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FD6D9"/>
          </a:solidFill>
        </a:fill>
      </a:tcStyle>
    </a:wholeTbl>
    <a:band2H>
      <a:tcTxStyle b="def" i="def"/>
      <a:tcStyle>
        <a:tcBdr/>
        <a:fill>
          <a:solidFill>
            <a:srgbClr val="FFECED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1D5"/>
          </a:solidFill>
        </a:fill>
      </a:tcStyle>
    </a:wholeTbl>
    <a:band2H>
      <a:tcTxStyle b="def" i="def"/>
      <a:tcStyle>
        <a:tcBdr/>
        <a:fill>
          <a:solidFill>
            <a:srgbClr val="FDF1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CE0F3"/>
          </a:solidFill>
        </a:fill>
      </a:tcStyle>
    </a:wholeTbl>
    <a:band2H>
      <a:tcTxStyle b="def" i="def"/>
      <a:tcStyle>
        <a:tcBdr/>
        <a:fill>
          <a:solidFill>
            <a:srgbClr val="EEF0F9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rtl="1" latinLnBrk="0">
      <a:defRPr sz="1000">
        <a:latin typeface="+mn-lt"/>
        <a:ea typeface="+mn-ea"/>
        <a:cs typeface="+mn-cs"/>
        <a:sym typeface="Arial"/>
      </a:defRPr>
    </a:lvl1pPr>
    <a:lvl2pPr indent="228600" defTabSz="685800" rtl="1" latinLnBrk="0">
      <a:defRPr sz="1000">
        <a:latin typeface="+mn-lt"/>
        <a:ea typeface="+mn-ea"/>
        <a:cs typeface="+mn-cs"/>
        <a:sym typeface="Arial"/>
      </a:defRPr>
    </a:lvl2pPr>
    <a:lvl3pPr indent="457200" defTabSz="685800" rtl="1" latinLnBrk="0">
      <a:defRPr sz="1000">
        <a:latin typeface="+mn-lt"/>
        <a:ea typeface="+mn-ea"/>
        <a:cs typeface="+mn-cs"/>
        <a:sym typeface="Arial"/>
      </a:defRPr>
    </a:lvl3pPr>
    <a:lvl4pPr indent="685800" defTabSz="685800" rtl="1" latinLnBrk="0">
      <a:defRPr sz="1000">
        <a:latin typeface="+mn-lt"/>
        <a:ea typeface="+mn-ea"/>
        <a:cs typeface="+mn-cs"/>
        <a:sym typeface="Arial"/>
      </a:defRPr>
    </a:lvl4pPr>
    <a:lvl5pPr indent="914400" defTabSz="685800" rtl="1" latinLnBrk="0">
      <a:defRPr sz="1000">
        <a:latin typeface="+mn-lt"/>
        <a:ea typeface="+mn-ea"/>
        <a:cs typeface="+mn-cs"/>
        <a:sym typeface="Arial"/>
      </a:defRPr>
    </a:lvl5pPr>
    <a:lvl6pPr indent="1143000" defTabSz="685800" rtl="1" latinLnBrk="0">
      <a:defRPr sz="1000">
        <a:latin typeface="+mn-lt"/>
        <a:ea typeface="+mn-ea"/>
        <a:cs typeface="+mn-cs"/>
        <a:sym typeface="Arial"/>
      </a:defRPr>
    </a:lvl6pPr>
    <a:lvl7pPr indent="1371600" defTabSz="685800" rtl="1" latinLnBrk="0">
      <a:defRPr sz="1000">
        <a:latin typeface="+mn-lt"/>
        <a:ea typeface="+mn-ea"/>
        <a:cs typeface="+mn-cs"/>
        <a:sym typeface="Arial"/>
      </a:defRPr>
    </a:lvl7pPr>
    <a:lvl8pPr indent="1600200" defTabSz="685800" rtl="1" latinLnBrk="0">
      <a:defRPr sz="1000">
        <a:latin typeface="+mn-lt"/>
        <a:ea typeface="+mn-ea"/>
        <a:cs typeface="+mn-cs"/>
        <a:sym typeface="Arial"/>
      </a:defRPr>
    </a:lvl8pPr>
    <a:lvl9pPr indent="1828800" defTabSz="685800" rtl="1" latinLnBrk="0">
      <a:defRPr sz="10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p3"/>
          <p:cNvSpPr/>
          <p:nvPr/>
        </p:nvSpPr>
        <p:spPr>
          <a:xfrm flipH="1">
            <a:off x="217142" y="161747"/>
            <a:ext cx="8684316" cy="4706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16" y="0"/>
                </a:moveTo>
                <a:lnTo>
                  <a:pt x="15190" y="0"/>
                </a:lnTo>
                <a:cubicBezTo>
                  <a:pt x="14898" y="0"/>
                  <a:pt x="14742" y="466"/>
                  <a:pt x="14742" y="1042"/>
                </a:cubicBezTo>
                <a:lnTo>
                  <a:pt x="14676" y="1595"/>
                </a:lnTo>
                <a:cubicBezTo>
                  <a:pt x="14676" y="1804"/>
                  <a:pt x="14611" y="1983"/>
                  <a:pt x="14519" y="2060"/>
                </a:cubicBezTo>
                <a:lnTo>
                  <a:pt x="14433" y="2094"/>
                </a:lnTo>
                <a:lnTo>
                  <a:pt x="572" y="2094"/>
                </a:lnTo>
                <a:cubicBezTo>
                  <a:pt x="350" y="2094"/>
                  <a:pt x="0" y="2500"/>
                  <a:pt x="0" y="2919"/>
                </a:cubicBezTo>
                <a:cubicBezTo>
                  <a:pt x="0" y="8910"/>
                  <a:pt x="36" y="14801"/>
                  <a:pt x="36" y="20792"/>
                </a:cubicBezTo>
                <a:cubicBezTo>
                  <a:pt x="36" y="21211"/>
                  <a:pt x="251" y="21600"/>
                  <a:pt x="473" y="21600"/>
                </a:cubicBezTo>
                <a:lnTo>
                  <a:pt x="21280" y="21567"/>
                </a:lnTo>
                <a:cubicBezTo>
                  <a:pt x="21501" y="21567"/>
                  <a:pt x="21600" y="21227"/>
                  <a:pt x="21600" y="20809"/>
                </a:cubicBezTo>
                <a:cubicBezTo>
                  <a:pt x="21600" y="14823"/>
                  <a:pt x="21600" y="8838"/>
                  <a:pt x="21600" y="2852"/>
                </a:cubicBezTo>
                <a:cubicBezTo>
                  <a:pt x="21600" y="2434"/>
                  <a:pt x="21510" y="2044"/>
                  <a:pt x="21289" y="2044"/>
                </a:cubicBezTo>
                <a:lnTo>
                  <a:pt x="17574" y="2094"/>
                </a:lnTo>
                <a:lnTo>
                  <a:pt x="17487" y="2060"/>
                </a:lnTo>
                <a:cubicBezTo>
                  <a:pt x="17395" y="1983"/>
                  <a:pt x="17330" y="1804"/>
                  <a:pt x="17330" y="1595"/>
                </a:cubicBezTo>
                <a:lnTo>
                  <a:pt x="17345" y="1042"/>
                </a:lnTo>
                <a:cubicBezTo>
                  <a:pt x="17345" y="466"/>
                  <a:pt x="17108" y="0"/>
                  <a:pt x="1681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1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44" name="Google Shape;37;p3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" name="Google Shape;38;p3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9;p3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Google Shape;40;p3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41;p3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42;p3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43;p3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4;p3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5;p3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6;p3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47;p3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62" y="0"/>
                </a:moveTo>
                <a:lnTo>
                  <a:pt x="15076" y="0"/>
                </a:lnTo>
                <a:cubicBezTo>
                  <a:pt x="14773" y="0"/>
                  <a:pt x="14528" y="467"/>
                  <a:pt x="14528" y="1043"/>
                </a:cubicBezTo>
                <a:lnTo>
                  <a:pt x="14543" y="1596"/>
                </a:lnTo>
                <a:cubicBezTo>
                  <a:pt x="14543" y="1805"/>
                  <a:pt x="14476" y="1985"/>
                  <a:pt x="14381" y="2061"/>
                </a:cubicBezTo>
                <a:lnTo>
                  <a:pt x="14291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7547" y="2096"/>
                </a:lnTo>
                <a:lnTo>
                  <a:pt x="17457" y="2061"/>
                </a:lnTo>
                <a:cubicBezTo>
                  <a:pt x="17362" y="1985"/>
                  <a:pt x="17295" y="1805"/>
                  <a:pt x="17295" y="1596"/>
                </a:cubicBezTo>
                <a:lnTo>
                  <a:pt x="17310" y="1043"/>
                </a:lnTo>
                <a:cubicBezTo>
                  <a:pt x="17310" y="467"/>
                  <a:pt x="17065" y="0"/>
                  <a:pt x="1676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58;p3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2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8" name="IMG_1539.png" descr="IMG_1539.png"/>
          <p:cNvPicPr>
            <a:picLocks noChangeAspect="1"/>
          </p:cNvPicPr>
          <p:nvPr/>
        </p:nvPicPr>
        <p:blipFill>
          <a:blip r:embed="rId2">
            <a:alphaModFix amt="8219"/>
            <a:extLst/>
          </a:blip>
          <a:srcRect l="7678" t="20232" r="7678" b="12248"/>
          <a:stretch>
            <a:fillRect/>
          </a:stretch>
        </p:blipFill>
        <p:spPr>
          <a:xfrm>
            <a:off x="214801" y="2845902"/>
            <a:ext cx="2127949" cy="1703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1" name="Google Shape;60;p4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61;p4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62;p4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3;p4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4;p4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65;p4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66;p4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67;p4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68;p4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69;p4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70;p4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8" y="0"/>
                </a:moveTo>
                <a:lnTo>
                  <a:pt x="11632" y="0"/>
                </a:lnTo>
                <a:cubicBezTo>
                  <a:pt x="11329" y="0"/>
                  <a:pt x="11084" y="467"/>
                  <a:pt x="11084" y="1043"/>
                </a:cubicBezTo>
                <a:lnTo>
                  <a:pt x="11099" y="1596"/>
                </a:lnTo>
                <a:cubicBezTo>
                  <a:pt x="11099" y="1805"/>
                  <a:pt x="11032" y="1985"/>
                  <a:pt x="10937" y="2061"/>
                </a:cubicBezTo>
                <a:lnTo>
                  <a:pt x="10847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4103" y="2096"/>
                </a:lnTo>
                <a:lnTo>
                  <a:pt x="14013" y="2061"/>
                </a:lnTo>
                <a:cubicBezTo>
                  <a:pt x="13918" y="1985"/>
                  <a:pt x="13851" y="1805"/>
                  <a:pt x="13851" y="1596"/>
                </a:cubicBezTo>
                <a:lnTo>
                  <a:pt x="13866" y="1043"/>
                </a:lnTo>
                <a:cubicBezTo>
                  <a:pt x="13866" y="467"/>
                  <a:pt x="13621" y="0"/>
                  <a:pt x="13318" y="0"/>
                </a:cubicBezTo>
                <a:close/>
              </a:path>
            </a:pathLst>
          </a:custGeom>
          <a:solidFill>
            <a:srgbClr val="F9BE9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81;p4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3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5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71;p4"/>
          <p:cNvSpPr/>
          <p:nvPr/>
        </p:nvSpPr>
        <p:spPr>
          <a:xfrm flipH="1">
            <a:off x="220291" y="182870"/>
            <a:ext cx="8676948" cy="470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7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8B9EEB"/>
              </a:gs>
              <a:gs pos="100000">
                <a:schemeClr val="accent6">
                  <a:hueOff val="95644"/>
                  <a:satOff val="45588"/>
                  <a:lumOff val="15014"/>
                </a:schemeClr>
              </a:gs>
            </a:gsLst>
            <a:lin ang="16200000"/>
          </a:gra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96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99" name="Google Shape;83;p5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Google Shape;84;p5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85;p5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86;p5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87;p5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88;p5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89;p5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90;p5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91;p5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92;p5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93;p5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4" y="0"/>
                </a:moveTo>
                <a:lnTo>
                  <a:pt x="8188" y="0"/>
                </a:lnTo>
                <a:cubicBezTo>
                  <a:pt x="7885" y="0"/>
                  <a:pt x="7640" y="467"/>
                  <a:pt x="7640" y="1043"/>
                </a:cubicBezTo>
                <a:lnTo>
                  <a:pt x="7655" y="1596"/>
                </a:lnTo>
                <a:cubicBezTo>
                  <a:pt x="7655" y="1805"/>
                  <a:pt x="7588" y="1985"/>
                  <a:pt x="7493" y="2061"/>
                </a:cubicBezTo>
                <a:lnTo>
                  <a:pt x="7403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0659" y="2096"/>
                </a:lnTo>
                <a:lnTo>
                  <a:pt x="10569" y="2061"/>
                </a:lnTo>
                <a:cubicBezTo>
                  <a:pt x="10474" y="1985"/>
                  <a:pt x="10407" y="1805"/>
                  <a:pt x="10407" y="1596"/>
                </a:cubicBezTo>
                <a:lnTo>
                  <a:pt x="10422" y="1043"/>
                </a:lnTo>
                <a:cubicBezTo>
                  <a:pt x="10422" y="467"/>
                  <a:pt x="10177" y="0"/>
                  <a:pt x="9874" y="0"/>
                </a:cubicBezTo>
                <a:close/>
              </a:path>
            </a:pathLst>
          </a:custGeom>
          <a:solidFill>
            <a:srgbClr val="BED99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94;p5"/>
          <p:cNvSpPr/>
          <p:nvPr/>
        </p:nvSpPr>
        <p:spPr>
          <a:xfrm>
            <a:off x="269802" y="170170"/>
            <a:ext cx="8676949" cy="470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2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3" name="Google Shape;104;p5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4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4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27" name="Google Shape;106;p6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07;p6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108;p6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09;p6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110;p6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Google Shape;111;p6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112;p6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113;p6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114;p6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115;p6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116;p6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0" y="0"/>
                </a:moveTo>
                <a:lnTo>
                  <a:pt x="4744" y="0"/>
                </a:lnTo>
                <a:cubicBezTo>
                  <a:pt x="4441" y="0"/>
                  <a:pt x="4196" y="467"/>
                  <a:pt x="4196" y="1043"/>
                </a:cubicBezTo>
                <a:lnTo>
                  <a:pt x="4211" y="1596"/>
                </a:lnTo>
                <a:cubicBezTo>
                  <a:pt x="4211" y="1805"/>
                  <a:pt x="4144" y="1985"/>
                  <a:pt x="4049" y="2061"/>
                </a:cubicBezTo>
                <a:lnTo>
                  <a:pt x="3959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7215" y="2096"/>
                </a:lnTo>
                <a:lnTo>
                  <a:pt x="7125" y="2061"/>
                </a:lnTo>
                <a:cubicBezTo>
                  <a:pt x="7030" y="1985"/>
                  <a:pt x="6963" y="1805"/>
                  <a:pt x="6963" y="1596"/>
                </a:cubicBezTo>
                <a:lnTo>
                  <a:pt x="6978" y="1043"/>
                </a:lnTo>
                <a:cubicBezTo>
                  <a:pt x="6978" y="467"/>
                  <a:pt x="6733" y="0"/>
                  <a:pt x="6430" y="0"/>
                </a:cubicBezTo>
                <a:close/>
              </a:path>
            </a:pathLst>
          </a:custGeom>
          <a:solidFill>
            <a:srgbClr val="84CDB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117;p6"/>
          <p:cNvSpPr/>
          <p:nvPr/>
        </p:nvSpPr>
        <p:spPr>
          <a:xfrm>
            <a:off x="229416" y="174447"/>
            <a:ext cx="8685131" cy="4690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384" fill="norm" stroke="1" extrusionOk="0">
                <a:moveTo>
                  <a:pt x="16873" y="0"/>
                </a:moveTo>
                <a:lnTo>
                  <a:pt x="15269" y="0"/>
                </a:lnTo>
                <a:cubicBezTo>
                  <a:pt x="14981" y="0"/>
                  <a:pt x="14827" y="461"/>
                  <a:pt x="14827" y="1030"/>
                </a:cubicBezTo>
                <a:lnTo>
                  <a:pt x="14843" y="1576"/>
                </a:lnTo>
                <a:cubicBezTo>
                  <a:pt x="14843" y="1783"/>
                  <a:pt x="14698" y="1960"/>
                  <a:pt x="14608" y="2036"/>
                </a:cubicBezTo>
                <a:lnTo>
                  <a:pt x="852" y="2070"/>
                </a:lnTo>
                <a:cubicBezTo>
                  <a:pt x="633" y="2070"/>
                  <a:pt x="-9" y="1794"/>
                  <a:pt x="0" y="2951"/>
                </a:cubicBezTo>
                <a:cubicBezTo>
                  <a:pt x="25" y="6044"/>
                  <a:pt x="125" y="17487"/>
                  <a:pt x="45" y="20566"/>
                </a:cubicBezTo>
                <a:cubicBezTo>
                  <a:pt x="18" y="21600"/>
                  <a:pt x="433" y="21369"/>
                  <a:pt x="754" y="21348"/>
                </a:cubicBezTo>
                <a:lnTo>
                  <a:pt x="21275" y="21315"/>
                </a:lnTo>
                <a:cubicBezTo>
                  <a:pt x="21494" y="21315"/>
                  <a:pt x="21591" y="20980"/>
                  <a:pt x="21591" y="20566"/>
                </a:cubicBezTo>
                <a:cubicBezTo>
                  <a:pt x="21591" y="14650"/>
                  <a:pt x="21591" y="8735"/>
                  <a:pt x="21591" y="2819"/>
                </a:cubicBezTo>
                <a:cubicBezTo>
                  <a:pt x="21591" y="2405"/>
                  <a:pt x="21502" y="2020"/>
                  <a:pt x="21284" y="2020"/>
                </a:cubicBezTo>
                <a:lnTo>
                  <a:pt x="17620" y="2070"/>
                </a:lnTo>
                <a:lnTo>
                  <a:pt x="17535" y="2036"/>
                </a:lnTo>
                <a:cubicBezTo>
                  <a:pt x="17444" y="1960"/>
                  <a:pt x="17380" y="1783"/>
                  <a:pt x="17380" y="1576"/>
                </a:cubicBezTo>
                <a:lnTo>
                  <a:pt x="17395" y="1030"/>
                </a:lnTo>
                <a:cubicBezTo>
                  <a:pt x="17395" y="461"/>
                  <a:pt x="17161" y="0"/>
                  <a:pt x="1687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7;p6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5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2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11239" y="4532116"/>
            <a:ext cx="1162980" cy="338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2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55" name="Google Shape;129;p7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30;p7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31;p7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32;p7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33;p7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34;p7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35;p7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136;p7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137;p7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138;p7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139;p7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6" y="0"/>
                </a:moveTo>
                <a:lnTo>
                  <a:pt x="1300" y="0"/>
                </a:lnTo>
                <a:cubicBezTo>
                  <a:pt x="997" y="0"/>
                  <a:pt x="752" y="467"/>
                  <a:pt x="752" y="1043"/>
                </a:cubicBezTo>
                <a:lnTo>
                  <a:pt x="767" y="1596"/>
                </a:lnTo>
                <a:cubicBezTo>
                  <a:pt x="767" y="1805"/>
                  <a:pt x="700" y="1985"/>
                  <a:pt x="605" y="2061"/>
                </a:cubicBezTo>
                <a:lnTo>
                  <a:pt x="51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3771" y="2096"/>
                </a:lnTo>
                <a:lnTo>
                  <a:pt x="3681" y="2061"/>
                </a:lnTo>
                <a:cubicBezTo>
                  <a:pt x="3586" y="1985"/>
                  <a:pt x="3519" y="1805"/>
                  <a:pt x="3519" y="1596"/>
                </a:cubicBezTo>
                <a:lnTo>
                  <a:pt x="3534" y="1043"/>
                </a:lnTo>
                <a:cubicBezTo>
                  <a:pt x="3534" y="467"/>
                  <a:pt x="3289" y="0"/>
                  <a:pt x="2986" y="0"/>
                </a:cubicBezTo>
                <a:close/>
              </a:path>
            </a:pathLst>
          </a:custGeom>
          <a:solidFill>
            <a:srgbClr val="B0BBE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40;p7"/>
          <p:cNvSpPr/>
          <p:nvPr/>
        </p:nvSpPr>
        <p:spPr>
          <a:xfrm>
            <a:off x="236842" y="174447"/>
            <a:ext cx="8689366" cy="47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9" name="Google Shape;150;p7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6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70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30492" y="4610704"/>
            <a:ext cx="915829" cy="266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0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grpSp>
        <p:nvGrpSpPr>
          <p:cNvPr id="192" name="Google Shape;152;p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3" name="Google Shape;153;p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84" name="Google Shape;154;p8" descr="Google Shape;154;p8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9198" y="248324"/>
              <a:ext cx="3826102" cy="1650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Google Shape;155;p8"/>
            <p:cNvSpPr txBox="1"/>
            <p:nvPr/>
          </p:nvSpPr>
          <p:spPr>
            <a:xfrm>
              <a:off x="381918" y="2143544"/>
              <a:ext cx="6648789" cy="2672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rtl="0">
                <a:defRPr b="1" sz="2600">
                  <a:solidFill>
                    <a:srgbClr val="3F3F3F"/>
                  </a:solidFill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200">
                  <a:solidFill>
                    <a:srgbClr val="FFCB25"/>
                  </a:solidFill>
                </a:defRPr>
              </a:pPr>
              <a:r>
                <a:t>NOT to be sold as is or modified!</a:t>
              </a:r>
            </a:p>
            <a:p>
              <a:pPr rtl="0">
                <a:defRPr sz="2000">
                  <a:solidFill>
                    <a:srgbClr val="3F3F3F"/>
                  </a:solidFill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32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1400">
                  <a:solidFill>
                    <a:srgbClr val="3F3F3F"/>
                  </a:solidFill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186" name="Google Shape;156;p8"/>
            <p:cNvSpPr/>
            <p:nvPr/>
          </p:nvSpPr>
          <p:spPr>
            <a:xfrm>
              <a:off x="7817525" y="4266643"/>
              <a:ext cx="1121402" cy="9677"/>
            </a:xfrm>
            <a:prstGeom prst="line">
              <a:avLst/>
            </a:prstGeom>
            <a:noFill/>
            <a:ln w="254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187" name="Google Shape;157;p8" descr="Google Shape;157;p8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36918" y="4434228"/>
              <a:ext cx="534926" cy="478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58;p8" descr="Google Shape;158;p8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23321" y="4437598"/>
              <a:ext cx="531497" cy="471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59;p8" descr="Google Shape;159;p8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6286" y="4429176"/>
              <a:ext cx="459488" cy="468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0;p8" descr="Google Shape;160;p8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287" y="4437598"/>
              <a:ext cx="524639" cy="451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Google Shape;161;p8"/>
            <p:cNvSpPr txBox="1"/>
            <p:nvPr/>
          </p:nvSpPr>
          <p:spPr>
            <a:xfrm>
              <a:off x="5304375" y="3610031"/>
              <a:ext cx="3686627" cy="41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67" tIns="68567" rIns="68567" bIns="68567" numCol="1" anchor="t">
              <a:spAutoFit/>
            </a:bodyPr>
            <a:lstStyle>
              <a:lvl1pPr algn="r" rtl="0">
                <a:defRPr b="1" sz="1800">
                  <a:solidFill>
                    <a:srgbClr val="252525"/>
                  </a:solidFill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xfrm>
            <a:off x="6237436" y="4614208"/>
            <a:ext cx="315765" cy="30610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292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/>
          <p:cNvSpPr/>
          <p:nvPr/>
        </p:nvSpPr>
        <p:spPr>
          <a:xfrm flipH="1">
            <a:off x="214084" y="167756"/>
            <a:ext cx="8689363" cy="473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D8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" name="Google Shape;15;p2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6;p2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17;p2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18;p2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9;p2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20;p2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1;p2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2;p2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Google Shape;23;p2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24;p2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Google Shape;25;p2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06" y="0"/>
                </a:moveTo>
                <a:lnTo>
                  <a:pt x="18520" y="0"/>
                </a:lnTo>
                <a:cubicBezTo>
                  <a:pt x="18217" y="0"/>
                  <a:pt x="17972" y="467"/>
                  <a:pt x="17972" y="1043"/>
                </a:cubicBezTo>
                <a:lnTo>
                  <a:pt x="17987" y="1596"/>
                </a:lnTo>
                <a:cubicBezTo>
                  <a:pt x="17987" y="1805"/>
                  <a:pt x="17920" y="1985"/>
                  <a:pt x="17825" y="2061"/>
                </a:cubicBezTo>
                <a:lnTo>
                  <a:pt x="1773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20991" y="2096"/>
                </a:lnTo>
                <a:lnTo>
                  <a:pt x="20901" y="2061"/>
                </a:lnTo>
                <a:cubicBezTo>
                  <a:pt x="20806" y="1985"/>
                  <a:pt x="20739" y="1805"/>
                  <a:pt x="20739" y="1596"/>
                </a:cubicBezTo>
                <a:lnTo>
                  <a:pt x="20754" y="1043"/>
                </a:lnTo>
                <a:cubicBezTo>
                  <a:pt x="20754" y="467"/>
                  <a:pt x="20509" y="0"/>
                  <a:pt x="202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4581525" y="898893"/>
            <a:ext cx="4139775" cy="498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30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idx="1"/>
          </p:nvPr>
        </p:nvSpPr>
        <p:spPr>
          <a:xfrm>
            <a:off x="4581525" y="1547927"/>
            <a:ext cx="4139775" cy="31961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Google Shape;35;p2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1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1" name="IMG_1539.png" descr="IMG_1539.png"/>
          <p:cNvPicPr>
            <a:picLocks noChangeAspect="1"/>
          </p:cNvPicPr>
          <p:nvPr/>
        </p:nvPicPr>
        <p:blipFill>
          <a:blip r:embed="rId2">
            <a:alphaModFix amt="30365"/>
            <a:extLst/>
          </a:blip>
          <a:srcRect l="12843" t="22788" r="8092" b="17177"/>
          <a:stretch>
            <a:fillRect/>
          </a:stretch>
        </p:blipFill>
        <p:spPr>
          <a:xfrm>
            <a:off x="7710483" y="662063"/>
            <a:ext cx="1280860" cy="9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900">
                <a:solidFill>
                  <a:srgbClr val="1E4E7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61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819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1276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1733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21907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2647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105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562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019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image" Target="../media/image8.png"/><Relationship Id="rId5" Type="http://schemas.openxmlformats.org/officeDocument/2006/relationships/slide" Target="slide9.xml"/><Relationship Id="rId6" Type="http://schemas.openxmlformats.org/officeDocument/2006/relationships/slide" Target="slide6.xml"/><Relationship Id="rId7" Type="http://schemas.openxmlformats.org/officeDocument/2006/relationships/slide" Target="slide1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.xml"/><Relationship Id="rId5" Type="http://schemas.openxmlformats.org/officeDocument/2006/relationships/slide" Target="slide6.xml"/><Relationship Id="rId6" Type="http://schemas.openxmlformats.org/officeDocument/2006/relationships/image" Target="../media/image20.png"/><Relationship Id="rId7" Type="http://schemas.openxmlformats.org/officeDocument/2006/relationships/slide" Target="slide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.xml"/><Relationship Id="rId8" Type="http://schemas.openxmlformats.org/officeDocument/2006/relationships/slide" Target="slide9.xml"/><Relationship Id="rId9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2.xml"/><Relationship Id="rId4" Type="http://schemas.openxmlformats.org/officeDocument/2006/relationships/slide" Target="slide6.xml"/><Relationship Id="rId5" Type="http://schemas.openxmlformats.org/officeDocument/2006/relationships/slide" Target="slide12.xml"/><Relationship Id="rId6" Type="http://schemas.openxmlformats.org/officeDocument/2006/relationships/slide" Target="slide1.xml"/><Relationship Id="rId7" Type="http://schemas.openxmlformats.org/officeDocument/2006/relationships/slide" Target="slide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66;p9"/>
          <p:cNvSpPr/>
          <p:nvPr/>
        </p:nvSpPr>
        <p:spPr>
          <a:xfrm>
            <a:off x="3947831" y="1225519"/>
            <a:ext cx="4580845" cy="3308626"/>
          </a:xfrm>
          <a:prstGeom prst="roundRect">
            <a:avLst>
              <a:gd name="adj" fmla="val 9327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67;p9"/>
          <p:cNvSpPr/>
          <p:nvPr/>
        </p:nvSpPr>
        <p:spPr>
          <a:xfrm>
            <a:off x="599172" y="1059857"/>
            <a:ext cx="2595152" cy="671401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68;p9"/>
          <p:cNvSpPr/>
          <p:nvPr/>
        </p:nvSpPr>
        <p:spPr>
          <a:xfrm>
            <a:off x="673768" y="11164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Google Shape;169;p9"/>
          <p:cNvSpPr/>
          <p:nvPr/>
        </p:nvSpPr>
        <p:spPr>
          <a:xfrm>
            <a:off x="595009" y="2017006"/>
            <a:ext cx="2595153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70;p9"/>
          <p:cNvSpPr/>
          <p:nvPr/>
        </p:nvSpPr>
        <p:spPr>
          <a:xfrm>
            <a:off x="669605" y="2073557"/>
            <a:ext cx="2437652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71;p9"/>
          <p:cNvSpPr/>
          <p:nvPr/>
        </p:nvSpPr>
        <p:spPr>
          <a:xfrm>
            <a:off x="599172" y="2974157"/>
            <a:ext cx="2595152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Google Shape;172;p9"/>
          <p:cNvSpPr/>
          <p:nvPr/>
        </p:nvSpPr>
        <p:spPr>
          <a:xfrm>
            <a:off x="673768" y="30307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173;p9"/>
          <p:cNvSpPr/>
          <p:nvPr/>
        </p:nvSpPr>
        <p:spPr>
          <a:xfrm>
            <a:off x="599172" y="3931308"/>
            <a:ext cx="2595152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673768" y="398785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1" name="Google Shape;180;p9"/>
          <p:cNvGrpSpPr/>
          <p:nvPr/>
        </p:nvGrpSpPr>
        <p:grpSpPr>
          <a:xfrm>
            <a:off x="3012081" y="3305845"/>
            <a:ext cx="946405" cy="1263992"/>
            <a:chOff x="0" y="-1"/>
            <a:chExt cx="946404" cy="1263990"/>
          </a:xfrm>
        </p:grpSpPr>
        <p:sp>
          <p:nvSpPr>
            <p:cNvPr id="211" name="Google Shape;181;p9"/>
            <p:cNvSpPr/>
            <p:nvPr/>
          </p:nvSpPr>
          <p:spPr>
            <a:xfrm flipH="1" rot="11710897">
              <a:off x="135732" y="68717"/>
              <a:ext cx="674939" cy="112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9" name="Google Shape;182;p9"/>
            <p:cNvGrpSpPr/>
            <p:nvPr/>
          </p:nvGrpSpPr>
          <p:grpSpPr>
            <a:xfrm>
              <a:off x="84062" y="73420"/>
              <a:ext cx="778939" cy="1109654"/>
              <a:chOff x="-1" y="0"/>
              <a:chExt cx="778938" cy="1109652"/>
            </a:xfrm>
          </p:grpSpPr>
          <p:sp>
            <p:nvSpPr>
              <p:cNvPr id="212" name="Google Shape;183;p9"/>
              <p:cNvSpPr/>
              <p:nvPr/>
            </p:nvSpPr>
            <p:spPr>
              <a:xfrm flipH="1" rot="11718710">
                <a:off x="49138" y="602804"/>
                <a:ext cx="535039" cy="444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5" y="21600"/>
                    </a:lnTo>
                    <a:lnTo>
                      <a:pt x="155" y="9049"/>
                    </a:lnTo>
                    <a:lnTo>
                      <a:pt x="0" y="9049"/>
                    </a:lnTo>
                    <a:lnTo>
                      <a:pt x="10722" y="0"/>
                    </a:lnTo>
                    <a:lnTo>
                      <a:pt x="21381" y="8996"/>
                    </a:lnTo>
                    <a:lnTo>
                      <a:pt x="21600" y="8996"/>
                    </a:lnTo>
                    <a:close/>
                  </a:path>
                </a:pathLst>
              </a:custGeom>
              <a:solidFill>
                <a:srgbClr val="F7D3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84;p9"/>
              <p:cNvSpPr/>
              <p:nvPr/>
            </p:nvSpPr>
            <p:spPr>
              <a:xfrm flipH="1" rot="11718710">
                <a:off x="63268" y="573943"/>
                <a:ext cx="262847" cy="442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316" y="21600"/>
                    </a:lnTo>
                    <a:lnTo>
                      <a:pt x="316" y="8995"/>
                    </a:lnTo>
                    <a:lnTo>
                      <a:pt x="0" y="899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85;p9"/>
              <p:cNvSpPr/>
              <p:nvPr/>
            </p:nvSpPr>
            <p:spPr>
              <a:xfrm flipH="1" rot="918708">
                <a:off x="149363" y="64115"/>
                <a:ext cx="529540" cy="815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2252"/>
                      <a:pt x="21600" y="5029"/>
                    </a:cubicBezTo>
                    <a:lnTo>
                      <a:pt x="21600" y="21600"/>
                    </a:lnTo>
                    <a:lnTo>
                      <a:pt x="17785" y="18299"/>
                    </a:lnTo>
                    <a:lnTo>
                      <a:pt x="14218" y="21578"/>
                    </a:lnTo>
                    <a:lnTo>
                      <a:pt x="10563" y="18299"/>
                    </a:lnTo>
                    <a:lnTo>
                      <a:pt x="6908" y="21179"/>
                    </a:lnTo>
                    <a:lnTo>
                      <a:pt x="3342" y="18299"/>
                    </a:lnTo>
                    <a:lnTo>
                      <a:pt x="0" y="21201"/>
                    </a:lnTo>
                    <a:lnTo>
                      <a:pt x="0" y="5029"/>
                    </a:lnTo>
                    <a:cubicBezTo>
                      <a:pt x="0" y="2252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86;p9"/>
              <p:cNvSpPr/>
              <p:nvPr/>
            </p:nvSpPr>
            <p:spPr>
              <a:xfrm flipH="1" rot="918708">
                <a:off x="237300" y="62906"/>
                <a:ext cx="347293" cy="819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9" y="0"/>
                    </a:moveTo>
                    <a:lnTo>
                      <a:pt x="15406" y="0"/>
                    </a:lnTo>
                    <a:cubicBezTo>
                      <a:pt x="17014" y="0"/>
                      <a:pt x="18546" y="141"/>
                      <a:pt x="19939" y="396"/>
                    </a:cubicBezTo>
                    <a:lnTo>
                      <a:pt x="21600" y="785"/>
                    </a:lnTo>
                    <a:lnTo>
                      <a:pt x="20812" y="18573"/>
                    </a:lnTo>
                    <a:lnTo>
                      <a:pt x="15796" y="21600"/>
                    </a:lnTo>
                    <a:lnTo>
                      <a:pt x="14092" y="20596"/>
                    </a:lnTo>
                    <a:close/>
                    <a:moveTo>
                      <a:pt x="5762" y="0"/>
                    </a:moveTo>
                    <a:lnTo>
                      <a:pt x="7376" y="0"/>
                    </a:lnTo>
                    <a:lnTo>
                      <a:pt x="8233" y="19347"/>
                    </a:lnTo>
                    <a:lnTo>
                      <a:pt x="4650" y="21201"/>
                    </a:lnTo>
                    <a:lnTo>
                      <a:pt x="0" y="18736"/>
                    </a:lnTo>
                    <a:lnTo>
                      <a:pt x="808" y="494"/>
                    </a:lnTo>
                    <a:lnTo>
                      <a:pt x="1229" y="396"/>
                    </a:lnTo>
                    <a:cubicBezTo>
                      <a:pt x="2622" y="141"/>
                      <a:pt x="4154" y="0"/>
                      <a:pt x="5762" y="0"/>
                    </a:cubicBez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" name="Google Shape;187;p9"/>
              <p:cNvSpPr/>
              <p:nvPr/>
            </p:nvSpPr>
            <p:spPr>
              <a:xfrm flipH="1" rot="918708">
                <a:off x="233500" y="66517"/>
                <a:ext cx="529540" cy="191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9517"/>
                      <a:pt x="21600" y="2125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1257"/>
                    </a:lnTo>
                    <a:cubicBezTo>
                      <a:pt x="0" y="9517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B8C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Google Shape;188;p9"/>
              <p:cNvSpPr/>
              <p:nvPr/>
            </p:nvSpPr>
            <p:spPr>
              <a:xfrm flipH="1" rot="918708">
                <a:off x="180783" y="956439"/>
                <a:ext cx="171052" cy="85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0" y="0"/>
                    </a:moveTo>
                    <a:cubicBezTo>
                      <a:pt x="13499" y="0"/>
                      <a:pt x="16088" y="1105"/>
                      <a:pt x="18443" y="3105"/>
                    </a:cubicBezTo>
                    <a:lnTo>
                      <a:pt x="21600" y="6544"/>
                    </a:lnTo>
                    <a:lnTo>
                      <a:pt x="10815" y="21600"/>
                    </a:lnTo>
                    <a:lnTo>
                      <a:pt x="0" y="6501"/>
                    </a:lnTo>
                    <a:lnTo>
                      <a:pt x="3118" y="3105"/>
                    </a:lnTo>
                    <a:cubicBezTo>
                      <a:pt x="5473" y="1105"/>
                      <a:pt x="8062" y="0"/>
                      <a:pt x="10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" name="Google Shape;189;p9"/>
              <p:cNvSpPr/>
              <p:nvPr/>
            </p:nvSpPr>
            <p:spPr>
              <a:xfrm flipH="1" rot="913942">
                <a:off x="184793" y="235848"/>
                <a:ext cx="548575" cy="129169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0" name="Google Shape;190;p9"/>
            <p:cNvSpPr/>
            <p:nvPr/>
          </p:nvSpPr>
          <p:spPr>
            <a:xfrm flipH="1" rot="11715854">
              <a:off x="156102" y="105791"/>
              <a:ext cx="638932" cy="10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2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907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pic>
        <p:nvPicPr>
          <p:cNvPr id="224" name="IMG_2581.png" descr="IMG_258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6210" y="349613"/>
            <a:ext cx="4884087" cy="463988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التاريخ"/>
          <p:cNvSpPr txBox="1"/>
          <p:nvPr/>
        </p:nvSpPr>
        <p:spPr>
          <a:xfrm>
            <a:off x="1917729" y="1229447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التاريخ </a:t>
            </a:r>
          </a:p>
        </p:txBody>
      </p:sp>
      <p:sp>
        <p:nvSpPr>
          <p:cNvPr id="226" name="صفحة ١٢٨"/>
          <p:cNvSpPr txBox="1"/>
          <p:nvPr/>
        </p:nvSpPr>
        <p:spPr>
          <a:xfrm>
            <a:off x="1293433" y="4134663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صفحة </a:t>
            </a:r>
            <a:r>
              <a:t>٣٥</a:t>
            </a:r>
            <a:r>
              <a:t> </a:t>
            </a:r>
          </a:p>
        </p:txBody>
      </p:sp>
      <p:sp>
        <p:nvSpPr>
          <p:cNvPr id="227" name="الحصة"/>
          <p:cNvSpPr txBox="1"/>
          <p:nvPr/>
        </p:nvSpPr>
        <p:spPr>
          <a:xfrm>
            <a:off x="1861487" y="218812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الحصة </a:t>
            </a:r>
          </a:p>
        </p:txBody>
      </p:sp>
      <p:sp>
        <p:nvSpPr>
          <p:cNvPr id="228" name="الفصل"/>
          <p:cNvSpPr txBox="1"/>
          <p:nvPr/>
        </p:nvSpPr>
        <p:spPr>
          <a:xfrm>
            <a:off x="1806450" y="3172036"/>
            <a:ext cx="11222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الفصل </a:t>
            </a:r>
          </a:p>
        </p:txBody>
      </p:sp>
      <p:sp>
        <p:nvSpPr>
          <p:cNvPr id="229" name="٤-٥ خطة تمثيل المعطيات"/>
          <p:cNvSpPr txBox="1"/>
          <p:nvPr/>
        </p:nvSpPr>
        <p:spPr>
          <a:xfrm>
            <a:off x="4002793" y="3669429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٥-٧</a:t>
            </a:r>
            <a:r>
              <a:t> استقصاء حل المسألة </a:t>
            </a:r>
          </a:p>
        </p:txBody>
      </p:sp>
      <p:sp>
        <p:nvSpPr>
          <p:cNvPr id="230" name="مسألة ١٠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6158395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٣</a:t>
            </a:r>
          </a:p>
        </p:txBody>
      </p:sp>
      <p:sp>
        <p:nvSpPr>
          <p:cNvPr id="231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sp>
        <p:nvSpPr>
          <p:cNvPr id="232" name="الواجب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33" name="المنزل"/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34" name="الفصل الخامس:الضرب في عدد من رقم واحد"/>
          <p:cNvSpPr txBox="1"/>
          <p:nvPr/>
        </p:nvSpPr>
        <p:spPr>
          <a:xfrm>
            <a:off x="4218011" y="3146481"/>
            <a:ext cx="4317015" cy="43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914400" rt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Font typeface="Helvetica"/>
              <a:defRPr sz="1900">
                <a:solidFill>
                  <a:srgbClr val="2BB67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الخامس:</a:t>
            </a:r>
            <a:r>
              <a:rPr>
                <a:solidFill>
                  <a:srgbClr val="BE863E"/>
                </a:solidFill>
              </a:rPr>
              <a:t>الضرب في عدد من رقم واحد</a:t>
            </a:r>
          </a:p>
        </p:txBody>
      </p:sp>
      <p:sp>
        <p:nvSpPr>
          <p:cNvPr id="235" name="أختار الخطة المناسبة لأحل المسألة"/>
          <p:cNvSpPr txBox="1"/>
          <p:nvPr/>
        </p:nvSpPr>
        <p:spPr>
          <a:xfrm>
            <a:off x="5123156" y="4017824"/>
            <a:ext cx="2070480" cy="23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أختار الخطة المناسبة لأحل 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592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590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588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89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91" name="١٠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603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593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01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94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5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6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7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8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9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0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02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05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6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607" name="مستطيل"/>
          <p:cNvSpPr/>
          <p:nvPr/>
        </p:nvSpPr>
        <p:spPr>
          <a:xfrm>
            <a:off x="8035318" y="3896810"/>
            <a:ext cx="585915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8" name="Google Shape;145;p11"/>
          <p:cNvSpPr txBox="1"/>
          <p:nvPr/>
        </p:nvSpPr>
        <p:spPr>
          <a:xfrm>
            <a:off x="7992771" y="37072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sp>
        <p:nvSpPr>
          <p:cNvPr id="609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10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611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12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3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grpSp>
        <p:nvGrpSpPr>
          <p:cNvPr id="6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626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614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25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615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623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616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17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18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19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20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21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622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624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627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629" name="IMG_4007.png" descr="IMG_4007.png"/>
          <p:cNvPicPr>
            <a:picLocks noChangeAspect="1"/>
          </p:cNvPicPr>
          <p:nvPr/>
        </p:nvPicPr>
        <p:blipFill>
          <a:blip r:embed="rId7">
            <a:extLst/>
          </a:blip>
          <a:srcRect l="16729" t="15131" r="25828" b="63733"/>
          <a:stretch>
            <a:fillRect/>
          </a:stretch>
        </p:blipFill>
        <p:spPr>
          <a:xfrm>
            <a:off x="2812167" y="1739309"/>
            <a:ext cx="4229889" cy="1087049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630" name="IMG_4007.png" descr="IMG_4007.png"/>
          <p:cNvPicPr>
            <a:picLocks noChangeAspect="1"/>
          </p:cNvPicPr>
          <p:nvPr/>
        </p:nvPicPr>
        <p:blipFill>
          <a:blip r:embed="rId7">
            <a:extLst/>
          </a:blip>
          <a:srcRect l="21278" t="35574" r="21278" b="55516"/>
          <a:stretch>
            <a:fillRect/>
          </a:stretch>
        </p:blipFill>
        <p:spPr>
          <a:xfrm>
            <a:off x="2812167" y="3899654"/>
            <a:ext cx="4229888" cy="458222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7" grpId="3"/>
      <p:bldP build="whole" bldLvl="1" animBg="1" rev="0" advAuto="0" spid="605" grpId="1"/>
      <p:bldP build="whole" bldLvl="1" animBg="1" rev="0" advAuto="0" spid="608" grpId="4"/>
      <p:bldP build="whole" bldLvl="1" animBg="1" rev="0" advAuto="0" spid="628" grpId="5"/>
      <p:bldP build="whole" bldLvl="1" animBg="1" rev="0" advAuto="0" spid="60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تجميع"/>
          <p:cNvGrpSpPr/>
          <p:nvPr/>
        </p:nvGrpSpPr>
        <p:grpSpPr>
          <a:xfrm>
            <a:off x="7717710" y="607583"/>
            <a:ext cx="1235394" cy="717775"/>
            <a:chOff x="0" y="-1"/>
            <a:chExt cx="1235392" cy="717773"/>
          </a:xfrm>
        </p:grpSpPr>
        <p:grpSp>
          <p:nvGrpSpPr>
            <p:cNvPr id="636" name="تجميع"/>
            <p:cNvGrpSpPr/>
            <p:nvPr/>
          </p:nvGrpSpPr>
          <p:grpSpPr>
            <a:xfrm>
              <a:off x="0" y="97122"/>
              <a:ext cx="1122281" cy="620651"/>
              <a:chOff x="0" y="0"/>
              <a:chExt cx="1122280" cy="620649"/>
            </a:xfrm>
          </p:grpSpPr>
          <p:grpSp>
            <p:nvGrpSpPr>
              <p:cNvPr id="634" name="تجميع"/>
              <p:cNvGrpSpPr/>
              <p:nvPr/>
            </p:nvGrpSpPr>
            <p:grpSpPr>
              <a:xfrm>
                <a:off x="250815" y="-1"/>
                <a:ext cx="620649" cy="620650"/>
                <a:chOff x="-1" y="0"/>
                <a:chExt cx="620648" cy="620649"/>
              </a:xfrm>
            </p:grpSpPr>
            <p:sp>
              <p:nvSpPr>
                <p:cNvPr id="632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3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35" name="١٠"/>
              <p:cNvSpPr/>
              <p:nvPr/>
            </p:nvSpPr>
            <p:spPr>
              <a:xfrm>
                <a:off x="0" y="310324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647" name="Google Shape;358;p12"/>
            <p:cNvGrpSpPr/>
            <p:nvPr/>
          </p:nvGrpSpPr>
          <p:grpSpPr>
            <a:xfrm>
              <a:off x="696055" y="-2"/>
              <a:ext cx="539338" cy="602395"/>
              <a:chOff x="0" y="-1"/>
              <a:chExt cx="539337" cy="602393"/>
            </a:xfrm>
          </p:grpSpPr>
          <p:sp>
            <p:nvSpPr>
              <p:cNvPr id="637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45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638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39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0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1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2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3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44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46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49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50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</a:t>
            </a:r>
          </a:p>
        </p:txBody>
      </p:sp>
      <p:sp>
        <p:nvSpPr>
          <p:cNvPr id="651" name="مستطيل"/>
          <p:cNvSpPr/>
          <p:nvPr/>
        </p:nvSpPr>
        <p:spPr>
          <a:xfrm>
            <a:off x="8032457" y="3923207"/>
            <a:ext cx="585916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52" name="Google Shape;145;p11"/>
          <p:cNvSpPr txBox="1"/>
          <p:nvPr/>
        </p:nvSpPr>
        <p:spPr>
          <a:xfrm>
            <a:off x="7992771" y="3921619"/>
            <a:ext cx="671008" cy="49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65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5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65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5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57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pic>
        <p:nvPicPr>
          <p:cNvPr id="658" name="IMG_4007.png" descr="IMG_4007.png"/>
          <p:cNvPicPr>
            <a:picLocks noChangeAspect="1"/>
          </p:cNvPicPr>
          <p:nvPr/>
        </p:nvPicPr>
        <p:blipFill>
          <a:blip r:embed="rId7">
            <a:extLst/>
          </a:blip>
          <a:srcRect l="34928" t="50000" r="25268" b="42389"/>
          <a:stretch>
            <a:fillRect/>
          </a:stretch>
        </p:blipFill>
        <p:spPr>
          <a:xfrm>
            <a:off x="3440358" y="2116026"/>
            <a:ext cx="3680712" cy="491607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659" name="IMG_4007.png" descr="IMG_4007.png"/>
          <p:cNvPicPr>
            <a:picLocks noChangeAspect="1"/>
          </p:cNvPicPr>
          <p:nvPr/>
        </p:nvPicPr>
        <p:blipFill>
          <a:blip r:embed="rId7">
            <a:extLst/>
          </a:blip>
          <a:srcRect l="60948" t="69345" r="10289" b="14831"/>
          <a:stretch>
            <a:fillRect/>
          </a:stretch>
        </p:blipFill>
        <p:spPr>
          <a:xfrm>
            <a:off x="4547802" y="3618819"/>
            <a:ext cx="2117976" cy="81387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0" grpId="2"/>
      <p:bldP build="whole" bldLvl="1" animBg="1" rev="0" advAuto="0" spid="652" grpId="4"/>
      <p:bldP build="whole" bldLvl="1" animBg="1" rev="0" advAuto="0" spid="649" grpId="1"/>
      <p:bldP build="whole" bldLvl="1" animBg="1" rev="0" advAuto="0" spid="651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إنّ النجاح هو محصِّلة اجتهادات صغيرة تتراكم يوماً بعد يوم."/>
          <p:cNvSpPr txBox="1"/>
          <p:nvPr/>
        </p:nvSpPr>
        <p:spPr>
          <a:xfrm>
            <a:off x="3521838" y="3790448"/>
            <a:ext cx="4674128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إنّ النجاح هو محصِّلة اجتهادات صغيرة تتراكم يوماً بعد يوم.</a:t>
            </a:r>
          </a:p>
        </p:txBody>
      </p:sp>
      <p:sp>
        <p:nvSpPr>
          <p:cNvPr id="662" name="ختاماً"/>
          <p:cNvSpPr txBox="1"/>
          <p:nvPr/>
        </p:nvSpPr>
        <p:spPr>
          <a:xfrm>
            <a:off x="7053457" y="3221486"/>
            <a:ext cx="1741991" cy="7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4100">
                <a:solidFill>
                  <a:srgbClr val="BA324E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66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64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665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66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grpSp>
        <p:nvGrpSpPr>
          <p:cNvPr id="671" name="تجميع"/>
          <p:cNvGrpSpPr/>
          <p:nvPr/>
        </p:nvGrpSpPr>
        <p:grpSpPr>
          <a:xfrm>
            <a:off x="3263991" y="1153030"/>
            <a:ext cx="2376182" cy="685801"/>
            <a:chOff x="0" y="0"/>
            <a:chExt cx="2376181" cy="685800"/>
          </a:xfrm>
        </p:grpSpPr>
        <p:grpSp>
          <p:nvGrpSpPr>
            <p:cNvPr id="669" name="تجميع"/>
            <p:cNvGrpSpPr/>
            <p:nvPr/>
          </p:nvGrpSpPr>
          <p:grpSpPr>
            <a:xfrm>
              <a:off x="323004" y="118569"/>
              <a:ext cx="2053178" cy="531186"/>
              <a:chOff x="0" y="0"/>
              <a:chExt cx="2053177" cy="531185"/>
            </a:xfrm>
          </p:grpSpPr>
          <p:sp>
            <p:nvSpPr>
              <p:cNvPr id="667" name="Google Shape;717;p19"/>
              <p:cNvSpPr/>
              <p:nvPr/>
            </p:nvSpPr>
            <p:spPr>
              <a:xfrm>
                <a:off x="0" y="-1"/>
                <a:ext cx="2053178" cy="531187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68" name="Google Shape;718;p19"/>
              <p:cNvSpPr/>
              <p:nvPr/>
            </p:nvSpPr>
            <p:spPr>
              <a:xfrm>
                <a:off x="62303" y="49486"/>
                <a:ext cx="1928570" cy="43221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70" name="الواجب"/>
            <p:cNvSpPr txBox="1"/>
            <p:nvPr/>
          </p:nvSpPr>
          <p:spPr>
            <a:xfrm>
              <a:off x="0" y="-1"/>
              <a:ext cx="2286915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35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5">
                      <a:satOff val="-7608"/>
                      <a:lumOff val="-10980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pic>
        <p:nvPicPr>
          <p:cNvPr id="672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4658" y="878931"/>
            <a:ext cx="990803" cy="851577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Google Shape;167;p9"/>
          <p:cNvSpPr/>
          <p:nvPr/>
        </p:nvSpPr>
        <p:spPr>
          <a:xfrm>
            <a:off x="5388011" y="2338440"/>
            <a:ext cx="2595152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4" name="Google Shape;168;p9"/>
          <p:cNvSpPr/>
          <p:nvPr/>
        </p:nvSpPr>
        <p:spPr>
          <a:xfrm>
            <a:off x="5462608" y="2394717"/>
            <a:ext cx="2437652" cy="545111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5" name="التاريخ"/>
          <p:cNvSpPr txBox="1"/>
          <p:nvPr/>
        </p:nvSpPr>
        <p:spPr>
          <a:xfrm>
            <a:off x="6706511" y="2443394"/>
            <a:ext cx="112239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2200"/>
              <a:t>سؤال</a:t>
            </a:r>
            <a:r>
              <a:t> </a:t>
            </a:r>
          </a:p>
        </p:txBody>
      </p:sp>
      <p:sp>
        <p:nvSpPr>
          <p:cNvPr id="676" name="Google Shape;1337;p51"/>
          <p:cNvSpPr txBox="1"/>
          <p:nvPr/>
        </p:nvSpPr>
        <p:spPr>
          <a:xfrm>
            <a:off x="5640172" y="2337703"/>
            <a:ext cx="1413286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lnSpc>
                <a:spcPct val="80000"/>
              </a:lnSpc>
              <a:defRPr sz="29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٤ ، ٥ ، ٦ </a:t>
            </a:r>
          </a:p>
        </p:txBody>
      </p:sp>
      <p:sp>
        <p:nvSpPr>
          <p:cNvPr id="677" name="Google Shape;167;p9"/>
          <p:cNvSpPr/>
          <p:nvPr/>
        </p:nvSpPr>
        <p:spPr>
          <a:xfrm>
            <a:off x="1394549" y="2284199"/>
            <a:ext cx="2595153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8" name="Google Shape;168;p9"/>
          <p:cNvSpPr/>
          <p:nvPr/>
        </p:nvSpPr>
        <p:spPr>
          <a:xfrm>
            <a:off x="1469146" y="2340478"/>
            <a:ext cx="2437652" cy="545110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9" name="التاريخ"/>
          <p:cNvSpPr txBox="1"/>
          <p:nvPr/>
        </p:nvSpPr>
        <p:spPr>
          <a:xfrm>
            <a:off x="2713049" y="2452653"/>
            <a:ext cx="11223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</a:t>
            </a:r>
          </a:p>
        </p:txBody>
      </p:sp>
      <p:sp>
        <p:nvSpPr>
          <p:cNvPr id="680" name="Google Shape;1337;p51"/>
          <p:cNvSpPr txBox="1"/>
          <p:nvPr/>
        </p:nvSpPr>
        <p:spPr>
          <a:xfrm>
            <a:off x="1703108" y="2205982"/>
            <a:ext cx="1152252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defRPr sz="42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sp>
        <p:nvSpPr>
          <p:cNvPr id="681" name="سهم: لليسار واليمين والأعلى 73"/>
          <p:cNvSpPr/>
          <p:nvPr/>
        </p:nvSpPr>
        <p:spPr>
          <a:xfrm>
            <a:off x="4011869" y="1962868"/>
            <a:ext cx="1203429" cy="92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92"/>
                </a:moveTo>
                <a:lnTo>
                  <a:pt x="4140" y="12584"/>
                </a:lnTo>
                <a:lnTo>
                  <a:pt x="4140" y="14392"/>
                </a:lnTo>
                <a:lnTo>
                  <a:pt x="8730" y="14392"/>
                </a:lnTo>
                <a:lnTo>
                  <a:pt x="8730" y="5400"/>
                </a:lnTo>
                <a:lnTo>
                  <a:pt x="7344" y="5400"/>
                </a:lnTo>
                <a:lnTo>
                  <a:pt x="10800" y="0"/>
                </a:lnTo>
                <a:lnTo>
                  <a:pt x="14256" y="5400"/>
                </a:lnTo>
                <a:lnTo>
                  <a:pt x="12870" y="5400"/>
                </a:lnTo>
                <a:lnTo>
                  <a:pt x="12870" y="14392"/>
                </a:lnTo>
                <a:lnTo>
                  <a:pt x="17460" y="14392"/>
                </a:lnTo>
                <a:lnTo>
                  <a:pt x="17460" y="12584"/>
                </a:lnTo>
                <a:lnTo>
                  <a:pt x="21600" y="17092"/>
                </a:lnTo>
                <a:lnTo>
                  <a:pt x="17460" y="21600"/>
                </a:lnTo>
                <a:lnTo>
                  <a:pt x="17460" y="19792"/>
                </a:lnTo>
                <a:lnTo>
                  <a:pt x="4140" y="19792"/>
                </a:lnTo>
                <a:lnTo>
                  <a:pt x="414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47561"/>
                  <a:lumOff val="11856"/>
                </a:schemeClr>
              </a:gs>
              <a:gs pos="35000">
                <a:srgbClr val="FFE1DF"/>
              </a:gs>
              <a:gs pos="100000">
                <a:schemeClr val="accent2">
                  <a:hueOff val="-63351"/>
                  <a:lumOff val="18170"/>
                </a:schemeClr>
              </a:gs>
            </a:gsLst>
            <a:lin ang="16200000"/>
          </a:gradFill>
          <a:ln>
            <a:solidFill>
              <a:srgbClr val="FC9790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2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078860" y="254781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٣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2" grpId="1"/>
      <p:bldP build="whole" bldLvl="1" animBg="1" rev="0" advAuto="0" spid="671" grpId="3"/>
      <p:bldP build="whole" bldLvl="1" animBg="1" rev="0" advAuto="0" spid="66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مستطيل مستدير الزوايا"/>
          <p:cNvSpPr/>
          <p:nvPr/>
        </p:nvSpPr>
        <p:spPr>
          <a:xfrm>
            <a:off x="3216438" y="3999736"/>
            <a:ext cx="3690336" cy="569693"/>
          </a:xfrm>
          <a:prstGeom prst="roundRect">
            <a:avLst>
              <a:gd name="adj" fmla="val 40252"/>
            </a:avLst>
          </a:prstGeom>
          <a:gradFill>
            <a:gsLst>
              <a:gs pos="0">
                <a:schemeClr val="accent4">
                  <a:hueOff val="217693"/>
                  <a:satOff val="52577"/>
                  <a:lumOff val="22460"/>
                </a:schemeClr>
              </a:gs>
              <a:gs pos="35000">
                <a:srgbClr val="E6FFC6"/>
              </a:gs>
              <a:gs pos="100000">
                <a:schemeClr val="accent4">
                  <a:hueOff val="278409"/>
                  <a:satOff val="52577"/>
                  <a:lumOff val="33739"/>
                </a:schemeClr>
              </a:gs>
            </a:gsLst>
            <a:lin ang="16200000"/>
          </a:gradFill>
          <a:ln>
            <a:solidFill>
              <a:srgbClr val="A6CA6B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pic>
        <p:nvPicPr>
          <p:cNvPr id="238" name="IMG_1981.png" descr="IMG_198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104"/>
          <a:stretch>
            <a:fillRect/>
          </a:stretch>
        </p:blipFill>
        <p:spPr>
          <a:xfrm>
            <a:off x="1968610" y="1769343"/>
            <a:ext cx="5033620" cy="2283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4" name="تجميع"/>
          <p:cNvGrpSpPr/>
          <p:nvPr/>
        </p:nvGrpSpPr>
        <p:grpSpPr>
          <a:xfrm>
            <a:off x="6634746" y="1054771"/>
            <a:ext cx="2147107" cy="849917"/>
            <a:chOff x="0" y="-1"/>
            <a:chExt cx="2147105" cy="849916"/>
          </a:xfrm>
        </p:grpSpPr>
        <p:grpSp>
          <p:nvGrpSpPr>
            <p:cNvPr id="241" name="تجميع"/>
            <p:cNvGrpSpPr/>
            <p:nvPr/>
          </p:nvGrpSpPr>
          <p:grpSpPr>
            <a:xfrm>
              <a:off x="-1" y="269584"/>
              <a:ext cx="1596443" cy="528149"/>
              <a:chOff x="0" y="0"/>
              <a:chExt cx="1596441" cy="528148"/>
            </a:xfrm>
          </p:grpSpPr>
          <p:sp>
            <p:nvSpPr>
              <p:cNvPr id="239" name="Google Shape;208;p10"/>
              <p:cNvSpPr/>
              <p:nvPr/>
            </p:nvSpPr>
            <p:spPr>
              <a:xfrm>
                <a:off x="-1" y="0"/>
                <a:ext cx="1596443" cy="528149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0" name="Google Shape;209;p10"/>
              <p:cNvSpPr/>
              <p:nvPr/>
            </p:nvSpPr>
            <p:spPr>
              <a:xfrm>
                <a:off x="6081" y="26733"/>
                <a:ext cx="1584279" cy="47468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2" name="Google Shape;253;p10"/>
            <p:cNvGrpSpPr/>
            <p:nvPr/>
          </p:nvGrpSpPr>
          <p:grpSpPr>
            <a:xfrm>
              <a:off x="1386155" y="-2"/>
              <a:ext cx="760951" cy="849917"/>
              <a:chOff x="0" y="0"/>
              <a:chExt cx="760950" cy="849916"/>
            </a:xfrm>
          </p:grpSpPr>
          <p:sp>
            <p:nvSpPr>
              <p:cNvPr id="242" name="Google Shape;254;p10"/>
              <p:cNvSpPr/>
              <p:nvPr/>
            </p:nvSpPr>
            <p:spPr>
              <a:xfrm flipH="1" rot="12754542">
                <a:off x="161980" y="60266"/>
                <a:ext cx="436988" cy="729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50" name="Google Shape;255;p10"/>
              <p:cNvGrpSpPr/>
              <p:nvPr/>
            </p:nvGrpSpPr>
            <p:grpSpPr>
              <a:xfrm>
                <a:off x="60733" y="56439"/>
                <a:ext cx="641622" cy="733561"/>
                <a:chOff x="0" y="0"/>
                <a:chExt cx="641621" cy="733559"/>
              </a:xfrm>
            </p:grpSpPr>
            <p:sp>
              <p:nvSpPr>
                <p:cNvPr id="243" name="Google Shape;256;p10"/>
                <p:cNvSpPr/>
                <p:nvPr/>
              </p:nvSpPr>
              <p:spPr>
                <a:xfrm flipH="1" rot="12762355">
                  <a:off x="50216" y="375242"/>
                  <a:ext cx="346411" cy="287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4" name="Google Shape;257;p10"/>
                <p:cNvSpPr/>
                <p:nvPr/>
              </p:nvSpPr>
              <p:spPr>
                <a:xfrm flipH="1" rot="12762355">
                  <a:off x="68748" y="333833"/>
                  <a:ext cx="170181" cy="2862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258;p10"/>
                <p:cNvSpPr/>
                <p:nvPr/>
              </p:nvSpPr>
              <p:spPr>
                <a:xfrm flipH="1" rot="1962354">
                  <a:off x="180547" y="55787"/>
                  <a:ext cx="342851" cy="5279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259;p10"/>
                <p:cNvSpPr/>
                <p:nvPr/>
              </p:nvSpPr>
              <p:spPr>
                <a:xfrm flipH="1" rot="1962354">
                  <a:off x="237389" y="54359"/>
                  <a:ext cx="224855" cy="530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7" name="Google Shape;260;p10"/>
                <p:cNvSpPr/>
                <p:nvPr/>
              </p:nvSpPr>
              <p:spPr>
                <a:xfrm flipH="1" rot="1962354">
                  <a:off x="292437" y="82791"/>
                  <a:ext cx="342850" cy="124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8" name="Google Shape;261;p10"/>
                <p:cNvSpPr/>
                <p:nvPr/>
              </p:nvSpPr>
              <p:spPr>
                <a:xfrm flipH="1" rot="1962354">
                  <a:off x="103164" y="589290"/>
                  <a:ext cx="110749" cy="55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9" name="Google Shape;262;p10"/>
                <p:cNvSpPr/>
                <p:nvPr/>
              </p:nvSpPr>
              <p:spPr>
                <a:xfrm flipH="1" rot="1957588">
                  <a:off x="235329" y="180750"/>
                  <a:ext cx="355175" cy="836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51" name="Google Shape;263;p10"/>
              <p:cNvSpPr/>
              <p:nvPr/>
            </p:nvSpPr>
            <p:spPr>
              <a:xfrm flipH="1" rot="12759500">
                <a:off x="174043" y="84566"/>
                <a:ext cx="413675" cy="68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53" name="IMG_3273.png" descr="IMG_327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606" t="63564" r="4829" b="16922"/>
            <a:stretch>
              <a:fillRect/>
            </a:stretch>
          </p:blipFill>
          <p:spPr>
            <a:xfrm>
              <a:off x="122490" y="335796"/>
              <a:ext cx="1471036" cy="395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5" name="Google Shape;209;p10"/>
          <p:cNvSpPr/>
          <p:nvPr/>
        </p:nvSpPr>
        <p:spPr>
          <a:xfrm>
            <a:off x="1162702" y="1386523"/>
            <a:ext cx="5409002" cy="423656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288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257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sp>
        <p:nvSpPr>
          <p:cNvPr id="258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59" name="المنزل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0" name="مسألة ١٠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pic>
        <p:nvPicPr>
          <p:cNvPr id="261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18756" t="31579" r="6568" b="51480"/>
          <a:stretch>
            <a:fillRect/>
          </a:stretch>
        </p:blipFill>
        <p:spPr>
          <a:xfrm>
            <a:off x="2939829" y="866616"/>
            <a:ext cx="2374906" cy="3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9" fill="norm" stroke="1" extrusionOk="0">
                <a:moveTo>
                  <a:pt x="2390" y="4"/>
                </a:moveTo>
                <a:cubicBezTo>
                  <a:pt x="2204" y="-31"/>
                  <a:pt x="2097" y="154"/>
                  <a:pt x="2097" y="504"/>
                </a:cubicBezTo>
                <a:cubicBezTo>
                  <a:pt x="2097" y="730"/>
                  <a:pt x="2481" y="632"/>
                  <a:pt x="2541" y="390"/>
                </a:cubicBezTo>
                <a:cubicBezTo>
                  <a:pt x="2565" y="296"/>
                  <a:pt x="2578" y="188"/>
                  <a:pt x="2574" y="140"/>
                </a:cubicBezTo>
                <a:cubicBezTo>
                  <a:pt x="2569" y="93"/>
                  <a:pt x="2487" y="22"/>
                  <a:pt x="2390" y="4"/>
                </a:cubicBezTo>
                <a:close/>
                <a:moveTo>
                  <a:pt x="2783" y="709"/>
                </a:moveTo>
                <a:cubicBezTo>
                  <a:pt x="2694" y="861"/>
                  <a:pt x="2653" y="1331"/>
                  <a:pt x="2660" y="2097"/>
                </a:cubicBezTo>
                <a:cubicBezTo>
                  <a:pt x="2665" y="2617"/>
                  <a:pt x="2664" y="2645"/>
                  <a:pt x="2610" y="2756"/>
                </a:cubicBezTo>
                <a:cubicBezTo>
                  <a:pt x="2577" y="2823"/>
                  <a:pt x="2555" y="2946"/>
                  <a:pt x="2559" y="3029"/>
                </a:cubicBezTo>
                <a:cubicBezTo>
                  <a:pt x="2565" y="3135"/>
                  <a:pt x="2624" y="3166"/>
                  <a:pt x="2772" y="3166"/>
                </a:cubicBezTo>
                <a:cubicBezTo>
                  <a:pt x="2952" y="3166"/>
                  <a:pt x="2976" y="3151"/>
                  <a:pt x="2971" y="2984"/>
                </a:cubicBezTo>
                <a:cubicBezTo>
                  <a:pt x="2967" y="2879"/>
                  <a:pt x="2938" y="2738"/>
                  <a:pt x="2902" y="2665"/>
                </a:cubicBezTo>
                <a:cubicBezTo>
                  <a:pt x="2865" y="2590"/>
                  <a:pt x="2824" y="2391"/>
                  <a:pt x="2808" y="2210"/>
                </a:cubicBezTo>
                <a:cubicBezTo>
                  <a:pt x="2782" y="1916"/>
                  <a:pt x="2783" y="1855"/>
                  <a:pt x="2819" y="1551"/>
                </a:cubicBezTo>
                <a:cubicBezTo>
                  <a:pt x="2841" y="1366"/>
                  <a:pt x="2878" y="1208"/>
                  <a:pt x="2906" y="1187"/>
                </a:cubicBezTo>
                <a:cubicBezTo>
                  <a:pt x="2933" y="1166"/>
                  <a:pt x="2956" y="1111"/>
                  <a:pt x="2956" y="1050"/>
                </a:cubicBezTo>
                <a:cubicBezTo>
                  <a:pt x="2956" y="990"/>
                  <a:pt x="2956" y="894"/>
                  <a:pt x="2956" y="845"/>
                </a:cubicBezTo>
                <a:cubicBezTo>
                  <a:pt x="2956" y="671"/>
                  <a:pt x="2852" y="592"/>
                  <a:pt x="2783" y="709"/>
                </a:cubicBezTo>
                <a:close/>
                <a:moveTo>
                  <a:pt x="8129" y="1118"/>
                </a:moveTo>
                <a:cubicBezTo>
                  <a:pt x="8092" y="1080"/>
                  <a:pt x="8051" y="1121"/>
                  <a:pt x="8010" y="1255"/>
                </a:cubicBezTo>
                <a:cubicBezTo>
                  <a:pt x="7905" y="1590"/>
                  <a:pt x="7886" y="2757"/>
                  <a:pt x="7977" y="3211"/>
                </a:cubicBezTo>
                <a:cubicBezTo>
                  <a:pt x="8056" y="3605"/>
                  <a:pt x="8209" y="3410"/>
                  <a:pt x="8248" y="2870"/>
                </a:cubicBezTo>
                <a:cubicBezTo>
                  <a:pt x="8308" y="2038"/>
                  <a:pt x="8238" y="1234"/>
                  <a:pt x="8129" y="1118"/>
                </a:cubicBezTo>
                <a:close/>
                <a:moveTo>
                  <a:pt x="14712" y="2097"/>
                </a:moveTo>
                <a:cubicBezTo>
                  <a:pt x="14672" y="1960"/>
                  <a:pt x="14619" y="1971"/>
                  <a:pt x="14572" y="2210"/>
                </a:cubicBezTo>
                <a:cubicBezTo>
                  <a:pt x="14537" y="2388"/>
                  <a:pt x="14530" y="2554"/>
                  <a:pt x="14532" y="2961"/>
                </a:cubicBezTo>
                <a:cubicBezTo>
                  <a:pt x="14535" y="3625"/>
                  <a:pt x="14513" y="3757"/>
                  <a:pt x="14413" y="3757"/>
                </a:cubicBezTo>
                <a:cubicBezTo>
                  <a:pt x="14323" y="3757"/>
                  <a:pt x="14308" y="3899"/>
                  <a:pt x="14373" y="4098"/>
                </a:cubicBezTo>
                <a:cubicBezTo>
                  <a:pt x="14434" y="4282"/>
                  <a:pt x="14522" y="4261"/>
                  <a:pt x="14615" y="4053"/>
                </a:cubicBezTo>
                <a:cubicBezTo>
                  <a:pt x="14733" y="3791"/>
                  <a:pt x="14781" y="3454"/>
                  <a:pt x="14781" y="2916"/>
                </a:cubicBezTo>
                <a:cubicBezTo>
                  <a:pt x="14781" y="2518"/>
                  <a:pt x="14753" y="2233"/>
                  <a:pt x="14712" y="2097"/>
                </a:cubicBezTo>
                <a:close/>
                <a:moveTo>
                  <a:pt x="1382" y="2233"/>
                </a:moveTo>
                <a:cubicBezTo>
                  <a:pt x="1175" y="2229"/>
                  <a:pt x="1165" y="2247"/>
                  <a:pt x="1123" y="2529"/>
                </a:cubicBezTo>
                <a:lnTo>
                  <a:pt x="1079" y="2825"/>
                </a:lnTo>
                <a:lnTo>
                  <a:pt x="1289" y="2825"/>
                </a:lnTo>
                <a:cubicBezTo>
                  <a:pt x="1483" y="2825"/>
                  <a:pt x="1499" y="2801"/>
                  <a:pt x="1548" y="2529"/>
                </a:cubicBezTo>
                <a:lnTo>
                  <a:pt x="1599" y="2233"/>
                </a:lnTo>
                <a:lnTo>
                  <a:pt x="1382" y="2233"/>
                </a:lnTo>
                <a:close/>
                <a:moveTo>
                  <a:pt x="10533" y="2461"/>
                </a:moveTo>
                <a:lnTo>
                  <a:pt x="10533" y="3166"/>
                </a:lnTo>
                <a:cubicBezTo>
                  <a:pt x="10533" y="3742"/>
                  <a:pt x="10540" y="3889"/>
                  <a:pt x="10572" y="4030"/>
                </a:cubicBezTo>
                <a:cubicBezTo>
                  <a:pt x="10625" y="4264"/>
                  <a:pt x="10957" y="4287"/>
                  <a:pt x="11016" y="4053"/>
                </a:cubicBezTo>
                <a:cubicBezTo>
                  <a:pt x="11052" y="3912"/>
                  <a:pt x="11056" y="3769"/>
                  <a:pt x="11056" y="3166"/>
                </a:cubicBezTo>
                <a:cubicBezTo>
                  <a:pt x="11056" y="2461"/>
                  <a:pt x="11058" y="2461"/>
                  <a:pt x="11002" y="2461"/>
                </a:cubicBezTo>
                <a:cubicBezTo>
                  <a:pt x="10948" y="2461"/>
                  <a:pt x="10944" y="2489"/>
                  <a:pt x="10944" y="2984"/>
                </a:cubicBezTo>
                <a:cubicBezTo>
                  <a:pt x="10944" y="3505"/>
                  <a:pt x="10910" y="3860"/>
                  <a:pt x="10872" y="3712"/>
                </a:cubicBezTo>
                <a:cubicBezTo>
                  <a:pt x="10861" y="3670"/>
                  <a:pt x="10850" y="3372"/>
                  <a:pt x="10850" y="3052"/>
                </a:cubicBezTo>
                <a:cubicBezTo>
                  <a:pt x="10850" y="2483"/>
                  <a:pt x="10851" y="2461"/>
                  <a:pt x="10796" y="2461"/>
                </a:cubicBezTo>
                <a:cubicBezTo>
                  <a:pt x="10741" y="2461"/>
                  <a:pt x="10738" y="2472"/>
                  <a:pt x="10738" y="3052"/>
                </a:cubicBezTo>
                <a:cubicBezTo>
                  <a:pt x="10738" y="3482"/>
                  <a:pt x="10731" y="3683"/>
                  <a:pt x="10709" y="3734"/>
                </a:cubicBezTo>
                <a:cubicBezTo>
                  <a:pt x="10662" y="3849"/>
                  <a:pt x="10639" y="3576"/>
                  <a:pt x="10645" y="3006"/>
                </a:cubicBezTo>
                <a:cubicBezTo>
                  <a:pt x="10650" y="2486"/>
                  <a:pt x="10647" y="2461"/>
                  <a:pt x="10590" y="2461"/>
                </a:cubicBezTo>
                <a:lnTo>
                  <a:pt x="10533" y="2461"/>
                </a:lnTo>
                <a:close/>
                <a:moveTo>
                  <a:pt x="4476" y="3712"/>
                </a:moveTo>
                <a:cubicBezTo>
                  <a:pt x="4423" y="3703"/>
                  <a:pt x="4369" y="3765"/>
                  <a:pt x="4342" y="3939"/>
                </a:cubicBezTo>
                <a:cubicBezTo>
                  <a:pt x="4285" y="4310"/>
                  <a:pt x="4285" y="5287"/>
                  <a:pt x="4342" y="5645"/>
                </a:cubicBezTo>
                <a:cubicBezTo>
                  <a:pt x="4399" y="6000"/>
                  <a:pt x="4535" y="5979"/>
                  <a:pt x="4595" y="5600"/>
                </a:cubicBezTo>
                <a:cubicBezTo>
                  <a:pt x="4653" y="5233"/>
                  <a:pt x="4659" y="4396"/>
                  <a:pt x="4606" y="3985"/>
                </a:cubicBezTo>
                <a:cubicBezTo>
                  <a:pt x="4582" y="3802"/>
                  <a:pt x="4529" y="3720"/>
                  <a:pt x="4476" y="3712"/>
                </a:cubicBezTo>
                <a:close/>
                <a:moveTo>
                  <a:pt x="1740" y="4235"/>
                </a:moveTo>
                <a:lnTo>
                  <a:pt x="1740" y="8762"/>
                </a:lnTo>
                <a:lnTo>
                  <a:pt x="1740" y="13266"/>
                </a:lnTo>
                <a:lnTo>
                  <a:pt x="1696" y="13539"/>
                </a:lnTo>
                <a:cubicBezTo>
                  <a:pt x="1655" y="13785"/>
                  <a:pt x="1638" y="13798"/>
                  <a:pt x="1382" y="13766"/>
                </a:cubicBezTo>
                <a:lnTo>
                  <a:pt x="1115" y="13721"/>
                </a:lnTo>
                <a:lnTo>
                  <a:pt x="1108" y="10923"/>
                </a:lnTo>
                <a:lnTo>
                  <a:pt x="1105" y="8125"/>
                </a:lnTo>
                <a:lnTo>
                  <a:pt x="1025" y="8011"/>
                </a:lnTo>
                <a:cubicBezTo>
                  <a:pt x="982" y="7937"/>
                  <a:pt x="921" y="7818"/>
                  <a:pt x="892" y="7761"/>
                </a:cubicBezTo>
                <a:cubicBezTo>
                  <a:pt x="862" y="7703"/>
                  <a:pt x="759" y="7647"/>
                  <a:pt x="664" y="7647"/>
                </a:cubicBezTo>
                <a:cubicBezTo>
                  <a:pt x="220" y="7647"/>
                  <a:pt x="0" y="9026"/>
                  <a:pt x="0" y="11810"/>
                </a:cubicBezTo>
                <a:cubicBezTo>
                  <a:pt x="0" y="13620"/>
                  <a:pt x="106" y="14821"/>
                  <a:pt x="307" y="15313"/>
                </a:cubicBezTo>
                <a:cubicBezTo>
                  <a:pt x="400" y="15540"/>
                  <a:pt x="438" y="15543"/>
                  <a:pt x="1123" y="15518"/>
                </a:cubicBezTo>
                <a:lnTo>
                  <a:pt x="1844" y="15495"/>
                </a:lnTo>
                <a:lnTo>
                  <a:pt x="1949" y="15177"/>
                </a:lnTo>
                <a:cubicBezTo>
                  <a:pt x="2023" y="14959"/>
                  <a:pt x="2065" y="14748"/>
                  <a:pt x="2097" y="14426"/>
                </a:cubicBezTo>
                <a:lnTo>
                  <a:pt x="2144" y="13971"/>
                </a:lnTo>
                <a:lnTo>
                  <a:pt x="2151" y="9217"/>
                </a:lnTo>
                <a:cubicBezTo>
                  <a:pt x="2156" y="6606"/>
                  <a:pt x="2158" y="4413"/>
                  <a:pt x="2155" y="4349"/>
                </a:cubicBezTo>
                <a:cubicBezTo>
                  <a:pt x="2151" y="4281"/>
                  <a:pt x="2064" y="4235"/>
                  <a:pt x="1946" y="4235"/>
                </a:cubicBezTo>
                <a:lnTo>
                  <a:pt x="1740" y="4235"/>
                </a:lnTo>
                <a:close/>
                <a:moveTo>
                  <a:pt x="2563" y="4235"/>
                </a:moveTo>
                <a:lnTo>
                  <a:pt x="2563" y="8876"/>
                </a:lnTo>
                <a:cubicBezTo>
                  <a:pt x="2563" y="13166"/>
                  <a:pt x="2566" y="13561"/>
                  <a:pt x="2599" y="14039"/>
                </a:cubicBezTo>
                <a:cubicBezTo>
                  <a:pt x="2682" y="15268"/>
                  <a:pt x="2825" y="15599"/>
                  <a:pt x="3281" y="15541"/>
                </a:cubicBezTo>
                <a:cubicBezTo>
                  <a:pt x="3568" y="15504"/>
                  <a:pt x="3611" y="15472"/>
                  <a:pt x="3700" y="15222"/>
                </a:cubicBezTo>
                <a:lnTo>
                  <a:pt x="3797" y="14927"/>
                </a:lnTo>
                <a:lnTo>
                  <a:pt x="3898" y="15200"/>
                </a:lnTo>
                <a:cubicBezTo>
                  <a:pt x="4072" y="15670"/>
                  <a:pt x="4332" y="15632"/>
                  <a:pt x="4476" y="15109"/>
                </a:cubicBezTo>
                <a:cubicBezTo>
                  <a:pt x="4521" y="14943"/>
                  <a:pt x="4534" y="14933"/>
                  <a:pt x="4599" y="15109"/>
                </a:cubicBezTo>
                <a:cubicBezTo>
                  <a:pt x="4774" y="15585"/>
                  <a:pt x="4934" y="15678"/>
                  <a:pt x="5115" y="15381"/>
                </a:cubicBezTo>
                <a:cubicBezTo>
                  <a:pt x="5211" y="15223"/>
                  <a:pt x="5234" y="15223"/>
                  <a:pt x="5331" y="15381"/>
                </a:cubicBezTo>
                <a:cubicBezTo>
                  <a:pt x="5415" y="15518"/>
                  <a:pt x="5556" y="15563"/>
                  <a:pt x="5945" y="15563"/>
                </a:cubicBezTo>
                <a:lnTo>
                  <a:pt x="6450" y="15563"/>
                </a:lnTo>
                <a:lnTo>
                  <a:pt x="6494" y="15996"/>
                </a:lnTo>
                <a:cubicBezTo>
                  <a:pt x="6551" y="16543"/>
                  <a:pt x="6653" y="17052"/>
                  <a:pt x="6746" y="17270"/>
                </a:cubicBezTo>
                <a:cubicBezTo>
                  <a:pt x="6791" y="17374"/>
                  <a:pt x="6872" y="17425"/>
                  <a:pt x="6959" y="17406"/>
                </a:cubicBezTo>
                <a:cubicBezTo>
                  <a:pt x="7145" y="17366"/>
                  <a:pt x="7290" y="16946"/>
                  <a:pt x="7385" y="16132"/>
                </a:cubicBezTo>
                <a:lnTo>
                  <a:pt x="7450" y="15563"/>
                </a:lnTo>
                <a:lnTo>
                  <a:pt x="7753" y="15563"/>
                </a:lnTo>
                <a:cubicBezTo>
                  <a:pt x="8082" y="15563"/>
                  <a:pt x="8206" y="15380"/>
                  <a:pt x="8302" y="14813"/>
                </a:cubicBezTo>
                <a:cubicBezTo>
                  <a:pt x="8410" y="14174"/>
                  <a:pt x="8411" y="14248"/>
                  <a:pt x="8417" y="9035"/>
                </a:cubicBezTo>
                <a:lnTo>
                  <a:pt x="8421" y="4235"/>
                </a:lnTo>
                <a:lnTo>
                  <a:pt x="8204" y="4235"/>
                </a:lnTo>
                <a:lnTo>
                  <a:pt x="7988" y="4235"/>
                </a:lnTo>
                <a:lnTo>
                  <a:pt x="7988" y="8830"/>
                </a:lnTo>
                <a:lnTo>
                  <a:pt x="7988" y="13425"/>
                </a:lnTo>
                <a:lnTo>
                  <a:pt x="7945" y="13607"/>
                </a:lnTo>
                <a:cubicBezTo>
                  <a:pt x="7911" y="13746"/>
                  <a:pt x="7857" y="13784"/>
                  <a:pt x="7724" y="13766"/>
                </a:cubicBezTo>
                <a:cubicBezTo>
                  <a:pt x="7628" y="13753"/>
                  <a:pt x="7539" y="13692"/>
                  <a:pt x="7526" y="13630"/>
                </a:cubicBezTo>
                <a:cubicBezTo>
                  <a:pt x="7513" y="13568"/>
                  <a:pt x="7504" y="13271"/>
                  <a:pt x="7504" y="12970"/>
                </a:cubicBezTo>
                <a:cubicBezTo>
                  <a:pt x="7504" y="12486"/>
                  <a:pt x="7484" y="12047"/>
                  <a:pt x="7414" y="10946"/>
                </a:cubicBezTo>
                <a:cubicBezTo>
                  <a:pt x="7388" y="10541"/>
                  <a:pt x="7245" y="9778"/>
                  <a:pt x="7179" y="9694"/>
                </a:cubicBezTo>
                <a:cubicBezTo>
                  <a:pt x="7151" y="9658"/>
                  <a:pt x="7124" y="9592"/>
                  <a:pt x="7118" y="9535"/>
                </a:cubicBezTo>
                <a:cubicBezTo>
                  <a:pt x="7112" y="9479"/>
                  <a:pt x="7041" y="9421"/>
                  <a:pt x="6959" y="9421"/>
                </a:cubicBezTo>
                <a:cubicBezTo>
                  <a:pt x="6833" y="9421"/>
                  <a:pt x="6792" y="9469"/>
                  <a:pt x="6692" y="9763"/>
                </a:cubicBezTo>
                <a:cubicBezTo>
                  <a:pt x="6579" y="10097"/>
                  <a:pt x="6515" y="10503"/>
                  <a:pt x="6461" y="11196"/>
                </a:cubicBezTo>
                <a:cubicBezTo>
                  <a:pt x="6422" y="11698"/>
                  <a:pt x="6382" y="12636"/>
                  <a:pt x="6382" y="13084"/>
                </a:cubicBezTo>
                <a:cubicBezTo>
                  <a:pt x="6382" y="13319"/>
                  <a:pt x="6369" y="13585"/>
                  <a:pt x="6356" y="13653"/>
                </a:cubicBezTo>
                <a:cubicBezTo>
                  <a:pt x="6341" y="13731"/>
                  <a:pt x="6178" y="13765"/>
                  <a:pt x="5916" y="13766"/>
                </a:cubicBezTo>
                <a:lnTo>
                  <a:pt x="5501" y="13766"/>
                </a:lnTo>
                <a:lnTo>
                  <a:pt x="5447" y="13471"/>
                </a:lnTo>
                <a:lnTo>
                  <a:pt x="5389" y="13175"/>
                </a:lnTo>
                <a:lnTo>
                  <a:pt x="5389" y="10422"/>
                </a:lnTo>
                <a:lnTo>
                  <a:pt x="5389" y="7647"/>
                </a:lnTo>
                <a:lnTo>
                  <a:pt x="5183" y="7647"/>
                </a:lnTo>
                <a:lnTo>
                  <a:pt x="4978" y="7647"/>
                </a:lnTo>
                <a:lnTo>
                  <a:pt x="4978" y="10536"/>
                </a:lnTo>
                <a:lnTo>
                  <a:pt x="4978" y="13425"/>
                </a:lnTo>
                <a:lnTo>
                  <a:pt x="4927" y="13653"/>
                </a:lnTo>
                <a:cubicBezTo>
                  <a:pt x="4873" y="13920"/>
                  <a:pt x="4807" y="13980"/>
                  <a:pt x="4750" y="13789"/>
                </a:cubicBezTo>
                <a:cubicBezTo>
                  <a:pt x="4716" y="13673"/>
                  <a:pt x="4714" y="13497"/>
                  <a:pt x="4714" y="10650"/>
                </a:cubicBezTo>
                <a:lnTo>
                  <a:pt x="4714" y="7647"/>
                </a:lnTo>
                <a:lnTo>
                  <a:pt x="4508" y="7647"/>
                </a:lnTo>
                <a:lnTo>
                  <a:pt x="4303" y="7647"/>
                </a:lnTo>
                <a:lnTo>
                  <a:pt x="4303" y="10468"/>
                </a:lnTo>
                <a:lnTo>
                  <a:pt x="4303" y="13266"/>
                </a:lnTo>
                <a:lnTo>
                  <a:pt x="4252" y="13584"/>
                </a:lnTo>
                <a:cubicBezTo>
                  <a:pt x="4185" y="13991"/>
                  <a:pt x="4092" y="14009"/>
                  <a:pt x="4054" y="13630"/>
                </a:cubicBezTo>
                <a:cubicBezTo>
                  <a:pt x="4032" y="13417"/>
                  <a:pt x="4025" y="12810"/>
                  <a:pt x="4025" y="10536"/>
                </a:cubicBezTo>
                <a:lnTo>
                  <a:pt x="4025" y="7715"/>
                </a:lnTo>
                <a:lnTo>
                  <a:pt x="3833" y="7670"/>
                </a:lnTo>
                <a:cubicBezTo>
                  <a:pt x="3693" y="7645"/>
                  <a:pt x="3639" y="7695"/>
                  <a:pt x="3628" y="7806"/>
                </a:cubicBezTo>
                <a:cubicBezTo>
                  <a:pt x="3619" y="7890"/>
                  <a:pt x="3613" y="9203"/>
                  <a:pt x="3613" y="10741"/>
                </a:cubicBezTo>
                <a:cubicBezTo>
                  <a:pt x="3613" y="13383"/>
                  <a:pt x="3611" y="13537"/>
                  <a:pt x="3577" y="13653"/>
                </a:cubicBezTo>
                <a:cubicBezTo>
                  <a:pt x="3557" y="13720"/>
                  <a:pt x="3434" y="13789"/>
                  <a:pt x="3306" y="13789"/>
                </a:cubicBezTo>
                <a:cubicBezTo>
                  <a:pt x="3099" y="13789"/>
                  <a:pt x="3069" y="13756"/>
                  <a:pt x="3025" y="13539"/>
                </a:cubicBezTo>
                <a:lnTo>
                  <a:pt x="2974" y="13289"/>
                </a:lnTo>
                <a:lnTo>
                  <a:pt x="2974" y="8762"/>
                </a:lnTo>
                <a:lnTo>
                  <a:pt x="2974" y="4235"/>
                </a:lnTo>
                <a:lnTo>
                  <a:pt x="2769" y="4235"/>
                </a:lnTo>
                <a:lnTo>
                  <a:pt x="2563" y="4235"/>
                </a:lnTo>
                <a:close/>
                <a:moveTo>
                  <a:pt x="8833" y="4235"/>
                </a:moveTo>
                <a:lnTo>
                  <a:pt x="8833" y="9899"/>
                </a:lnTo>
                <a:lnTo>
                  <a:pt x="8833" y="15563"/>
                </a:lnTo>
                <a:lnTo>
                  <a:pt x="9038" y="15563"/>
                </a:lnTo>
                <a:lnTo>
                  <a:pt x="9244" y="15563"/>
                </a:lnTo>
                <a:lnTo>
                  <a:pt x="9244" y="9899"/>
                </a:lnTo>
                <a:lnTo>
                  <a:pt x="9244" y="4235"/>
                </a:lnTo>
                <a:lnTo>
                  <a:pt x="9038" y="4235"/>
                </a:lnTo>
                <a:lnTo>
                  <a:pt x="8833" y="4235"/>
                </a:lnTo>
                <a:close/>
                <a:moveTo>
                  <a:pt x="17196" y="4235"/>
                </a:moveTo>
                <a:lnTo>
                  <a:pt x="17196" y="8989"/>
                </a:lnTo>
                <a:cubicBezTo>
                  <a:pt x="17196" y="13398"/>
                  <a:pt x="17199" y="13762"/>
                  <a:pt x="17232" y="14221"/>
                </a:cubicBezTo>
                <a:cubicBezTo>
                  <a:pt x="17271" y="14768"/>
                  <a:pt x="17364" y="15206"/>
                  <a:pt x="17485" y="15404"/>
                </a:cubicBezTo>
                <a:cubicBezTo>
                  <a:pt x="17534" y="15486"/>
                  <a:pt x="18171" y="15533"/>
                  <a:pt x="19362" y="15541"/>
                </a:cubicBezTo>
                <a:cubicBezTo>
                  <a:pt x="21096" y="15552"/>
                  <a:pt x="21165" y="15555"/>
                  <a:pt x="21257" y="15336"/>
                </a:cubicBezTo>
                <a:cubicBezTo>
                  <a:pt x="21401" y="14991"/>
                  <a:pt x="21470" y="14588"/>
                  <a:pt x="21538" y="13721"/>
                </a:cubicBezTo>
                <a:cubicBezTo>
                  <a:pt x="21596" y="12978"/>
                  <a:pt x="21599" y="12865"/>
                  <a:pt x="21599" y="11560"/>
                </a:cubicBezTo>
                <a:cubicBezTo>
                  <a:pt x="21600" y="10267"/>
                  <a:pt x="21597" y="10156"/>
                  <a:pt x="21542" y="9421"/>
                </a:cubicBezTo>
                <a:cubicBezTo>
                  <a:pt x="21445" y="8123"/>
                  <a:pt x="21315" y="7645"/>
                  <a:pt x="21051" y="7624"/>
                </a:cubicBezTo>
                <a:cubicBezTo>
                  <a:pt x="20900" y="7613"/>
                  <a:pt x="20857" y="7645"/>
                  <a:pt x="20795" y="7852"/>
                </a:cubicBezTo>
                <a:cubicBezTo>
                  <a:pt x="20687" y="8208"/>
                  <a:pt x="20608" y="8747"/>
                  <a:pt x="20549" y="9512"/>
                </a:cubicBezTo>
                <a:cubicBezTo>
                  <a:pt x="20503" y="10120"/>
                  <a:pt x="20499" y="10303"/>
                  <a:pt x="20499" y="11537"/>
                </a:cubicBezTo>
                <a:cubicBezTo>
                  <a:pt x="20498" y="12419"/>
                  <a:pt x="20508" y="12997"/>
                  <a:pt x="20524" y="13175"/>
                </a:cubicBezTo>
                <a:cubicBezTo>
                  <a:pt x="20574" y="13753"/>
                  <a:pt x="20548" y="13772"/>
                  <a:pt x="20004" y="13744"/>
                </a:cubicBezTo>
                <a:lnTo>
                  <a:pt x="19506" y="13721"/>
                </a:lnTo>
                <a:lnTo>
                  <a:pt x="19495" y="11014"/>
                </a:lnTo>
                <a:cubicBezTo>
                  <a:pt x="19486" y="8466"/>
                  <a:pt x="19482" y="8269"/>
                  <a:pt x="19441" y="7738"/>
                </a:cubicBezTo>
                <a:cubicBezTo>
                  <a:pt x="19356" y="6651"/>
                  <a:pt x="19139" y="6208"/>
                  <a:pt x="18827" y="6464"/>
                </a:cubicBezTo>
                <a:cubicBezTo>
                  <a:pt x="18539" y="6701"/>
                  <a:pt x="18443" y="6952"/>
                  <a:pt x="18502" y="7329"/>
                </a:cubicBezTo>
                <a:cubicBezTo>
                  <a:pt x="18514" y="7402"/>
                  <a:pt x="18524" y="7556"/>
                  <a:pt x="18524" y="7670"/>
                </a:cubicBezTo>
                <a:cubicBezTo>
                  <a:pt x="18524" y="7784"/>
                  <a:pt x="18531" y="8015"/>
                  <a:pt x="18542" y="8170"/>
                </a:cubicBezTo>
                <a:cubicBezTo>
                  <a:pt x="18562" y="8448"/>
                  <a:pt x="18567" y="8439"/>
                  <a:pt x="18643" y="8261"/>
                </a:cubicBezTo>
                <a:cubicBezTo>
                  <a:pt x="18686" y="8162"/>
                  <a:pt x="18784" y="8084"/>
                  <a:pt x="18863" y="8079"/>
                </a:cubicBezTo>
                <a:cubicBezTo>
                  <a:pt x="19091" y="8067"/>
                  <a:pt x="19084" y="7982"/>
                  <a:pt x="19084" y="11014"/>
                </a:cubicBezTo>
                <a:cubicBezTo>
                  <a:pt x="19084" y="13746"/>
                  <a:pt x="19082" y="13841"/>
                  <a:pt x="18979" y="13766"/>
                </a:cubicBezTo>
                <a:cubicBezTo>
                  <a:pt x="18930" y="13731"/>
                  <a:pt x="18926" y="13689"/>
                  <a:pt x="18925" y="13198"/>
                </a:cubicBezTo>
                <a:cubicBezTo>
                  <a:pt x="18918" y="10576"/>
                  <a:pt x="18782" y="9376"/>
                  <a:pt x="18495" y="9376"/>
                </a:cubicBezTo>
                <a:cubicBezTo>
                  <a:pt x="18368" y="9376"/>
                  <a:pt x="18278" y="9603"/>
                  <a:pt x="18203" y="10104"/>
                </a:cubicBezTo>
                <a:cubicBezTo>
                  <a:pt x="18121" y="10651"/>
                  <a:pt x="18040" y="12300"/>
                  <a:pt x="18062" y="13038"/>
                </a:cubicBezTo>
                <a:cubicBezTo>
                  <a:pt x="18082" y="13699"/>
                  <a:pt x="18058" y="13789"/>
                  <a:pt x="17856" y="13789"/>
                </a:cubicBezTo>
                <a:cubicBezTo>
                  <a:pt x="17585" y="13789"/>
                  <a:pt x="17607" y="14224"/>
                  <a:pt x="17607" y="8785"/>
                </a:cubicBezTo>
                <a:lnTo>
                  <a:pt x="17607" y="4235"/>
                </a:lnTo>
                <a:lnTo>
                  <a:pt x="17402" y="4235"/>
                </a:lnTo>
                <a:lnTo>
                  <a:pt x="17196" y="4235"/>
                </a:lnTo>
                <a:close/>
                <a:moveTo>
                  <a:pt x="11218" y="4303"/>
                </a:moveTo>
                <a:lnTo>
                  <a:pt x="11211" y="10195"/>
                </a:lnTo>
                <a:cubicBezTo>
                  <a:pt x="11206" y="16038"/>
                  <a:pt x="11208" y="16069"/>
                  <a:pt x="11168" y="16337"/>
                </a:cubicBezTo>
                <a:cubicBezTo>
                  <a:pt x="11087" y="16883"/>
                  <a:pt x="10891" y="16794"/>
                  <a:pt x="10814" y="16178"/>
                </a:cubicBezTo>
                <a:cubicBezTo>
                  <a:pt x="10778" y="15889"/>
                  <a:pt x="10778" y="15712"/>
                  <a:pt x="10778" y="13357"/>
                </a:cubicBezTo>
                <a:lnTo>
                  <a:pt x="10778" y="10855"/>
                </a:lnTo>
                <a:lnTo>
                  <a:pt x="10699" y="10786"/>
                </a:lnTo>
                <a:cubicBezTo>
                  <a:pt x="10655" y="10746"/>
                  <a:pt x="10563" y="10720"/>
                  <a:pt x="10497" y="10741"/>
                </a:cubicBezTo>
                <a:lnTo>
                  <a:pt x="10374" y="10786"/>
                </a:lnTo>
                <a:lnTo>
                  <a:pt x="10374" y="13539"/>
                </a:lnTo>
                <a:cubicBezTo>
                  <a:pt x="10374" y="16692"/>
                  <a:pt x="10384" y="16965"/>
                  <a:pt x="10504" y="17702"/>
                </a:cubicBezTo>
                <a:cubicBezTo>
                  <a:pt x="10584" y="18190"/>
                  <a:pt x="10606" y="18273"/>
                  <a:pt x="10767" y="18634"/>
                </a:cubicBezTo>
                <a:cubicBezTo>
                  <a:pt x="10932" y="19005"/>
                  <a:pt x="11208" y="18866"/>
                  <a:pt x="11370" y="18339"/>
                </a:cubicBezTo>
                <a:cubicBezTo>
                  <a:pt x="11515" y="17867"/>
                  <a:pt x="11592" y="17249"/>
                  <a:pt x="11630" y="16200"/>
                </a:cubicBezTo>
                <a:lnTo>
                  <a:pt x="11652" y="15609"/>
                </a:lnTo>
                <a:lnTo>
                  <a:pt x="12655" y="15586"/>
                </a:lnTo>
                <a:lnTo>
                  <a:pt x="13662" y="15563"/>
                </a:lnTo>
                <a:lnTo>
                  <a:pt x="13655" y="12515"/>
                </a:lnTo>
                <a:cubicBezTo>
                  <a:pt x="13650" y="9930"/>
                  <a:pt x="13646" y="9437"/>
                  <a:pt x="13619" y="9126"/>
                </a:cubicBezTo>
                <a:cubicBezTo>
                  <a:pt x="13537" y="8186"/>
                  <a:pt x="13355" y="7659"/>
                  <a:pt x="13121" y="7670"/>
                </a:cubicBezTo>
                <a:cubicBezTo>
                  <a:pt x="12980" y="7676"/>
                  <a:pt x="12695" y="8011"/>
                  <a:pt x="12662" y="8216"/>
                </a:cubicBezTo>
                <a:cubicBezTo>
                  <a:pt x="12647" y="8310"/>
                  <a:pt x="12649" y="8511"/>
                  <a:pt x="12673" y="8921"/>
                </a:cubicBezTo>
                <a:cubicBezTo>
                  <a:pt x="12691" y="9232"/>
                  <a:pt x="12712" y="9544"/>
                  <a:pt x="12716" y="9626"/>
                </a:cubicBezTo>
                <a:cubicBezTo>
                  <a:pt x="12722" y="9744"/>
                  <a:pt x="12738" y="9747"/>
                  <a:pt x="12792" y="9603"/>
                </a:cubicBezTo>
                <a:cubicBezTo>
                  <a:pt x="12830" y="9503"/>
                  <a:pt x="12922" y="9391"/>
                  <a:pt x="12994" y="9353"/>
                </a:cubicBezTo>
                <a:cubicBezTo>
                  <a:pt x="13111" y="9292"/>
                  <a:pt x="13133" y="9307"/>
                  <a:pt x="13178" y="9535"/>
                </a:cubicBezTo>
                <a:lnTo>
                  <a:pt x="13229" y="9785"/>
                </a:lnTo>
                <a:lnTo>
                  <a:pt x="13229" y="11651"/>
                </a:lnTo>
                <a:cubicBezTo>
                  <a:pt x="13229" y="13078"/>
                  <a:pt x="13223" y="13551"/>
                  <a:pt x="13204" y="13653"/>
                </a:cubicBezTo>
                <a:cubicBezTo>
                  <a:pt x="13186" y="13747"/>
                  <a:pt x="12967" y="13795"/>
                  <a:pt x="12456" y="13789"/>
                </a:cubicBezTo>
                <a:cubicBezTo>
                  <a:pt x="11760" y="13781"/>
                  <a:pt x="11731" y="13770"/>
                  <a:pt x="11684" y="13539"/>
                </a:cubicBezTo>
                <a:lnTo>
                  <a:pt x="11637" y="13289"/>
                </a:lnTo>
                <a:lnTo>
                  <a:pt x="11637" y="8785"/>
                </a:lnTo>
                <a:lnTo>
                  <a:pt x="11641" y="4303"/>
                </a:lnTo>
                <a:lnTo>
                  <a:pt x="11428" y="4303"/>
                </a:lnTo>
                <a:lnTo>
                  <a:pt x="11218" y="4303"/>
                </a:lnTo>
                <a:close/>
                <a:moveTo>
                  <a:pt x="15456" y="4303"/>
                </a:moveTo>
                <a:cubicBezTo>
                  <a:pt x="15347" y="4407"/>
                  <a:pt x="15278" y="5055"/>
                  <a:pt x="15344" y="5736"/>
                </a:cubicBezTo>
                <a:cubicBezTo>
                  <a:pt x="15380" y="6111"/>
                  <a:pt x="15383" y="6134"/>
                  <a:pt x="15485" y="6100"/>
                </a:cubicBezTo>
                <a:cubicBezTo>
                  <a:pt x="15574" y="6070"/>
                  <a:pt x="15598" y="6024"/>
                  <a:pt x="15629" y="5759"/>
                </a:cubicBezTo>
                <a:cubicBezTo>
                  <a:pt x="15687" y="5273"/>
                  <a:pt x="15661" y="4620"/>
                  <a:pt x="15575" y="4394"/>
                </a:cubicBezTo>
                <a:cubicBezTo>
                  <a:pt x="15533" y="4284"/>
                  <a:pt x="15492" y="4269"/>
                  <a:pt x="15456" y="4303"/>
                </a:cubicBezTo>
                <a:close/>
                <a:moveTo>
                  <a:pt x="15016" y="4326"/>
                </a:moveTo>
                <a:cubicBezTo>
                  <a:pt x="14941" y="4326"/>
                  <a:pt x="14919" y="4378"/>
                  <a:pt x="14882" y="4644"/>
                </a:cubicBezTo>
                <a:cubicBezTo>
                  <a:pt x="14828" y="5041"/>
                  <a:pt x="14824" y="5399"/>
                  <a:pt x="14875" y="5805"/>
                </a:cubicBezTo>
                <a:cubicBezTo>
                  <a:pt x="14907" y="6063"/>
                  <a:pt x="14930" y="6123"/>
                  <a:pt x="15005" y="6123"/>
                </a:cubicBezTo>
                <a:cubicBezTo>
                  <a:pt x="15111" y="6123"/>
                  <a:pt x="15169" y="5879"/>
                  <a:pt x="15185" y="5350"/>
                </a:cubicBezTo>
                <a:cubicBezTo>
                  <a:pt x="15194" y="5069"/>
                  <a:pt x="15184" y="4902"/>
                  <a:pt x="15149" y="4644"/>
                </a:cubicBezTo>
                <a:cubicBezTo>
                  <a:pt x="15111" y="4364"/>
                  <a:pt x="15091" y="4326"/>
                  <a:pt x="15016" y="4326"/>
                </a:cubicBezTo>
                <a:close/>
                <a:moveTo>
                  <a:pt x="314" y="4440"/>
                </a:moveTo>
                <a:cubicBezTo>
                  <a:pt x="272" y="4520"/>
                  <a:pt x="237" y="4714"/>
                  <a:pt x="217" y="4963"/>
                </a:cubicBezTo>
                <a:cubicBezTo>
                  <a:pt x="181" y="5397"/>
                  <a:pt x="193" y="5748"/>
                  <a:pt x="260" y="6100"/>
                </a:cubicBezTo>
                <a:cubicBezTo>
                  <a:pt x="358" y="6620"/>
                  <a:pt x="512" y="6337"/>
                  <a:pt x="534" y="5600"/>
                </a:cubicBezTo>
                <a:cubicBezTo>
                  <a:pt x="549" y="5112"/>
                  <a:pt x="523" y="4776"/>
                  <a:pt x="448" y="4531"/>
                </a:cubicBezTo>
                <a:cubicBezTo>
                  <a:pt x="407" y="4397"/>
                  <a:pt x="356" y="4360"/>
                  <a:pt x="314" y="4440"/>
                </a:cubicBezTo>
                <a:close/>
                <a:moveTo>
                  <a:pt x="798" y="4462"/>
                </a:moveTo>
                <a:cubicBezTo>
                  <a:pt x="729" y="4562"/>
                  <a:pt x="675" y="4890"/>
                  <a:pt x="675" y="5418"/>
                </a:cubicBezTo>
                <a:cubicBezTo>
                  <a:pt x="675" y="5762"/>
                  <a:pt x="685" y="5912"/>
                  <a:pt x="726" y="6100"/>
                </a:cubicBezTo>
                <a:cubicBezTo>
                  <a:pt x="789" y="6397"/>
                  <a:pt x="893" y="6421"/>
                  <a:pt x="949" y="6146"/>
                </a:cubicBezTo>
                <a:cubicBezTo>
                  <a:pt x="1009" y="5857"/>
                  <a:pt x="1035" y="5278"/>
                  <a:pt x="1000" y="4963"/>
                </a:cubicBezTo>
                <a:cubicBezTo>
                  <a:pt x="949" y="4509"/>
                  <a:pt x="866" y="4363"/>
                  <a:pt x="798" y="4462"/>
                </a:cubicBezTo>
                <a:close/>
                <a:moveTo>
                  <a:pt x="10681" y="4849"/>
                </a:moveTo>
                <a:cubicBezTo>
                  <a:pt x="10612" y="4929"/>
                  <a:pt x="10554" y="5125"/>
                  <a:pt x="10554" y="5350"/>
                </a:cubicBezTo>
                <a:cubicBezTo>
                  <a:pt x="10554" y="5465"/>
                  <a:pt x="10598" y="5477"/>
                  <a:pt x="10746" y="5441"/>
                </a:cubicBezTo>
                <a:cubicBezTo>
                  <a:pt x="10935" y="5394"/>
                  <a:pt x="11020" y="5250"/>
                  <a:pt x="11034" y="4963"/>
                </a:cubicBezTo>
                <a:cubicBezTo>
                  <a:pt x="11044" y="4774"/>
                  <a:pt x="10992" y="4774"/>
                  <a:pt x="10944" y="4963"/>
                </a:cubicBezTo>
                <a:cubicBezTo>
                  <a:pt x="10915" y="5079"/>
                  <a:pt x="10901" y="5079"/>
                  <a:pt x="10872" y="4963"/>
                </a:cubicBezTo>
                <a:cubicBezTo>
                  <a:pt x="10828" y="4790"/>
                  <a:pt x="10749" y="4769"/>
                  <a:pt x="10681" y="4849"/>
                </a:cubicBezTo>
                <a:close/>
                <a:moveTo>
                  <a:pt x="13157" y="5304"/>
                </a:moveTo>
                <a:cubicBezTo>
                  <a:pt x="13005" y="5304"/>
                  <a:pt x="12946" y="5347"/>
                  <a:pt x="12915" y="5486"/>
                </a:cubicBezTo>
                <a:cubicBezTo>
                  <a:pt x="12892" y="5587"/>
                  <a:pt x="12872" y="5721"/>
                  <a:pt x="12872" y="5782"/>
                </a:cubicBezTo>
                <a:cubicBezTo>
                  <a:pt x="12872" y="5845"/>
                  <a:pt x="12960" y="5896"/>
                  <a:pt x="13074" y="5896"/>
                </a:cubicBezTo>
                <a:cubicBezTo>
                  <a:pt x="13226" y="5896"/>
                  <a:pt x="13288" y="5852"/>
                  <a:pt x="13319" y="5714"/>
                </a:cubicBezTo>
                <a:cubicBezTo>
                  <a:pt x="13342" y="5613"/>
                  <a:pt x="13359" y="5479"/>
                  <a:pt x="13359" y="5418"/>
                </a:cubicBezTo>
                <a:cubicBezTo>
                  <a:pt x="13359" y="5355"/>
                  <a:pt x="13271" y="5304"/>
                  <a:pt x="13157" y="5304"/>
                </a:cubicBezTo>
                <a:close/>
                <a:moveTo>
                  <a:pt x="21040" y="6510"/>
                </a:moveTo>
                <a:cubicBezTo>
                  <a:pt x="20833" y="6476"/>
                  <a:pt x="20761" y="6554"/>
                  <a:pt x="20740" y="6896"/>
                </a:cubicBezTo>
                <a:cubicBezTo>
                  <a:pt x="20732" y="7026"/>
                  <a:pt x="20773" y="7056"/>
                  <a:pt x="20946" y="7056"/>
                </a:cubicBezTo>
                <a:cubicBezTo>
                  <a:pt x="21144" y="7056"/>
                  <a:pt x="21164" y="7050"/>
                  <a:pt x="21202" y="6805"/>
                </a:cubicBezTo>
                <a:lnTo>
                  <a:pt x="21246" y="6532"/>
                </a:lnTo>
                <a:lnTo>
                  <a:pt x="21040" y="6510"/>
                </a:lnTo>
                <a:close/>
                <a:moveTo>
                  <a:pt x="16730" y="7579"/>
                </a:moveTo>
                <a:cubicBezTo>
                  <a:pt x="16681" y="7341"/>
                  <a:pt x="16319" y="7360"/>
                  <a:pt x="16265" y="7602"/>
                </a:cubicBezTo>
                <a:cubicBezTo>
                  <a:pt x="16216" y="7818"/>
                  <a:pt x="16207" y="8192"/>
                  <a:pt x="16254" y="8079"/>
                </a:cubicBezTo>
                <a:cubicBezTo>
                  <a:pt x="16332" y="7891"/>
                  <a:pt x="16333" y="8070"/>
                  <a:pt x="16333" y="12197"/>
                </a:cubicBezTo>
                <a:lnTo>
                  <a:pt x="16333" y="16132"/>
                </a:lnTo>
                <a:lnTo>
                  <a:pt x="16283" y="16519"/>
                </a:lnTo>
                <a:cubicBezTo>
                  <a:pt x="16240" y="16821"/>
                  <a:pt x="16211" y="16903"/>
                  <a:pt x="16131" y="16951"/>
                </a:cubicBezTo>
                <a:cubicBezTo>
                  <a:pt x="16043" y="17005"/>
                  <a:pt x="16030" y="17029"/>
                  <a:pt x="16008" y="17361"/>
                </a:cubicBezTo>
                <a:cubicBezTo>
                  <a:pt x="15976" y="17849"/>
                  <a:pt x="15954" y="18604"/>
                  <a:pt x="15969" y="18748"/>
                </a:cubicBezTo>
                <a:cubicBezTo>
                  <a:pt x="15987" y="18936"/>
                  <a:pt x="16309" y="18867"/>
                  <a:pt x="16423" y="18657"/>
                </a:cubicBezTo>
                <a:cubicBezTo>
                  <a:pt x="16498" y="18521"/>
                  <a:pt x="16550" y="18325"/>
                  <a:pt x="16615" y="17929"/>
                </a:cubicBezTo>
                <a:cubicBezTo>
                  <a:pt x="16753" y="17081"/>
                  <a:pt x="16763" y="16577"/>
                  <a:pt x="16763" y="11696"/>
                </a:cubicBezTo>
                <a:cubicBezTo>
                  <a:pt x="16763" y="8071"/>
                  <a:pt x="16760" y="7723"/>
                  <a:pt x="16730" y="7579"/>
                </a:cubicBezTo>
                <a:close/>
                <a:moveTo>
                  <a:pt x="6956" y="7647"/>
                </a:moveTo>
                <a:cubicBezTo>
                  <a:pt x="6787" y="7647"/>
                  <a:pt x="6741" y="7695"/>
                  <a:pt x="6714" y="7852"/>
                </a:cubicBezTo>
                <a:cubicBezTo>
                  <a:pt x="6695" y="7959"/>
                  <a:pt x="6681" y="8093"/>
                  <a:pt x="6681" y="8148"/>
                </a:cubicBezTo>
                <a:cubicBezTo>
                  <a:pt x="6681" y="8202"/>
                  <a:pt x="6769" y="8239"/>
                  <a:pt x="6880" y="8239"/>
                </a:cubicBezTo>
                <a:cubicBezTo>
                  <a:pt x="7032" y="8239"/>
                  <a:pt x="7094" y="8195"/>
                  <a:pt x="7125" y="8057"/>
                </a:cubicBezTo>
                <a:cubicBezTo>
                  <a:pt x="7148" y="7956"/>
                  <a:pt x="7165" y="7822"/>
                  <a:pt x="7165" y="7761"/>
                </a:cubicBezTo>
                <a:cubicBezTo>
                  <a:pt x="7165" y="7698"/>
                  <a:pt x="7074" y="7647"/>
                  <a:pt x="6956" y="7647"/>
                </a:cubicBezTo>
                <a:close/>
                <a:moveTo>
                  <a:pt x="15304" y="7670"/>
                </a:moveTo>
                <a:cubicBezTo>
                  <a:pt x="15191" y="7613"/>
                  <a:pt x="15070" y="7777"/>
                  <a:pt x="14951" y="8170"/>
                </a:cubicBezTo>
                <a:cubicBezTo>
                  <a:pt x="14872" y="8429"/>
                  <a:pt x="14807" y="8956"/>
                  <a:pt x="14752" y="9717"/>
                </a:cubicBezTo>
                <a:cubicBezTo>
                  <a:pt x="14709" y="10319"/>
                  <a:pt x="14699" y="10585"/>
                  <a:pt x="14698" y="11537"/>
                </a:cubicBezTo>
                <a:cubicBezTo>
                  <a:pt x="14695" y="13636"/>
                  <a:pt x="14813" y="14951"/>
                  <a:pt x="15055" y="15495"/>
                </a:cubicBezTo>
                <a:cubicBezTo>
                  <a:pt x="15154" y="15718"/>
                  <a:pt x="15338" y="15713"/>
                  <a:pt x="15456" y="15472"/>
                </a:cubicBezTo>
                <a:cubicBezTo>
                  <a:pt x="15670" y="15037"/>
                  <a:pt x="15810" y="13549"/>
                  <a:pt x="15810" y="11719"/>
                </a:cubicBezTo>
                <a:cubicBezTo>
                  <a:pt x="15809" y="10285"/>
                  <a:pt x="15745" y="9235"/>
                  <a:pt x="15615" y="8512"/>
                </a:cubicBezTo>
                <a:cubicBezTo>
                  <a:pt x="15525" y="8015"/>
                  <a:pt x="15418" y="7726"/>
                  <a:pt x="15304" y="7670"/>
                </a:cubicBezTo>
                <a:close/>
                <a:moveTo>
                  <a:pt x="657" y="20978"/>
                </a:moveTo>
                <a:cubicBezTo>
                  <a:pt x="465" y="20978"/>
                  <a:pt x="453" y="20994"/>
                  <a:pt x="411" y="21273"/>
                </a:cubicBezTo>
                <a:lnTo>
                  <a:pt x="368" y="21569"/>
                </a:lnTo>
                <a:lnTo>
                  <a:pt x="574" y="21569"/>
                </a:lnTo>
                <a:cubicBezTo>
                  <a:pt x="729" y="21569"/>
                  <a:pt x="788" y="21526"/>
                  <a:pt x="819" y="21387"/>
                </a:cubicBezTo>
                <a:cubicBezTo>
                  <a:pt x="842" y="21286"/>
                  <a:pt x="863" y="21152"/>
                  <a:pt x="863" y="21091"/>
                </a:cubicBezTo>
                <a:cubicBezTo>
                  <a:pt x="863" y="21028"/>
                  <a:pt x="771" y="20978"/>
                  <a:pt x="657" y="20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2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2550" t="55045" r="30947" b="33960"/>
          <a:stretch>
            <a:fillRect/>
          </a:stretch>
        </p:blipFill>
        <p:spPr>
          <a:xfrm>
            <a:off x="2533930" y="1401350"/>
            <a:ext cx="3186704" cy="367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96" fill="norm" stroke="1" extrusionOk="0">
                <a:moveTo>
                  <a:pt x="17976" y="11"/>
                </a:moveTo>
                <a:cubicBezTo>
                  <a:pt x="17960" y="-37"/>
                  <a:pt x="17934" y="68"/>
                  <a:pt x="17903" y="334"/>
                </a:cubicBezTo>
                <a:cubicBezTo>
                  <a:pt x="17842" y="863"/>
                  <a:pt x="17840" y="1111"/>
                  <a:pt x="17887" y="1557"/>
                </a:cubicBezTo>
                <a:cubicBezTo>
                  <a:pt x="17920" y="1864"/>
                  <a:pt x="17916" y="1931"/>
                  <a:pt x="17839" y="2550"/>
                </a:cubicBezTo>
                <a:lnTo>
                  <a:pt x="17758" y="3196"/>
                </a:lnTo>
                <a:lnTo>
                  <a:pt x="17828" y="2873"/>
                </a:lnTo>
                <a:cubicBezTo>
                  <a:pt x="17867" y="2685"/>
                  <a:pt x="17913" y="2334"/>
                  <a:pt x="17930" y="2111"/>
                </a:cubicBezTo>
                <a:cubicBezTo>
                  <a:pt x="17948" y="1888"/>
                  <a:pt x="17978" y="1719"/>
                  <a:pt x="18000" y="1719"/>
                </a:cubicBezTo>
                <a:cubicBezTo>
                  <a:pt x="18042" y="1719"/>
                  <a:pt x="18054" y="1441"/>
                  <a:pt x="18019" y="1257"/>
                </a:cubicBezTo>
                <a:cubicBezTo>
                  <a:pt x="18007" y="1196"/>
                  <a:pt x="17997" y="920"/>
                  <a:pt x="17997" y="634"/>
                </a:cubicBezTo>
                <a:cubicBezTo>
                  <a:pt x="17997" y="274"/>
                  <a:pt x="17992" y="60"/>
                  <a:pt x="17976" y="11"/>
                </a:cubicBezTo>
                <a:close/>
                <a:moveTo>
                  <a:pt x="5743" y="81"/>
                </a:moveTo>
                <a:cubicBezTo>
                  <a:pt x="5736" y="98"/>
                  <a:pt x="5705" y="265"/>
                  <a:pt x="5644" y="611"/>
                </a:cubicBezTo>
                <a:cubicBezTo>
                  <a:pt x="5572" y="1013"/>
                  <a:pt x="5507" y="1444"/>
                  <a:pt x="5498" y="1557"/>
                </a:cubicBezTo>
                <a:cubicBezTo>
                  <a:pt x="5475" y="1885"/>
                  <a:pt x="5613" y="1153"/>
                  <a:pt x="5697" y="496"/>
                </a:cubicBezTo>
                <a:cubicBezTo>
                  <a:pt x="5734" y="213"/>
                  <a:pt x="5750" y="63"/>
                  <a:pt x="5743" y="81"/>
                </a:cubicBezTo>
                <a:close/>
                <a:moveTo>
                  <a:pt x="15735" y="796"/>
                </a:moveTo>
                <a:cubicBezTo>
                  <a:pt x="15712" y="777"/>
                  <a:pt x="15683" y="919"/>
                  <a:pt x="15659" y="1211"/>
                </a:cubicBezTo>
                <a:cubicBezTo>
                  <a:pt x="15617" y="1732"/>
                  <a:pt x="15619" y="2078"/>
                  <a:pt x="15665" y="2365"/>
                </a:cubicBezTo>
                <a:cubicBezTo>
                  <a:pt x="15699" y="2580"/>
                  <a:pt x="15695" y="2643"/>
                  <a:pt x="15627" y="3265"/>
                </a:cubicBezTo>
                <a:lnTo>
                  <a:pt x="15555" y="3934"/>
                </a:lnTo>
                <a:lnTo>
                  <a:pt x="15619" y="3565"/>
                </a:lnTo>
                <a:cubicBezTo>
                  <a:pt x="15655" y="3355"/>
                  <a:pt x="15696" y="3049"/>
                  <a:pt x="15711" y="2896"/>
                </a:cubicBezTo>
                <a:cubicBezTo>
                  <a:pt x="15725" y="2742"/>
                  <a:pt x="15752" y="2619"/>
                  <a:pt x="15770" y="2619"/>
                </a:cubicBezTo>
                <a:cubicBezTo>
                  <a:pt x="15792" y="2619"/>
                  <a:pt x="15795" y="2492"/>
                  <a:pt x="15786" y="2203"/>
                </a:cubicBezTo>
                <a:cubicBezTo>
                  <a:pt x="15779" y="1980"/>
                  <a:pt x="15775" y="1576"/>
                  <a:pt x="15775" y="1304"/>
                </a:cubicBezTo>
                <a:cubicBezTo>
                  <a:pt x="15775" y="991"/>
                  <a:pt x="15757" y="815"/>
                  <a:pt x="15735" y="796"/>
                </a:cubicBezTo>
                <a:close/>
                <a:moveTo>
                  <a:pt x="876" y="1580"/>
                </a:moveTo>
                <a:cubicBezTo>
                  <a:pt x="899" y="1330"/>
                  <a:pt x="893" y="1319"/>
                  <a:pt x="841" y="1604"/>
                </a:cubicBezTo>
                <a:cubicBezTo>
                  <a:pt x="700" y="2374"/>
                  <a:pt x="621" y="2856"/>
                  <a:pt x="621" y="2919"/>
                </a:cubicBezTo>
                <a:cubicBezTo>
                  <a:pt x="621" y="3177"/>
                  <a:pt x="830" y="2079"/>
                  <a:pt x="876" y="1580"/>
                </a:cubicBezTo>
                <a:close/>
                <a:moveTo>
                  <a:pt x="5719" y="1719"/>
                </a:moveTo>
                <a:cubicBezTo>
                  <a:pt x="5718" y="1570"/>
                  <a:pt x="5711" y="1656"/>
                  <a:pt x="5703" y="1904"/>
                </a:cubicBezTo>
                <a:cubicBezTo>
                  <a:pt x="5695" y="2151"/>
                  <a:pt x="5672" y="2340"/>
                  <a:pt x="5654" y="2342"/>
                </a:cubicBezTo>
                <a:cubicBezTo>
                  <a:pt x="5636" y="2343"/>
                  <a:pt x="5606" y="2461"/>
                  <a:pt x="5587" y="2596"/>
                </a:cubicBezTo>
                <a:cubicBezTo>
                  <a:pt x="5560" y="2792"/>
                  <a:pt x="5545" y="2799"/>
                  <a:pt x="5520" y="2619"/>
                </a:cubicBezTo>
                <a:cubicBezTo>
                  <a:pt x="5494" y="2432"/>
                  <a:pt x="5490" y="2441"/>
                  <a:pt x="5490" y="2734"/>
                </a:cubicBezTo>
                <a:cubicBezTo>
                  <a:pt x="5490" y="2928"/>
                  <a:pt x="5497" y="3157"/>
                  <a:pt x="5504" y="3219"/>
                </a:cubicBezTo>
                <a:cubicBezTo>
                  <a:pt x="5511" y="3281"/>
                  <a:pt x="5544" y="3202"/>
                  <a:pt x="5576" y="3057"/>
                </a:cubicBezTo>
                <a:cubicBezTo>
                  <a:pt x="5609" y="2913"/>
                  <a:pt x="5649" y="2803"/>
                  <a:pt x="5665" y="2803"/>
                </a:cubicBezTo>
                <a:cubicBezTo>
                  <a:pt x="5695" y="2803"/>
                  <a:pt x="5722" y="2246"/>
                  <a:pt x="5719" y="1719"/>
                </a:cubicBezTo>
                <a:close/>
                <a:moveTo>
                  <a:pt x="1935" y="2619"/>
                </a:moveTo>
                <a:cubicBezTo>
                  <a:pt x="1907" y="2648"/>
                  <a:pt x="1871" y="2749"/>
                  <a:pt x="1854" y="2919"/>
                </a:cubicBezTo>
                <a:cubicBezTo>
                  <a:pt x="1799" y="3475"/>
                  <a:pt x="1796" y="3827"/>
                  <a:pt x="1844" y="3934"/>
                </a:cubicBezTo>
                <a:cubicBezTo>
                  <a:pt x="1883" y="4021"/>
                  <a:pt x="1883" y="4077"/>
                  <a:pt x="1857" y="4349"/>
                </a:cubicBezTo>
                <a:cubicBezTo>
                  <a:pt x="1841" y="4519"/>
                  <a:pt x="1837" y="4624"/>
                  <a:pt x="1849" y="4580"/>
                </a:cubicBezTo>
                <a:cubicBezTo>
                  <a:pt x="1861" y="4536"/>
                  <a:pt x="1893" y="4393"/>
                  <a:pt x="1922" y="4280"/>
                </a:cubicBezTo>
                <a:cubicBezTo>
                  <a:pt x="1950" y="4168"/>
                  <a:pt x="1993" y="4013"/>
                  <a:pt x="2016" y="3934"/>
                </a:cubicBezTo>
                <a:cubicBezTo>
                  <a:pt x="2048" y="3824"/>
                  <a:pt x="2037" y="3774"/>
                  <a:pt x="1965" y="3726"/>
                </a:cubicBezTo>
                <a:cubicBezTo>
                  <a:pt x="1849" y="3650"/>
                  <a:pt x="1811" y="3401"/>
                  <a:pt x="1865" y="3057"/>
                </a:cubicBezTo>
                <a:cubicBezTo>
                  <a:pt x="1886" y="2922"/>
                  <a:pt x="1917" y="2869"/>
                  <a:pt x="1932" y="2919"/>
                </a:cubicBezTo>
                <a:cubicBezTo>
                  <a:pt x="1947" y="2968"/>
                  <a:pt x="1965" y="2909"/>
                  <a:pt x="1973" y="2803"/>
                </a:cubicBezTo>
                <a:cubicBezTo>
                  <a:pt x="1984" y="2639"/>
                  <a:pt x="1963" y="2589"/>
                  <a:pt x="1935" y="2619"/>
                </a:cubicBezTo>
                <a:close/>
                <a:moveTo>
                  <a:pt x="21456" y="2619"/>
                </a:moveTo>
                <a:cubicBezTo>
                  <a:pt x="21429" y="2639"/>
                  <a:pt x="21395" y="2750"/>
                  <a:pt x="21373" y="2919"/>
                </a:cubicBezTo>
                <a:cubicBezTo>
                  <a:pt x="21325" y="3287"/>
                  <a:pt x="21325" y="3809"/>
                  <a:pt x="21370" y="3957"/>
                </a:cubicBezTo>
                <a:cubicBezTo>
                  <a:pt x="21389" y="4020"/>
                  <a:pt x="21398" y="4176"/>
                  <a:pt x="21392" y="4326"/>
                </a:cubicBezTo>
                <a:cubicBezTo>
                  <a:pt x="21382" y="4534"/>
                  <a:pt x="21388" y="4557"/>
                  <a:pt x="21416" y="4419"/>
                </a:cubicBezTo>
                <a:cubicBezTo>
                  <a:pt x="21436" y="4321"/>
                  <a:pt x="21481" y="4147"/>
                  <a:pt x="21515" y="4026"/>
                </a:cubicBezTo>
                <a:lnTo>
                  <a:pt x="21577" y="3796"/>
                </a:lnTo>
                <a:lnTo>
                  <a:pt x="21483" y="3726"/>
                </a:lnTo>
                <a:cubicBezTo>
                  <a:pt x="21431" y="3692"/>
                  <a:pt x="21379" y="3595"/>
                  <a:pt x="21367" y="3496"/>
                </a:cubicBezTo>
                <a:cubicBezTo>
                  <a:pt x="21338" y="3242"/>
                  <a:pt x="21409" y="2801"/>
                  <a:pt x="21462" y="2919"/>
                </a:cubicBezTo>
                <a:cubicBezTo>
                  <a:pt x="21484" y="2970"/>
                  <a:pt x="21504" y="2937"/>
                  <a:pt x="21504" y="2827"/>
                </a:cubicBezTo>
                <a:cubicBezTo>
                  <a:pt x="21504" y="2674"/>
                  <a:pt x="21483" y="2599"/>
                  <a:pt x="21456" y="2619"/>
                </a:cubicBezTo>
                <a:close/>
                <a:moveTo>
                  <a:pt x="7194" y="2757"/>
                </a:moveTo>
                <a:cubicBezTo>
                  <a:pt x="7177" y="2852"/>
                  <a:pt x="7191" y="2919"/>
                  <a:pt x="7232" y="2919"/>
                </a:cubicBezTo>
                <a:cubicBezTo>
                  <a:pt x="7267" y="2919"/>
                  <a:pt x="7294" y="2840"/>
                  <a:pt x="7294" y="2757"/>
                </a:cubicBezTo>
                <a:cubicBezTo>
                  <a:pt x="7294" y="2566"/>
                  <a:pt x="7230" y="2565"/>
                  <a:pt x="7194" y="2757"/>
                </a:cubicBezTo>
                <a:close/>
                <a:moveTo>
                  <a:pt x="10384" y="2757"/>
                </a:moveTo>
                <a:cubicBezTo>
                  <a:pt x="10367" y="2852"/>
                  <a:pt x="10381" y="2919"/>
                  <a:pt x="10422" y="2919"/>
                </a:cubicBezTo>
                <a:cubicBezTo>
                  <a:pt x="10457" y="2919"/>
                  <a:pt x="10484" y="2840"/>
                  <a:pt x="10484" y="2757"/>
                </a:cubicBezTo>
                <a:cubicBezTo>
                  <a:pt x="10484" y="2566"/>
                  <a:pt x="10420" y="2565"/>
                  <a:pt x="10384" y="2757"/>
                </a:cubicBezTo>
                <a:close/>
                <a:moveTo>
                  <a:pt x="7175" y="3496"/>
                </a:moveTo>
                <a:cubicBezTo>
                  <a:pt x="7159" y="3355"/>
                  <a:pt x="7149" y="3369"/>
                  <a:pt x="7138" y="3519"/>
                </a:cubicBezTo>
                <a:cubicBezTo>
                  <a:pt x="7130" y="3633"/>
                  <a:pt x="7141" y="3826"/>
                  <a:pt x="7162" y="3957"/>
                </a:cubicBezTo>
                <a:cubicBezTo>
                  <a:pt x="7195" y="4167"/>
                  <a:pt x="7194" y="4237"/>
                  <a:pt x="7167" y="4511"/>
                </a:cubicBezTo>
                <a:cubicBezTo>
                  <a:pt x="7144" y="4756"/>
                  <a:pt x="7153" y="4742"/>
                  <a:pt x="7210" y="4442"/>
                </a:cubicBezTo>
                <a:cubicBezTo>
                  <a:pt x="7250" y="4232"/>
                  <a:pt x="7300" y="4050"/>
                  <a:pt x="7321" y="4049"/>
                </a:cubicBezTo>
                <a:cubicBezTo>
                  <a:pt x="7341" y="4049"/>
                  <a:pt x="7358" y="3964"/>
                  <a:pt x="7358" y="3865"/>
                </a:cubicBezTo>
                <a:cubicBezTo>
                  <a:pt x="7358" y="3766"/>
                  <a:pt x="7321" y="3703"/>
                  <a:pt x="7278" y="3703"/>
                </a:cubicBezTo>
                <a:cubicBezTo>
                  <a:pt x="7234" y="3703"/>
                  <a:pt x="7188" y="3603"/>
                  <a:pt x="7175" y="3496"/>
                </a:cubicBezTo>
                <a:close/>
                <a:moveTo>
                  <a:pt x="10330" y="3496"/>
                </a:moveTo>
                <a:cubicBezTo>
                  <a:pt x="10314" y="3636"/>
                  <a:pt x="10319" y="3759"/>
                  <a:pt x="10347" y="3934"/>
                </a:cubicBezTo>
                <a:cubicBezTo>
                  <a:pt x="10370" y="4079"/>
                  <a:pt x="10380" y="4263"/>
                  <a:pt x="10371" y="4396"/>
                </a:cubicBezTo>
                <a:cubicBezTo>
                  <a:pt x="10360" y="4539"/>
                  <a:pt x="10378" y="4534"/>
                  <a:pt x="10419" y="4349"/>
                </a:cubicBezTo>
                <a:cubicBezTo>
                  <a:pt x="10454" y="4193"/>
                  <a:pt x="10498" y="4049"/>
                  <a:pt x="10516" y="4049"/>
                </a:cubicBezTo>
                <a:cubicBezTo>
                  <a:pt x="10534" y="4049"/>
                  <a:pt x="10548" y="3964"/>
                  <a:pt x="10548" y="3865"/>
                </a:cubicBezTo>
                <a:cubicBezTo>
                  <a:pt x="10548" y="3766"/>
                  <a:pt x="10510" y="3703"/>
                  <a:pt x="10465" y="3703"/>
                </a:cubicBezTo>
                <a:cubicBezTo>
                  <a:pt x="10419" y="3703"/>
                  <a:pt x="10376" y="3603"/>
                  <a:pt x="10368" y="3496"/>
                </a:cubicBezTo>
                <a:cubicBezTo>
                  <a:pt x="10358" y="3355"/>
                  <a:pt x="10347" y="3356"/>
                  <a:pt x="10330" y="3496"/>
                </a:cubicBezTo>
                <a:close/>
                <a:moveTo>
                  <a:pt x="14246" y="4788"/>
                </a:moveTo>
                <a:lnTo>
                  <a:pt x="14200" y="5249"/>
                </a:lnTo>
                <a:cubicBezTo>
                  <a:pt x="14156" y="5737"/>
                  <a:pt x="14145" y="6309"/>
                  <a:pt x="14176" y="6472"/>
                </a:cubicBezTo>
                <a:cubicBezTo>
                  <a:pt x="14199" y="6593"/>
                  <a:pt x="14236" y="8165"/>
                  <a:pt x="14254" y="9703"/>
                </a:cubicBezTo>
                <a:cubicBezTo>
                  <a:pt x="14272" y="11246"/>
                  <a:pt x="14241" y="11618"/>
                  <a:pt x="14101" y="11618"/>
                </a:cubicBezTo>
                <a:cubicBezTo>
                  <a:pt x="13979" y="11618"/>
                  <a:pt x="13927" y="11373"/>
                  <a:pt x="13926" y="10764"/>
                </a:cubicBezTo>
                <a:cubicBezTo>
                  <a:pt x="13926" y="10495"/>
                  <a:pt x="13903" y="9918"/>
                  <a:pt x="13878" y="9472"/>
                </a:cubicBezTo>
                <a:cubicBezTo>
                  <a:pt x="13794" y="8001"/>
                  <a:pt x="13668" y="8452"/>
                  <a:pt x="13582" y="10534"/>
                </a:cubicBezTo>
                <a:cubicBezTo>
                  <a:pt x="13520" y="12040"/>
                  <a:pt x="13556" y="12703"/>
                  <a:pt x="13703" y="12703"/>
                </a:cubicBezTo>
                <a:cubicBezTo>
                  <a:pt x="13729" y="12703"/>
                  <a:pt x="13768" y="12802"/>
                  <a:pt x="13789" y="12933"/>
                </a:cubicBezTo>
                <a:cubicBezTo>
                  <a:pt x="13824" y="13156"/>
                  <a:pt x="13820" y="13221"/>
                  <a:pt x="13733" y="13833"/>
                </a:cubicBezTo>
                <a:cubicBezTo>
                  <a:pt x="13602" y="14754"/>
                  <a:pt x="13482" y="15095"/>
                  <a:pt x="13375" y="14849"/>
                </a:cubicBezTo>
                <a:cubicBezTo>
                  <a:pt x="13208" y="14462"/>
                  <a:pt x="13275" y="14939"/>
                  <a:pt x="13485" y="15633"/>
                </a:cubicBezTo>
                <a:cubicBezTo>
                  <a:pt x="13503" y="15690"/>
                  <a:pt x="13556" y="15741"/>
                  <a:pt x="13601" y="15748"/>
                </a:cubicBezTo>
                <a:cubicBezTo>
                  <a:pt x="13712" y="15768"/>
                  <a:pt x="13803" y="15133"/>
                  <a:pt x="13872" y="13879"/>
                </a:cubicBezTo>
                <a:lnTo>
                  <a:pt x="13929" y="12887"/>
                </a:lnTo>
                <a:lnTo>
                  <a:pt x="14687" y="12887"/>
                </a:lnTo>
                <a:lnTo>
                  <a:pt x="15444" y="12887"/>
                </a:lnTo>
                <a:lnTo>
                  <a:pt x="15598" y="12241"/>
                </a:lnTo>
                <a:cubicBezTo>
                  <a:pt x="15719" y="11725"/>
                  <a:pt x="15767" y="11619"/>
                  <a:pt x="15848" y="11664"/>
                </a:cubicBezTo>
                <a:cubicBezTo>
                  <a:pt x="15946" y="11719"/>
                  <a:pt x="15966" y="11830"/>
                  <a:pt x="15993" y="12564"/>
                </a:cubicBezTo>
                <a:cubicBezTo>
                  <a:pt x="16003" y="12842"/>
                  <a:pt x="16033" y="12887"/>
                  <a:pt x="16264" y="12887"/>
                </a:cubicBezTo>
                <a:cubicBezTo>
                  <a:pt x="16450" y="12887"/>
                  <a:pt x="16532" y="12817"/>
                  <a:pt x="16544" y="12656"/>
                </a:cubicBezTo>
                <a:cubicBezTo>
                  <a:pt x="16553" y="12533"/>
                  <a:pt x="16560" y="11471"/>
                  <a:pt x="16560" y="10280"/>
                </a:cubicBezTo>
                <a:cubicBezTo>
                  <a:pt x="16560" y="8299"/>
                  <a:pt x="16564" y="8058"/>
                  <a:pt x="16608" y="7580"/>
                </a:cubicBezTo>
                <a:cubicBezTo>
                  <a:pt x="16634" y="7293"/>
                  <a:pt x="16654" y="7005"/>
                  <a:pt x="16651" y="6934"/>
                </a:cubicBezTo>
                <a:cubicBezTo>
                  <a:pt x="16645" y="6789"/>
                  <a:pt x="16451" y="5503"/>
                  <a:pt x="16436" y="5503"/>
                </a:cubicBezTo>
                <a:cubicBezTo>
                  <a:pt x="16431" y="5503"/>
                  <a:pt x="16409" y="5766"/>
                  <a:pt x="16390" y="6080"/>
                </a:cubicBezTo>
                <a:cubicBezTo>
                  <a:pt x="16359" y="6603"/>
                  <a:pt x="16360" y="6675"/>
                  <a:pt x="16390" y="7118"/>
                </a:cubicBezTo>
                <a:cubicBezTo>
                  <a:pt x="16409" y="7385"/>
                  <a:pt x="16441" y="8384"/>
                  <a:pt x="16460" y="9334"/>
                </a:cubicBezTo>
                <a:cubicBezTo>
                  <a:pt x="16507" y="11589"/>
                  <a:pt x="16500" y="11666"/>
                  <a:pt x="16272" y="11595"/>
                </a:cubicBezTo>
                <a:cubicBezTo>
                  <a:pt x="16096" y="11540"/>
                  <a:pt x="16067" y="11395"/>
                  <a:pt x="16108" y="10741"/>
                </a:cubicBezTo>
                <a:cubicBezTo>
                  <a:pt x="16121" y="10535"/>
                  <a:pt x="16128" y="10372"/>
                  <a:pt x="16124" y="10372"/>
                </a:cubicBezTo>
                <a:cubicBezTo>
                  <a:pt x="16062" y="10372"/>
                  <a:pt x="15844" y="9860"/>
                  <a:pt x="15727" y="9449"/>
                </a:cubicBezTo>
                <a:cubicBezTo>
                  <a:pt x="15524" y="8741"/>
                  <a:pt x="15432" y="8742"/>
                  <a:pt x="15353" y="9472"/>
                </a:cubicBezTo>
                <a:cubicBezTo>
                  <a:pt x="15277" y="10169"/>
                  <a:pt x="15275" y="10401"/>
                  <a:pt x="15348" y="10164"/>
                </a:cubicBezTo>
                <a:cubicBezTo>
                  <a:pt x="15390" y="10027"/>
                  <a:pt x="15433" y="10075"/>
                  <a:pt x="15517" y="10303"/>
                </a:cubicBezTo>
                <a:cubicBezTo>
                  <a:pt x="15579" y="10470"/>
                  <a:pt x="15632" y="10661"/>
                  <a:pt x="15638" y="10741"/>
                </a:cubicBezTo>
                <a:cubicBezTo>
                  <a:pt x="15644" y="10821"/>
                  <a:pt x="15623" y="11030"/>
                  <a:pt x="15592" y="11203"/>
                </a:cubicBezTo>
                <a:cubicBezTo>
                  <a:pt x="15525" y="11579"/>
                  <a:pt x="15206" y="11770"/>
                  <a:pt x="15119" y="11480"/>
                </a:cubicBezTo>
                <a:cubicBezTo>
                  <a:pt x="15070" y="11316"/>
                  <a:pt x="15065" y="11209"/>
                  <a:pt x="15074" y="10695"/>
                </a:cubicBezTo>
                <a:cubicBezTo>
                  <a:pt x="15079" y="10357"/>
                  <a:pt x="15070" y="9974"/>
                  <a:pt x="15055" y="9818"/>
                </a:cubicBezTo>
                <a:cubicBezTo>
                  <a:pt x="14997" y="9220"/>
                  <a:pt x="14905" y="8734"/>
                  <a:pt x="14848" y="8734"/>
                </a:cubicBezTo>
                <a:cubicBezTo>
                  <a:pt x="14779" y="8734"/>
                  <a:pt x="14558" y="9542"/>
                  <a:pt x="14439" y="10234"/>
                </a:cubicBezTo>
                <a:cubicBezTo>
                  <a:pt x="14396" y="10488"/>
                  <a:pt x="14356" y="10666"/>
                  <a:pt x="14348" y="10626"/>
                </a:cubicBezTo>
                <a:cubicBezTo>
                  <a:pt x="14340" y="10586"/>
                  <a:pt x="14334" y="9882"/>
                  <a:pt x="14335" y="9057"/>
                </a:cubicBezTo>
                <a:cubicBezTo>
                  <a:pt x="14336" y="7761"/>
                  <a:pt x="14342" y="7494"/>
                  <a:pt x="14383" y="7118"/>
                </a:cubicBezTo>
                <a:cubicBezTo>
                  <a:pt x="14441" y="6583"/>
                  <a:pt x="14443" y="6090"/>
                  <a:pt x="14388" y="5942"/>
                </a:cubicBezTo>
                <a:cubicBezTo>
                  <a:pt x="14366" y="5880"/>
                  <a:pt x="14326" y="5610"/>
                  <a:pt x="14297" y="5319"/>
                </a:cubicBezTo>
                <a:lnTo>
                  <a:pt x="14246" y="4788"/>
                </a:lnTo>
                <a:close/>
                <a:moveTo>
                  <a:pt x="1954" y="4926"/>
                </a:moveTo>
                <a:lnTo>
                  <a:pt x="1908" y="5457"/>
                </a:lnTo>
                <a:lnTo>
                  <a:pt x="1862" y="5988"/>
                </a:lnTo>
                <a:lnTo>
                  <a:pt x="1900" y="9380"/>
                </a:lnTo>
                <a:cubicBezTo>
                  <a:pt x="1921" y="11254"/>
                  <a:pt x="1939" y="12816"/>
                  <a:pt x="1940" y="12841"/>
                </a:cubicBezTo>
                <a:cubicBezTo>
                  <a:pt x="1941" y="12866"/>
                  <a:pt x="2029" y="12887"/>
                  <a:pt x="2137" y="12887"/>
                </a:cubicBezTo>
                <a:cubicBezTo>
                  <a:pt x="2275" y="12887"/>
                  <a:pt x="2344" y="12800"/>
                  <a:pt x="2376" y="12610"/>
                </a:cubicBezTo>
                <a:cubicBezTo>
                  <a:pt x="2415" y="12374"/>
                  <a:pt x="2423" y="12374"/>
                  <a:pt x="2446" y="12610"/>
                </a:cubicBezTo>
                <a:cubicBezTo>
                  <a:pt x="2476" y="12923"/>
                  <a:pt x="2700" y="12989"/>
                  <a:pt x="2763" y="12703"/>
                </a:cubicBezTo>
                <a:cubicBezTo>
                  <a:pt x="2789" y="12582"/>
                  <a:pt x="2805" y="12582"/>
                  <a:pt x="2814" y="12703"/>
                </a:cubicBezTo>
                <a:cubicBezTo>
                  <a:pt x="2832" y="12957"/>
                  <a:pt x="3020" y="12941"/>
                  <a:pt x="3050" y="12679"/>
                </a:cubicBezTo>
                <a:cubicBezTo>
                  <a:pt x="3070" y="12511"/>
                  <a:pt x="3082" y="12511"/>
                  <a:pt x="3101" y="12679"/>
                </a:cubicBezTo>
                <a:cubicBezTo>
                  <a:pt x="3115" y="12798"/>
                  <a:pt x="3172" y="12887"/>
                  <a:pt x="3228" y="12887"/>
                </a:cubicBezTo>
                <a:cubicBezTo>
                  <a:pt x="3308" y="12887"/>
                  <a:pt x="3337" y="12802"/>
                  <a:pt x="3373" y="12449"/>
                </a:cubicBezTo>
                <a:lnTo>
                  <a:pt x="3418" y="12010"/>
                </a:lnTo>
                <a:lnTo>
                  <a:pt x="3599" y="12795"/>
                </a:lnTo>
                <a:cubicBezTo>
                  <a:pt x="3771" y="13540"/>
                  <a:pt x="3779" y="13557"/>
                  <a:pt x="3805" y="13233"/>
                </a:cubicBezTo>
                <a:cubicBezTo>
                  <a:pt x="3829" y="12939"/>
                  <a:pt x="3862" y="12887"/>
                  <a:pt x="4050" y="12887"/>
                </a:cubicBezTo>
                <a:cubicBezTo>
                  <a:pt x="4200" y="12887"/>
                  <a:pt x="4274" y="12815"/>
                  <a:pt x="4289" y="12656"/>
                </a:cubicBezTo>
                <a:cubicBezTo>
                  <a:pt x="4325" y="12291"/>
                  <a:pt x="4339" y="10724"/>
                  <a:pt x="4319" y="9495"/>
                </a:cubicBezTo>
                <a:cubicBezTo>
                  <a:pt x="4301" y="8403"/>
                  <a:pt x="4303" y="8346"/>
                  <a:pt x="4364" y="7626"/>
                </a:cubicBezTo>
                <a:lnTo>
                  <a:pt x="4429" y="6888"/>
                </a:lnTo>
                <a:lnTo>
                  <a:pt x="4378" y="6588"/>
                </a:lnTo>
                <a:cubicBezTo>
                  <a:pt x="4350" y="6430"/>
                  <a:pt x="4297" y="6089"/>
                  <a:pt x="4262" y="5826"/>
                </a:cubicBezTo>
                <a:lnTo>
                  <a:pt x="4200" y="5365"/>
                </a:lnTo>
                <a:lnTo>
                  <a:pt x="4152" y="6080"/>
                </a:lnTo>
                <a:cubicBezTo>
                  <a:pt x="4109" y="6730"/>
                  <a:pt x="4106" y="6817"/>
                  <a:pt x="4136" y="7003"/>
                </a:cubicBezTo>
                <a:cubicBezTo>
                  <a:pt x="4156" y="7131"/>
                  <a:pt x="4187" y="7967"/>
                  <a:pt x="4214" y="9149"/>
                </a:cubicBezTo>
                <a:cubicBezTo>
                  <a:pt x="4270" y="11609"/>
                  <a:pt x="4263" y="11701"/>
                  <a:pt x="4053" y="11572"/>
                </a:cubicBezTo>
                <a:cubicBezTo>
                  <a:pt x="3927" y="11495"/>
                  <a:pt x="3900" y="11424"/>
                  <a:pt x="3859" y="11018"/>
                </a:cubicBezTo>
                <a:cubicBezTo>
                  <a:pt x="3833" y="10757"/>
                  <a:pt x="3801" y="10199"/>
                  <a:pt x="3787" y="9795"/>
                </a:cubicBezTo>
                <a:cubicBezTo>
                  <a:pt x="3763" y="9123"/>
                  <a:pt x="3757" y="9080"/>
                  <a:pt x="3703" y="9172"/>
                </a:cubicBezTo>
                <a:cubicBezTo>
                  <a:pt x="3610" y="9332"/>
                  <a:pt x="3504" y="10020"/>
                  <a:pt x="3445" y="10857"/>
                </a:cubicBezTo>
                <a:cubicBezTo>
                  <a:pt x="3393" y="11605"/>
                  <a:pt x="3388" y="11618"/>
                  <a:pt x="3284" y="11618"/>
                </a:cubicBezTo>
                <a:cubicBezTo>
                  <a:pt x="3118" y="11618"/>
                  <a:pt x="3093" y="11428"/>
                  <a:pt x="3109" y="10303"/>
                </a:cubicBezTo>
                <a:cubicBezTo>
                  <a:pt x="3122" y="9405"/>
                  <a:pt x="3121" y="9384"/>
                  <a:pt x="3085" y="9680"/>
                </a:cubicBezTo>
                <a:cubicBezTo>
                  <a:pt x="3064" y="9850"/>
                  <a:pt x="3043" y="10339"/>
                  <a:pt x="3037" y="10764"/>
                </a:cubicBezTo>
                <a:cubicBezTo>
                  <a:pt x="3025" y="11507"/>
                  <a:pt x="3022" y="11526"/>
                  <a:pt x="2951" y="11526"/>
                </a:cubicBezTo>
                <a:lnTo>
                  <a:pt x="2876" y="11526"/>
                </a:lnTo>
                <a:lnTo>
                  <a:pt x="2881" y="10672"/>
                </a:lnTo>
                <a:cubicBezTo>
                  <a:pt x="2884" y="9824"/>
                  <a:pt x="2883" y="9790"/>
                  <a:pt x="2843" y="10095"/>
                </a:cubicBezTo>
                <a:cubicBezTo>
                  <a:pt x="2821" y="10267"/>
                  <a:pt x="2803" y="10590"/>
                  <a:pt x="2803" y="10810"/>
                </a:cubicBezTo>
                <a:cubicBezTo>
                  <a:pt x="2803" y="11486"/>
                  <a:pt x="2755" y="11683"/>
                  <a:pt x="2631" y="11503"/>
                </a:cubicBezTo>
                <a:cubicBezTo>
                  <a:pt x="2512" y="11329"/>
                  <a:pt x="2503" y="11201"/>
                  <a:pt x="2540" y="9910"/>
                </a:cubicBezTo>
                <a:lnTo>
                  <a:pt x="2556" y="9380"/>
                </a:lnTo>
                <a:lnTo>
                  <a:pt x="2499" y="9887"/>
                </a:lnTo>
                <a:cubicBezTo>
                  <a:pt x="2470" y="10165"/>
                  <a:pt x="2446" y="10518"/>
                  <a:pt x="2446" y="10695"/>
                </a:cubicBezTo>
                <a:cubicBezTo>
                  <a:pt x="2446" y="10872"/>
                  <a:pt x="2428" y="11163"/>
                  <a:pt x="2405" y="11341"/>
                </a:cubicBezTo>
                <a:cubicBezTo>
                  <a:pt x="2370" y="11614"/>
                  <a:pt x="2339" y="11667"/>
                  <a:pt x="2220" y="11572"/>
                </a:cubicBezTo>
                <a:cubicBezTo>
                  <a:pt x="2129" y="11499"/>
                  <a:pt x="2071" y="11358"/>
                  <a:pt x="2056" y="11180"/>
                </a:cubicBezTo>
                <a:cubicBezTo>
                  <a:pt x="2043" y="11027"/>
                  <a:pt x="2021" y="9814"/>
                  <a:pt x="2008" y="8503"/>
                </a:cubicBezTo>
                <a:cubicBezTo>
                  <a:pt x="1994" y="7192"/>
                  <a:pt x="1975" y="5857"/>
                  <a:pt x="1967" y="5526"/>
                </a:cubicBezTo>
                <a:lnTo>
                  <a:pt x="1954" y="4926"/>
                </a:lnTo>
                <a:close/>
                <a:moveTo>
                  <a:pt x="7861" y="5088"/>
                </a:moveTo>
                <a:cubicBezTo>
                  <a:pt x="7861" y="4965"/>
                  <a:pt x="7833" y="5221"/>
                  <a:pt x="7799" y="5665"/>
                </a:cubicBezTo>
                <a:cubicBezTo>
                  <a:pt x="7758" y="6188"/>
                  <a:pt x="7743" y="6543"/>
                  <a:pt x="7756" y="6657"/>
                </a:cubicBezTo>
                <a:cubicBezTo>
                  <a:pt x="7786" y="6915"/>
                  <a:pt x="7783" y="8447"/>
                  <a:pt x="7751" y="8826"/>
                </a:cubicBezTo>
                <a:cubicBezTo>
                  <a:pt x="7725" y="9127"/>
                  <a:pt x="7716" y="9078"/>
                  <a:pt x="7643" y="8226"/>
                </a:cubicBezTo>
                <a:cubicBezTo>
                  <a:pt x="7542" y="7047"/>
                  <a:pt x="7389" y="5952"/>
                  <a:pt x="7353" y="6149"/>
                </a:cubicBezTo>
                <a:cubicBezTo>
                  <a:pt x="7338" y="6230"/>
                  <a:pt x="7307" y="6272"/>
                  <a:pt x="7286" y="6242"/>
                </a:cubicBezTo>
                <a:cubicBezTo>
                  <a:pt x="7238" y="6174"/>
                  <a:pt x="7211" y="6495"/>
                  <a:pt x="7210" y="7142"/>
                </a:cubicBezTo>
                <a:cubicBezTo>
                  <a:pt x="7210" y="7526"/>
                  <a:pt x="7232" y="7747"/>
                  <a:pt x="7318" y="8203"/>
                </a:cubicBezTo>
                <a:cubicBezTo>
                  <a:pt x="7395" y="8609"/>
                  <a:pt x="7433" y="8711"/>
                  <a:pt x="7450" y="8572"/>
                </a:cubicBezTo>
                <a:cubicBezTo>
                  <a:pt x="7466" y="8434"/>
                  <a:pt x="7498" y="8607"/>
                  <a:pt x="7562" y="9149"/>
                </a:cubicBezTo>
                <a:cubicBezTo>
                  <a:pt x="7612" y="9567"/>
                  <a:pt x="7651" y="9988"/>
                  <a:pt x="7651" y="10095"/>
                </a:cubicBezTo>
                <a:cubicBezTo>
                  <a:pt x="7651" y="10364"/>
                  <a:pt x="7483" y="11433"/>
                  <a:pt x="7441" y="11433"/>
                </a:cubicBezTo>
                <a:cubicBezTo>
                  <a:pt x="7423" y="11433"/>
                  <a:pt x="7396" y="11345"/>
                  <a:pt x="7382" y="11226"/>
                </a:cubicBezTo>
                <a:cubicBezTo>
                  <a:pt x="7363" y="11058"/>
                  <a:pt x="7358" y="11190"/>
                  <a:pt x="7358" y="11826"/>
                </a:cubicBezTo>
                <a:cubicBezTo>
                  <a:pt x="7358" y="12275"/>
                  <a:pt x="7364" y="12706"/>
                  <a:pt x="7372" y="12772"/>
                </a:cubicBezTo>
                <a:cubicBezTo>
                  <a:pt x="7379" y="12838"/>
                  <a:pt x="7482" y="12887"/>
                  <a:pt x="7600" y="12887"/>
                </a:cubicBezTo>
                <a:lnTo>
                  <a:pt x="7815" y="12887"/>
                </a:lnTo>
                <a:lnTo>
                  <a:pt x="7826" y="12241"/>
                </a:lnTo>
                <a:cubicBezTo>
                  <a:pt x="7832" y="11891"/>
                  <a:pt x="7824" y="11209"/>
                  <a:pt x="7807" y="10718"/>
                </a:cubicBezTo>
                <a:cubicBezTo>
                  <a:pt x="7778" y="9886"/>
                  <a:pt x="7778" y="9786"/>
                  <a:pt x="7818" y="9149"/>
                </a:cubicBezTo>
                <a:cubicBezTo>
                  <a:pt x="7841" y="8774"/>
                  <a:pt x="7861" y="8329"/>
                  <a:pt x="7861" y="8157"/>
                </a:cubicBezTo>
                <a:cubicBezTo>
                  <a:pt x="7861" y="7984"/>
                  <a:pt x="7883" y="7727"/>
                  <a:pt x="7909" y="7580"/>
                </a:cubicBezTo>
                <a:cubicBezTo>
                  <a:pt x="7935" y="7433"/>
                  <a:pt x="7972" y="7085"/>
                  <a:pt x="7992" y="6795"/>
                </a:cubicBezTo>
                <a:lnTo>
                  <a:pt x="8027" y="6265"/>
                </a:lnTo>
                <a:lnTo>
                  <a:pt x="7944" y="5780"/>
                </a:lnTo>
                <a:cubicBezTo>
                  <a:pt x="7898" y="5519"/>
                  <a:pt x="7861" y="5210"/>
                  <a:pt x="7861" y="5088"/>
                </a:cubicBezTo>
                <a:close/>
                <a:moveTo>
                  <a:pt x="11051" y="5088"/>
                </a:moveTo>
                <a:cubicBezTo>
                  <a:pt x="11051" y="4967"/>
                  <a:pt x="11030" y="5156"/>
                  <a:pt x="11002" y="5503"/>
                </a:cubicBezTo>
                <a:cubicBezTo>
                  <a:pt x="10958" y="6063"/>
                  <a:pt x="10953" y="6278"/>
                  <a:pt x="10962" y="7395"/>
                </a:cubicBezTo>
                <a:cubicBezTo>
                  <a:pt x="10970" y="8367"/>
                  <a:pt x="10967" y="8704"/>
                  <a:pt x="10943" y="8872"/>
                </a:cubicBezTo>
                <a:cubicBezTo>
                  <a:pt x="10918" y="9054"/>
                  <a:pt x="10896" y="8918"/>
                  <a:pt x="10817" y="8041"/>
                </a:cubicBezTo>
                <a:cubicBezTo>
                  <a:pt x="10702" y="6771"/>
                  <a:pt x="10581" y="5944"/>
                  <a:pt x="10543" y="6149"/>
                </a:cubicBezTo>
                <a:cubicBezTo>
                  <a:pt x="10528" y="6229"/>
                  <a:pt x="10497" y="6269"/>
                  <a:pt x="10473" y="6242"/>
                </a:cubicBezTo>
                <a:cubicBezTo>
                  <a:pt x="10428" y="6192"/>
                  <a:pt x="10401" y="6603"/>
                  <a:pt x="10400" y="7349"/>
                </a:cubicBezTo>
                <a:cubicBezTo>
                  <a:pt x="10400" y="7751"/>
                  <a:pt x="10609" y="8786"/>
                  <a:pt x="10642" y="8549"/>
                </a:cubicBezTo>
                <a:cubicBezTo>
                  <a:pt x="10658" y="8438"/>
                  <a:pt x="10699" y="8682"/>
                  <a:pt x="10766" y="9264"/>
                </a:cubicBezTo>
                <a:lnTo>
                  <a:pt x="10868" y="10141"/>
                </a:lnTo>
                <a:lnTo>
                  <a:pt x="10768" y="10787"/>
                </a:lnTo>
                <a:cubicBezTo>
                  <a:pt x="10664" y="11473"/>
                  <a:pt x="10614" y="11583"/>
                  <a:pt x="10572" y="11226"/>
                </a:cubicBezTo>
                <a:cubicBezTo>
                  <a:pt x="10553" y="11058"/>
                  <a:pt x="10548" y="11190"/>
                  <a:pt x="10548" y="11826"/>
                </a:cubicBezTo>
                <a:cubicBezTo>
                  <a:pt x="10548" y="12275"/>
                  <a:pt x="10554" y="12706"/>
                  <a:pt x="10562" y="12772"/>
                </a:cubicBezTo>
                <a:cubicBezTo>
                  <a:pt x="10569" y="12838"/>
                  <a:pt x="10674" y="12887"/>
                  <a:pt x="10793" y="12887"/>
                </a:cubicBezTo>
                <a:lnTo>
                  <a:pt x="11008" y="12887"/>
                </a:lnTo>
                <a:lnTo>
                  <a:pt x="11021" y="12264"/>
                </a:lnTo>
                <a:cubicBezTo>
                  <a:pt x="11030" y="11869"/>
                  <a:pt x="11023" y="11287"/>
                  <a:pt x="11002" y="10741"/>
                </a:cubicBezTo>
                <a:cubicBezTo>
                  <a:pt x="10971" y="9916"/>
                  <a:pt x="10971" y="9831"/>
                  <a:pt x="11010" y="9172"/>
                </a:cubicBezTo>
                <a:cubicBezTo>
                  <a:pt x="11033" y="8789"/>
                  <a:pt x="11051" y="8332"/>
                  <a:pt x="11051" y="8157"/>
                </a:cubicBezTo>
                <a:cubicBezTo>
                  <a:pt x="11051" y="7982"/>
                  <a:pt x="11073" y="7727"/>
                  <a:pt x="11099" y="7580"/>
                </a:cubicBezTo>
                <a:cubicBezTo>
                  <a:pt x="11125" y="7433"/>
                  <a:pt x="11162" y="7085"/>
                  <a:pt x="11182" y="6795"/>
                </a:cubicBezTo>
                <a:lnTo>
                  <a:pt x="11220" y="6265"/>
                </a:lnTo>
                <a:lnTo>
                  <a:pt x="11134" y="5780"/>
                </a:lnTo>
                <a:cubicBezTo>
                  <a:pt x="11088" y="5519"/>
                  <a:pt x="11051" y="5209"/>
                  <a:pt x="11051" y="5088"/>
                </a:cubicBezTo>
                <a:close/>
                <a:moveTo>
                  <a:pt x="1524" y="5457"/>
                </a:moveTo>
                <a:cubicBezTo>
                  <a:pt x="1495" y="5486"/>
                  <a:pt x="1458" y="5622"/>
                  <a:pt x="1435" y="5826"/>
                </a:cubicBezTo>
                <a:cubicBezTo>
                  <a:pt x="1375" y="6367"/>
                  <a:pt x="1369" y="6888"/>
                  <a:pt x="1419" y="7118"/>
                </a:cubicBezTo>
                <a:cubicBezTo>
                  <a:pt x="1462" y="7315"/>
                  <a:pt x="1462" y="7342"/>
                  <a:pt x="1427" y="7672"/>
                </a:cubicBezTo>
                <a:cubicBezTo>
                  <a:pt x="1381" y="8113"/>
                  <a:pt x="1399" y="8100"/>
                  <a:pt x="1502" y="7649"/>
                </a:cubicBezTo>
                <a:cubicBezTo>
                  <a:pt x="1548" y="7451"/>
                  <a:pt x="1600" y="7303"/>
                  <a:pt x="1618" y="7303"/>
                </a:cubicBezTo>
                <a:cubicBezTo>
                  <a:pt x="1689" y="7303"/>
                  <a:pt x="1643" y="6976"/>
                  <a:pt x="1556" y="6865"/>
                </a:cubicBezTo>
                <a:cubicBezTo>
                  <a:pt x="1447" y="6724"/>
                  <a:pt x="1402" y="6387"/>
                  <a:pt x="1449" y="6057"/>
                </a:cubicBezTo>
                <a:cubicBezTo>
                  <a:pt x="1465" y="5938"/>
                  <a:pt x="1500" y="5863"/>
                  <a:pt x="1527" y="5895"/>
                </a:cubicBezTo>
                <a:cubicBezTo>
                  <a:pt x="1559" y="5934"/>
                  <a:pt x="1575" y="5867"/>
                  <a:pt x="1575" y="5688"/>
                </a:cubicBezTo>
                <a:cubicBezTo>
                  <a:pt x="1575" y="5506"/>
                  <a:pt x="1553" y="5428"/>
                  <a:pt x="1524" y="5457"/>
                </a:cubicBezTo>
                <a:close/>
                <a:moveTo>
                  <a:pt x="13206" y="5480"/>
                </a:moveTo>
                <a:lnTo>
                  <a:pt x="13155" y="6242"/>
                </a:lnTo>
                <a:cubicBezTo>
                  <a:pt x="13098" y="7063"/>
                  <a:pt x="13097" y="7248"/>
                  <a:pt x="13152" y="10903"/>
                </a:cubicBezTo>
                <a:cubicBezTo>
                  <a:pt x="13177" y="12538"/>
                  <a:pt x="13180" y="12596"/>
                  <a:pt x="13206" y="12080"/>
                </a:cubicBezTo>
                <a:cubicBezTo>
                  <a:pt x="13236" y="11476"/>
                  <a:pt x="13240" y="9632"/>
                  <a:pt x="13219" y="7142"/>
                </a:cubicBezTo>
                <a:lnTo>
                  <a:pt x="13206" y="5480"/>
                </a:lnTo>
                <a:close/>
                <a:moveTo>
                  <a:pt x="1032" y="5549"/>
                </a:moveTo>
                <a:cubicBezTo>
                  <a:pt x="1028" y="5516"/>
                  <a:pt x="1002" y="5783"/>
                  <a:pt x="976" y="6149"/>
                </a:cubicBezTo>
                <a:lnTo>
                  <a:pt x="927" y="6818"/>
                </a:lnTo>
                <a:lnTo>
                  <a:pt x="973" y="9795"/>
                </a:lnTo>
                <a:cubicBezTo>
                  <a:pt x="1009" y="12164"/>
                  <a:pt x="1012" y="12814"/>
                  <a:pt x="992" y="13026"/>
                </a:cubicBezTo>
                <a:cubicBezTo>
                  <a:pt x="917" y="13802"/>
                  <a:pt x="679" y="14041"/>
                  <a:pt x="564" y="13441"/>
                </a:cubicBezTo>
                <a:cubicBezTo>
                  <a:pt x="479" y="12995"/>
                  <a:pt x="458" y="12176"/>
                  <a:pt x="505" y="11203"/>
                </a:cubicBezTo>
                <a:cubicBezTo>
                  <a:pt x="524" y="10822"/>
                  <a:pt x="530" y="10565"/>
                  <a:pt x="519" y="10626"/>
                </a:cubicBezTo>
                <a:cubicBezTo>
                  <a:pt x="484" y="10812"/>
                  <a:pt x="411" y="12673"/>
                  <a:pt x="411" y="13395"/>
                </a:cubicBezTo>
                <a:cubicBezTo>
                  <a:pt x="411" y="14130"/>
                  <a:pt x="460" y="14703"/>
                  <a:pt x="556" y="15033"/>
                </a:cubicBezTo>
                <a:cubicBezTo>
                  <a:pt x="725" y="15611"/>
                  <a:pt x="966" y="14805"/>
                  <a:pt x="1051" y="13395"/>
                </a:cubicBezTo>
                <a:lnTo>
                  <a:pt x="1083" y="12887"/>
                </a:lnTo>
                <a:lnTo>
                  <a:pt x="1376" y="12887"/>
                </a:lnTo>
                <a:lnTo>
                  <a:pt x="1666" y="12887"/>
                </a:lnTo>
                <a:lnTo>
                  <a:pt x="1680" y="12172"/>
                </a:lnTo>
                <a:cubicBezTo>
                  <a:pt x="1705" y="10891"/>
                  <a:pt x="1696" y="9890"/>
                  <a:pt x="1650" y="9126"/>
                </a:cubicBezTo>
                <a:cubicBezTo>
                  <a:pt x="1626" y="8717"/>
                  <a:pt x="1599" y="8387"/>
                  <a:pt x="1591" y="8388"/>
                </a:cubicBezTo>
                <a:cubicBezTo>
                  <a:pt x="1583" y="8388"/>
                  <a:pt x="1560" y="8637"/>
                  <a:pt x="1540" y="8941"/>
                </a:cubicBezTo>
                <a:cubicBezTo>
                  <a:pt x="1504" y="9483"/>
                  <a:pt x="1503" y="9497"/>
                  <a:pt x="1556" y="10280"/>
                </a:cubicBezTo>
                <a:cubicBezTo>
                  <a:pt x="1642" y="11543"/>
                  <a:pt x="1624" y="11677"/>
                  <a:pt x="1365" y="11595"/>
                </a:cubicBezTo>
                <a:cubicBezTo>
                  <a:pt x="1243" y="11556"/>
                  <a:pt x="1137" y="11431"/>
                  <a:pt x="1123" y="11318"/>
                </a:cubicBezTo>
                <a:cubicBezTo>
                  <a:pt x="1111" y="11207"/>
                  <a:pt x="1086" y="9883"/>
                  <a:pt x="1070" y="8364"/>
                </a:cubicBezTo>
                <a:cubicBezTo>
                  <a:pt x="1053" y="6846"/>
                  <a:pt x="1036" y="5583"/>
                  <a:pt x="1032" y="5549"/>
                </a:cubicBezTo>
                <a:close/>
                <a:moveTo>
                  <a:pt x="17022" y="5642"/>
                </a:moveTo>
                <a:lnTo>
                  <a:pt x="16976" y="6357"/>
                </a:lnTo>
                <a:lnTo>
                  <a:pt x="16928" y="7072"/>
                </a:lnTo>
                <a:lnTo>
                  <a:pt x="16963" y="9703"/>
                </a:lnTo>
                <a:cubicBezTo>
                  <a:pt x="16982" y="11153"/>
                  <a:pt x="17007" y="12333"/>
                  <a:pt x="17017" y="12333"/>
                </a:cubicBezTo>
                <a:cubicBezTo>
                  <a:pt x="17026" y="12333"/>
                  <a:pt x="17040" y="12121"/>
                  <a:pt x="17049" y="11849"/>
                </a:cubicBezTo>
                <a:cubicBezTo>
                  <a:pt x="17068" y="11246"/>
                  <a:pt x="17060" y="6857"/>
                  <a:pt x="17038" y="6149"/>
                </a:cubicBezTo>
                <a:lnTo>
                  <a:pt x="17022" y="5642"/>
                </a:lnTo>
                <a:close/>
                <a:moveTo>
                  <a:pt x="5880" y="5665"/>
                </a:moveTo>
                <a:cubicBezTo>
                  <a:pt x="5871" y="5745"/>
                  <a:pt x="5859" y="5897"/>
                  <a:pt x="5842" y="6103"/>
                </a:cubicBezTo>
                <a:cubicBezTo>
                  <a:pt x="5804" y="6583"/>
                  <a:pt x="5790" y="6960"/>
                  <a:pt x="5797" y="7280"/>
                </a:cubicBezTo>
                <a:cubicBezTo>
                  <a:pt x="5802" y="7538"/>
                  <a:pt x="5824" y="8892"/>
                  <a:pt x="5845" y="10280"/>
                </a:cubicBezTo>
                <a:cubicBezTo>
                  <a:pt x="5887" y="13051"/>
                  <a:pt x="5883" y="13116"/>
                  <a:pt x="5767" y="13533"/>
                </a:cubicBezTo>
                <a:cubicBezTo>
                  <a:pt x="5625" y="14045"/>
                  <a:pt x="5415" y="13710"/>
                  <a:pt x="5364" y="12887"/>
                </a:cubicBezTo>
                <a:cubicBezTo>
                  <a:pt x="5334" y="12405"/>
                  <a:pt x="5339" y="11622"/>
                  <a:pt x="5375" y="11087"/>
                </a:cubicBezTo>
                <a:cubicBezTo>
                  <a:pt x="5420" y="10412"/>
                  <a:pt x="5411" y="10184"/>
                  <a:pt x="5364" y="10810"/>
                </a:cubicBezTo>
                <a:cubicBezTo>
                  <a:pt x="5342" y="11110"/>
                  <a:pt x="5309" y="11825"/>
                  <a:pt x="5292" y="12403"/>
                </a:cubicBezTo>
                <a:cubicBezTo>
                  <a:pt x="5252" y="13713"/>
                  <a:pt x="5281" y="14470"/>
                  <a:pt x="5388" y="14941"/>
                </a:cubicBezTo>
                <a:cubicBezTo>
                  <a:pt x="5474" y="15319"/>
                  <a:pt x="5658" y="15230"/>
                  <a:pt x="5759" y="14779"/>
                </a:cubicBezTo>
                <a:cubicBezTo>
                  <a:pt x="5796" y="14614"/>
                  <a:pt x="5857" y="14135"/>
                  <a:pt x="5894" y="13695"/>
                </a:cubicBezTo>
                <a:lnTo>
                  <a:pt x="5961" y="12887"/>
                </a:lnTo>
                <a:lnTo>
                  <a:pt x="6146" y="12887"/>
                </a:lnTo>
                <a:cubicBezTo>
                  <a:pt x="6309" y="12887"/>
                  <a:pt x="6348" y="12817"/>
                  <a:pt x="6469" y="12333"/>
                </a:cubicBezTo>
                <a:cubicBezTo>
                  <a:pt x="6595" y="11826"/>
                  <a:pt x="6616" y="11804"/>
                  <a:pt x="6751" y="11918"/>
                </a:cubicBezTo>
                <a:cubicBezTo>
                  <a:pt x="6885" y="12032"/>
                  <a:pt x="6902" y="12000"/>
                  <a:pt x="6950" y="11618"/>
                </a:cubicBezTo>
                <a:cubicBezTo>
                  <a:pt x="7015" y="11088"/>
                  <a:pt x="7015" y="10963"/>
                  <a:pt x="6944" y="10810"/>
                </a:cubicBezTo>
                <a:cubicBezTo>
                  <a:pt x="6913" y="10742"/>
                  <a:pt x="6792" y="10306"/>
                  <a:pt x="6676" y="9818"/>
                </a:cubicBezTo>
                <a:cubicBezTo>
                  <a:pt x="6397" y="8650"/>
                  <a:pt x="6322" y="8657"/>
                  <a:pt x="6221" y="9864"/>
                </a:cubicBezTo>
                <a:cubicBezTo>
                  <a:pt x="6195" y="10180"/>
                  <a:pt x="6185" y="10359"/>
                  <a:pt x="6200" y="10280"/>
                </a:cubicBezTo>
                <a:cubicBezTo>
                  <a:pt x="6249" y="10021"/>
                  <a:pt x="6386" y="10147"/>
                  <a:pt x="6474" y="10534"/>
                </a:cubicBezTo>
                <a:cubicBezTo>
                  <a:pt x="6522" y="10742"/>
                  <a:pt x="6558" y="10981"/>
                  <a:pt x="6552" y="11064"/>
                </a:cubicBezTo>
                <a:cubicBezTo>
                  <a:pt x="6516" y="11569"/>
                  <a:pt x="6112" y="11811"/>
                  <a:pt x="6014" y="11387"/>
                </a:cubicBezTo>
                <a:cubicBezTo>
                  <a:pt x="5964" y="11170"/>
                  <a:pt x="5961" y="11052"/>
                  <a:pt x="5937" y="8664"/>
                </a:cubicBezTo>
                <a:cubicBezTo>
                  <a:pt x="5909" y="5971"/>
                  <a:pt x="5907" y="5425"/>
                  <a:pt x="5880" y="5665"/>
                </a:cubicBezTo>
                <a:close/>
                <a:moveTo>
                  <a:pt x="18129" y="5711"/>
                </a:moveTo>
                <a:cubicBezTo>
                  <a:pt x="18051" y="6271"/>
                  <a:pt x="18042" y="6826"/>
                  <a:pt x="18073" y="8595"/>
                </a:cubicBezTo>
                <a:cubicBezTo>
                  <a:pt x="18089" y="9523"/>
                  <a:pt x="18108" y="10884"/>
                  <a:pt x="18116" y="11641"/>
                </a:cubicBezTo>
                <a:cubicBezTo>
                  <a:pt x="18130" y="13011"/>
                  <a:pt x="18129" y="13039"/>
                  <a:pt x="18070" y="13372"/>
                </a:cubicBezTo>
                <a:cubicBezTo>
                  <a:pt x="18026" y="13620"/>
                  <a:pt x="17973" y="13695"/>
                  <a:pt x="17860" y="13695"/>
                </a:cubicBezTo>
                <a:cubicBezTo>
                  <a:pt x="17729" y="13695"/>
                  <a:pt x="17701" y="13635"/>
                  <a:pt x="17653" y="13256"/>
                </a:cubicBezTo>
                <a:cubicBezTo>
                  <a:pt x="17591" y="12750"/>
                  <a:pt x="17582" y="11968"/>
                  <a:pt x="17629" y="10995"/>
                </a:cubicBezTo>
                <a:cubicBezTo>
                  <a:pt x="17677" y="10007"/>
                  <a:pt x="17645" y="10270"/>
                  <a:pt x="17589" y="11318"/>
                </a:cubicBezTo>
                <a:cubicBezTo>
                  <a:pt x="17487" y="13226"/>
                  <a:pt x="17504" y="14300"/>
                  <a:pt x="17643" y="14918"/>
                </a:cubicBezTo>
                <a:cubicBezTo>
                  <a:pt x="17697" y="15162"/>
                  <a:pt x="17746" y="15235"/>
                  <a:pt x="17836" y="15172"/>
                </a:cubicBezTo>
                <a:cubicBezTo>
                  <a:pt x="17985" y="15068"/>
                  <a:pt x="18076" y="14633"/>
                  <a:pt x="18153" y="13649"/>
                </a:cubicBezTo>
                <a:cubicBezTo>
                  <a:pt x="18212" y="12903"/>
                  <a:pt x="18213" y="12887"/>
                  <a:pt x="18336" y="12887"/>
                </a:cubicBezTo>
                <a:cubicBezTo>
                  <a:pt x="18442" y="12887"/>
                  <a:pt x="18467" y="12823"/>
                  <a:pt x="18505" y="12449"/>
                </a:cubicBezTo>
                <a:lnTo>
                  <a:pt x="18551" y="12010"/>
                </a:lnTo>
                <a:lnTo>
                  <a:pt x="18731" y="12795"/>
                </a:lnTo>
                <a:cubicBezTo>
                  <a:pt x="18906" y="13547"/>
                  <a:pt x="18914" y="13564"/>
                  <a:pt x="18938" y="13233"/>
                </a:cubicBezTo>
                <a:cubicBezTo>
                  <a:pt x="18960" y="12928"/>
                  <a:pt x="18990" y="12887"/>
                  <a:pt x="19188" y="12887"/>
                </a:cubicBezTo>
                <a:cubicBezTo>
                  <a:pt x="19387" y="12887"/>
                  <a:pt x="19418" y="12832"/>
                  <a:pt x="19459" y="12495"/>
                </a:cubicBezTo>
                <a:lnTo>
                  <a:pt x="19508" y="12126"/>
                </a:lnTo>
                <a:lnTo>
                  <a:pt x="19535" y="12495"/>
                </a:lnTo>
                <a:cubicBezTo>
                  <a:pt x="19560" y="12840"/>
                  <a:pt x="19581" y="12887"/>
                  <a:pt x="19774" y="12887"/>
                </a:cubicBezTo>
                <a:cubicBezTo>
                  <a:pt x="19957" y="12887"/>
                  <a:pt x="19992" y="12845"/>
                  <a:pt x="20024" y="12541"/>
                </a:cubicBezTo>
                <a:cubicBezTo>
                  <a:pt x="20060" y="12193"/>
                  <a:pt x="20061" y="12177"/>
                  <a:pt x="20118" y="12541"/>
                </a:cubicBezTo>
                <a:cubicBezTo>
                  <a:pt x="20168" y="12858"/>
                  <a:pt x="20196" y="12903"/>
                  <a:pt x="20330" y="12818"/>
                </a:cubicBezTo>
                <a:cubicBezTo>
                  <a:pt x="20527" y="12693"/>
                  <a:pt x="20525" y="12697"/>
                  <a:pt x="20666" y="12818"/>
                </a:cubicBezTo>
                <a:cubicBezTo>
                  <a:pt x="20735" y="12877"/>
                  <a:pt x="20805" y="12840"/>
                  <a:pt x="20830" y="12726"/>
                </a:cubicBezTo>
                <a:cubicBezTo>
                  <a:pt x="20858" y="12596"/>
                  <a:pt x="20875" y="12583"/>
                  <a:pt x="20884" y="12703"/>
                </a:cubicBezTo>
                <a:cubicBezTo>
                  <a:pt x="20891" y="12802"/>
                  <a:pt x="20946" y="12887"/>
                  <a:pt x="21007" y="12887"/>
                </a:cubicBezTo>
                <a:cubicBezTo>
                  <a:pt x="21108" y="12887"/>
                  <a:pt x="21123" y="12828"/>
                  <a:pt x="21147" y="12379"/>
                </a:cubicBezTo>
                <a:cubicBezTo>
                  <a:pt x="21162" y="12107"/>
                  <a:pt x="21176" y="11320"/>
                  <a:pt x="21182" y="10626"/>
                </a:cubicBezTo>
                <a:lnTo>
                  <a:pt x="21193" y="9380"/>
                </a:lnTo>
                <a:lnTo>
                  <a:pt x="21147" y="9772"/>
                </a:lnTo>
                <a:cubicBezTo>
                  <a:pt x="21121" y="9987"/>
                  <a:pt x="21092" y="10454"/>
                  <a:pt x="21085" y="10833"/>
                </a:cubicBezTo>
                <a:cubicBezTo>
                  <a:pt x="21074" y="11454"/>
                  <a:pt x="21066" y="11526"/>
                  <a:pt x="21010" y="11526"/>
                </a:cubicBezTo>
                <a:cubicBezTo>
                  <a:pt x="20949" y="11526"/>
                  <a:pt x="20947" y="11525"/>
                  <a:pt x="20951" y="10672"/>
                </a:cubicBezTo>
                <a:cubicBezTo>
                  <a:pt x="20954" y="9834"/>
                  <a:pt x="20954" y="9803"/>
                  <a:pt x="20916" y="10095"/>
                </a:cubicBezTo>
                <a:cubicBezTo>
                  <a:pt x="20894" y="10262"/>
                  <a:pt x="20870" y="10632"/>
                  <a:pt x="20862" y="10926"/>
                </a:cubicBezTo>
                <a:cubicBezTo>
                  <a:pt x="20845" y="11580"/>
                  <a:pt x="20821" y="11673"/>
                  <a:pt x="20714" y="11480"/>
                </a:cubicBezTo>
                <a:cubicBezTo>
                  <a:pt x="20625" y="11317"/>
                  <a:pt x="20615" y="11074"/>
                  <a:pt x="20650" y="9910"/>
                </a:cubicBezTo>
                <a:lnTo>
                  <a:pt x="20669" y="9380"/>
                </a:lnTo>
                <a:lnTo>
                  <a:pt x="20612" y="9818"/>
                </a:lnTo>
                <a:cubicBezTo>
                  <a:pt x="20582" y="10058"/>
                  <a:pt x="20559" y="10375"/>
                  <a:pt x="20559" y="10534"/>
                </a:cubicBezTo>
                <a:cubicBezTo>
                  <a:pt x="20559" y="10692"/>
                  <a:pt x="20543" y="11016"/>
                  <a:pt x="20524" y="11249"/>
                </a:cubicBezTo>
                <a:cubicBezTo>
                  <a:pt x="20492" y="11637"/>
                  <a:pt x="20480" y="11656"/>
                  <a:pt x="20357" y="11572"/>
                </a:cubicBezTo>
                <a:cubicBezTo>
                  <a:pt x="20186" y="11454"/>
                  <a:pt x="20162" y="11278"/>
                  <a:pt x="20161" y="10118"/>
                </a:cubicBezTo>
                <a:lnTo>
                  <a:pt x="20158" y="9195"/>
                </a:lnTo>
                <a:lnTo>
                  <a:pt x="20118" y="9611"/>
                </a:lnTo>
                <a:cubicBezTo>
                  <a:pt x="20095" y="9844"/>
                  <a:pt x="20078" y="10302"/>
                  <a:pt x="20078" y="10626"/>
                </a:cubicBezTo>
                <a:cubicBezTo>
                  <a:pt x="20077" y="10950"/>
                  <a:pt x="20062" y="11317"/>
                  <a:pt x="20045" y="11433"/>
                </a:cubicBezTo>
                <a:cubicBezTo>
                  <a:pt x="20014" y="11654"/>
                  <a:pt x="19661" y="11655"/>
                  <a:pt x="19645" y="11433"/>
                </a:cubicBezTo>
                <a:cubicBezTo>
                  <a:pt x="19640" y="11370"/>
                  <a:pt x="19651" y="11047"/>
                  <a:pt x="19669" y="10741"/>
                </a:cubicBezTo>
                <a:cubicBezTo>
                  <a:pt x="19693" y="10325"/>
                  <a:pt x="19696" y="10109"/>
                  <a:pt x="19680" y="9841"/>
                </a:cubicBezTo>
                <a:cubicBezTo>
                  <a:pt x="19604" y="8623"/>
                  <a:pt x="19363" y="8589"/>
                  <a:pt x="19290" y="9795"/>
                </a:cubicBezTo>
                <a:cubicBezTo>
                  <a:pt x="19248" y="10497"/>
                  <a:pt x="19248" y="10534"/>
                  <a:pt x="19306" y="10534"/>
                </a:cubicBezTo>
                <a:cubicBezTo>
                  <a:pt x="19364" y="10534"/>
                  <a:pt x="19436" y="11151"/>
                  <a:pt x="19414" y="11457"/>
                </a:cubicBezTo>
                <a:cubicBezTo>
                  <a:pt x="19403" y="11604"/>
                  <a:pt x="19344" y="11651"/>
                  <a:pt x="19220" y="11595"/>
                </a:cubicBezTo>
                <a:cubicBezTo>
                  <a:pt x="19055" y="11521"/>
                  <a:pt x="19037" y="11457"/>
                  <a:pt x="18994" y="10995"/>
                </a:cubicBezTo>
                <a:cubicBezTo>
                  <a:pt x="18969" y="10720"/>
                  <a:pt x="18938" y="10181"/>
                  <a:pt x="18925" y="9795"/>
                </a:cubicBezTo>
                <a:cubicBezTo>
                  <a:pt x="18896" y="8962"/>
                  <a:pt x="18870" y="8941"/>
                  <a:pt x="18737" y="9564"/>
                </a:cubicBezTo>
                <a:cubicBezTo>
                  <a:pt x="18672" y="9866"/>
                  <a:pt x="18616" y="10289"/>
                  <a:pt x="18578" y="10833"/>
                </a:cubicBezTo>
                <a:lnTo>
                  <a:pt x="18522" y="11664"/>
                </a:lnTo>
                <a:lnTo>
                  <a:pt x="18387" y="11572"/>
                </a:lnTo>
                <a:cubicBezTo>
                  <a:pt x="18314" y="11521"/>
                  <a:pt x="18245" y="11447"/>
                  <a:pt x="18234" y="11387"/>
                </a:cubicBezTo>
                <a:cubicBezTo>
                  <a:pt x="18223" y="11328"/>
                  <a:pt x="18201" y="9974"/>
                  <a:pt x="18186" y="8388"/>
                </a:cubicBezTo>
                <a:cubicBezTo>
                  <a:pt x="18163" y="5948"/>
                  <a:pt x="18154" y="5533"/>
                  <a:pt x="18129" y="5711"/>
                </a:cubicBezTo>
                <a:close/>
                <a:moveTo>
                  <a:pt x="11526" y="5734"/>
                </a:moveTo>
                <a:cubicBezTo>
                  <a:pt x="11523" y="5707"/>
                  <a:pt x="11501" y="5990"/>
                  <a:pt x="11475" y="6380"/>
                </a:cubicBezTo>
                <a:lnTo>
                  <a:pt x="11427" y="7095"/>
                </a:lnTo>
                <a:lnTo>
                  <a:pt x="11464" y="9795"/>
                </a:lnTo>
                <a:cubicBezTo>
                  <a:pt x="11484" y="11282"/>
                  <a:pt x="11507" y="12469"/>
                  <a:pt x="11516" y="12426"/>
                </a:cubicBezTo>
                <a:cubicBezTo>
                  <a:pt x="11524" y="12382"/>
                  <a:pt x="11542" y="11943"/>
                  <a:pt x="11556" y="11457"/>
                </a:cubicBezTo>
                <a:cubicBezTo>
                  <a:pt x="11575" y="10784"/>
                  <a:pt x="11574" y="10002"/>
                  <a:pt x="11556" y="8180"/>
                </a:cubicBezTo>
                <a:cubicBezTo>
                  <a:pt x="11543" y="6861"/>
                  <a:pt x="11529" y="5761"/>
                  <a:pt x="11526" y="5734"/>
                </a:cubicBezTo>
                <a:close/>
                <a:moveTo>
                  <a:pt x="21539" y="5757"/>
                </a:moveTo>
                <a:cubicBezTo>
                  <a:pt x="21535" y="5720"/>
                  <a:pt x="21511" y="6012"/>
                  <a:pt x="21486" y="6403"/>
                </a:cubicBezTo>
                <a:lnTo>
                  <a:pt x="21440" y="7095"/>
                </a:lnTo>
                <a:lnTo>
                  <a:pt x="21475" y="9795"/>
                </a:lnTo>
                <a:cubicBezTo>
                  <a:pt x="21495" y="11279"/>
                  <a:pt x="21520" y="12469"/>
                  <a:pt x="21529" y="12426"/>
                </a:cubicBezTo>
                <a:cubicBezTo>
                  <a:pt x="21574" y="12187"/>
                  <a:pt x="21590" y="10363"/>
                  <a:pt x="21569" y="8134"/>
                </a:cubicBezTo>
                <a:cubicBezTo>
                  <a:pt x="21557" y="6858"/>
                  <a:pt x="21544" y="5794"/>
                  <a:pt x="21539" y="5757"/>
                </a:cubicBezTo>
                <a:close/>
                <a:moveTo>
                  <a:pt x="4778" y="5988"/>
                </a:moveTo>
                <a:cubicBezTo>
                  <a:pt x="4768" y="5898"/>
                  <a:pt x="4741" y="6084"/>
                  <a:pt x="4716" y="6426"/>
                </a:cubicBezTo>
                <a:cubicBezTo>
                  <a:pt x="4674" y="7013"/>
                  <a:pt x="4674" y="7087"/>
                  <a:pt x="4706" y="9472"/>
                </a:cubicBezTo>
                <a:cubicBezTo>
                  <a:pt x="4723" y="10810"/>
                  <a:pt x="4743" y="12023"/>
                  <a:pt x="4749" y="12172"/>
                </a:cubicBezTo>
                <a:cubicBezTo>
                  <a:pt x="4756" y="12389"/>
                  <a:pt x="4764" y="12369"/>
                  <a:pt x="4784" y="12080"/>
                </a:cubicBezTo>
                <a:cubicBezTo>
                  <a:pt x="4813" y="11657"/>
                  <a:pt x="4808" y="6241"/>
                  <a:pt x="4778" y="5988"/>
                </a:cubicBezTo>
                <a:close/>
                <a:moveTo>
                  <a:pt x="20075" y="6103"/>
                </a:moveTo>
                <a:cubicBezTo>
                  <a:pt x="20060" y="6103"/>
                  <a:pt x="20043" y="6194"/>
                  <a:pt x="20016" y="6334"/>
                </a:cubicBezTo>
                <a:cubicBezTo>
                  <a:pt x="19961" y="6611"/>
                  <a:pt x="19954" y="6605"/>
                  <a:pt x="19906" y="6334"/>
                </a:cubicBezTo>
                <a:cubicBezTo>
                  <a:pt x="19856" y="6055"/>
                  <a:pt x="19851" y="6058"/>
                  <a:pt x="19806" y="6472"/>
                </a:cubicBezTo>
                <a:lnTo>
                  <a:pt x="19758" y="6911"/>
                </a:lnTo>
                <a:lnTo>
                  <a:pt x="19817" y="7188"/>
                </a:lnTo>
                <a:cubicBezTo>
                  <a:pt x="19869" y="7427"/>
                  <a:pt x="19883" y="7417"/>
                  <a:pt x="19924" y="7188"/>
                </a:cubicBezTo>
                <a:cubicBezTo>
                  <a:pt x="19966" y="6957"/>
                  <a:pt x="19980" y="6957"/>
                  <a:pt x="20037" y="7211"/>
                </a:cubicBezTo>
                <a:cubicBezTo>
                  <a:pt x="20097" y="7477"/>
                  <a:pt x="20105" y="7476"/>
                  <a:pt x="20142" y="7188"/>
                </a:cubicBezTo>
                <a:cubicBezTo>
                  <a:pt x="20194" y="6782"/>
                  <a:pt x="20192" y="6669"/>
                  <a:pt x="20129" y="6311"/>
                </a:cubicBezTo>
                <a:cubicBezTo>
                  <a:pt x="20104" y="6172"/>
                  <a:pt x="20090" y="6103"/>
                  <a:pt x="20075" y="6103"/>
                </a:cubicBezTo>
                <a:close/>
                <a:moveTo>
                  <a:pt x="15506" y="6311"/>
                </a:moveTo>
                <a:cubicBezTo>
                  <a:pt x="15491" y="6321"/>
                  <a:pt x="15478" y="6423"/>
                  <a:pt x="15455" y="6588"/>
                </a:cubicBezTo>
                <a:lnTo>
                  <a:pt x="15407" y="6934"/>
                </a:lnTo>
                <a:lnTo>
                  <a:pt x="15458" y="7303"/>
                </a:lnTo>
                <a:cubicBezTo>
                  <a:pt x="15521" y="7739"/>
                  <a:pt x="15560" y="7711"/>
                  <a:pt x="15600" y="7188"/>
                </a:cubicBezTo>
                <a:cubicBezTo>
                  <a:pt x="15629" y="6821"/>
                  <a:pt x="15627" y="6755"/>
                  <a:pt x="15568" y="6495"/>
                </a:cubicBezTo>
                <a:cubicBezTo>
                  <a:pt x="15539" y="6366"/>
                  <a:pt x="15521" y="6301"/>
                  <a:pt x="15506" y="6311"/>
                </a:cubicBezTo>
                <a:close/>
                <a:moveTo>
                  <a:pt x="12384" y="6611"/>
                </a:moveTo>
                <a:cubicBezTo>
                  <a:pt x="12335" y="6422"/>
                  <a:pt x="12321" y="6435"/>
                  <a:pt x="12287" y="6703"/>
                </a:cubicBezTo>
                <a:cubicBezTo>
                  <a:pt x="12248" y="7003"/>
                  <a:pt x="12246" y="7037"/>
                  <a:pt x="12281" y="7257"/>
                </a:cubicBezTo>
                <a:cubicBezTo>
                  <a:pt x="12325" y="7534"/>
                  <a:pt x="12379" y="7549"/>
                  <a:pt x="12408" y="7303"/>
                </a:cubicBezTo>
                <a:cubicBezTo>
                  <a:pt x="12421" y="7185"/>
                  <a:pt x="12450" y="7185"/>
                  <a:pt x="12494" y="7326"/>
                </a:cubicBezTo>
                <a:cubicBezTo>
                  <a:pt x="12546" y="7495"/>
                  <a:pt x="12567" y="7490"/>
                  <a:pt x="12593" y="7303"/>
                </a:cubicBezTo>
                <a:cubicBezTo>
                  <a:pt x="12639" y="6978"/>
                  <a:pt x="12633" y="6852"/>
                  <a:pt x="12572" y="6611"/>
                </a:cubicBezTo>
                <a:cubicBezTo>
                  <a:pt x="12531" y="6453"/>
                  <a:pt x="12511" y="6449"/>
                  <a:pt x="12480" y="6611"/>
                </a:cubicBezTo>
                <a:cubicBezTo>
                  <a:pt x="12449" y="6776"/>
                  <a:pt x="12427" y="6783"/>
                  <a:pt x="12384" y="6611"/>
                </a:cubicBezTo>
                <a:close/>
                <a:moveTo>
                  <a:pt x="9524" y="8503"/>
                </a:moveTo>
                <a:lnTo>
                  <a:pt x="9489" y="9080"/>
                </a:lnTo>
                <a:cubicBezTo>
                  <a:pt x="9457" y="9622"/>
                  <a:pt x="9458" y="9671"/>
                  <a:pt x="9500" y="10372"/>
                </a:cubicBezTo>
                <a:cubicBezTo>
                  <a:pt x="9571" y="11573"/>
                  <a:pt x="9564" y="11599"/>
                  <a:pt x="9196" y="11595"/>
                </a:cubicBezTo>
                <a:cubicBezTo>
                  <a:pt x="8950" y="11592"/>
                  <a:pt x="8865" y="11549"/>
                  <a:pt x="8847" y="11364"/>
                </a:cubicBezTo>
                <a:cubicBezTo>
                  <a:pt x="8829" y="11181"/>
                  <a:pt x="8833" y="11085"/>
                  <a:pt x="8855" y="10972"/>
                </a:cubicBezTo>
                <a:cubicBezTo>
                  <a:pt x="8891" y="10789"/>
                  <a:pt x="8933" y="10135"/>
                  <a:pt x="8933" y="9749"/>
                </a:cubicBezTo>
                <a:cubicBezTo>
                  <a:pt x="8933" y="9310"/>
                  <a:pt x="8806" y="8734"/>
                  <a:pt x="8707" y="8734"/>
                </a:cubicBezTo>
                <a:cubicBezTo>
                  <a:pt x="8637" y="8733"/>
                  <a:pt x="8610" y="8840"/>
                  <a:pt x="8576" y="9218"/>
                </a:cubicBezTo>
                <a:cubicBezTo>
                  <a:pt x="8521" y="9819"/>
                  <a:pt x="8520" y="10372"/>
                  <a:pt x="8573" y="10372"/>
                </a:cubicBezTo>
                <a:cubicBezTo>
                  <a:pt x="8595" y="10372"/>
                  <a:pt x="8622" y="10469"/>
                  <a:pt x="8635" y="10603"/>
                </a:cubicBezTo>
                <a:cubicBezTo>
                  <a:pt x="8653" y="10788"/>
                  <a:pt x="8650" y="10941"/>
                  <a:pt x="8616" y="11203"/>
                </a:cubicBezTo>
                <a:cubicBezTo>
                  <a:pt x="8507" y="12051"/>
                  <a:pt x="8432" y="14226"/>
                  <a:pt x="8468" y="15587"/>
                </a:cubicBezTo>
                <a:cubicBezTo>
                  <a:pt x="8494" y="16567"/>
                  <a:pt x="8545" y="17011"/>
                  <a:pt x="8672" y="17318"/>
                </a:cubicBezTo>
                <a:cubicBezTo>
                  <a:pt x="8808" y="17647"/>
                  <a:pt x="9008" y="17511"/>
                  <a:pt x="9135" y="16994"/>
                </a:cubicBezTo>
                <a:lnTo>
                  <a:pt x="9237" y="16579"/>
                </a:lnTo>
                <a:lnTo>
                  <a:pt x="9038" y="16464"/>
                </a:lnTo>
                <a:cubicBezTo>
                  <a:pt x="8784" y="16320"/>
                  <a:pt x="8668" y="16014"/>
                  <a:pt x="8581" y="15264"/>
                </a:cubicBezTo>
                <a:cubicBezTo>
                  <a:pt x="8471" y="14321"/>
                  <a:pt x="8492" y="13279"/>
                  <a:pt x="8643" y="12033"/>
                </a:cubicBezTo>
                <a:lnTo>
                  <a:pt x="8715" y="11433"/>
                </a:lnTo>
                <a:lnTo>
                  <a:pt x="8766" y="12126"/>
                </a:lnTo>
                <a:lnTo>
                  <a:pt x="8817" y="12795"/>
                </a:lnTo>
                <a:lnTo>
                  <a:pt x="9207" y="12841"/>
                </a:lnTo>
                <a:lnTo>
                  <a:pt x="9597" y="12887"/>
                </a:lnTo>
                <a:lnTo>
                  <a:pt x="9610" y="12333"/>
                </a:lnTo>
                <a:cubicBezTo>
                  <a:pt x="9638" y="11118"/>
                  <a:pt x="9627" y="9922"/>
                  <a:pt x="9575" y="9195"/>
                </a:cubicBezTo>
                <a:lnTo>
                  <a:pt x="9524" y="8503"/>
                </a:lnTo>
                <a:close/>
                <a:moveTo>
                  <a:pt x="12816" y="8734"/>
                </a:moveTo>
                <a:cubicBezTo>
                  <a:pt x="12809" y="8734"/>
                  <a:pt x="12788" y="8982"/>
                  <a:pt x="12768" y="9287"/>
                </a:cubicBezTo>
                <a:cubicBezTo>
                  <a:pt x="12733" y="9807"/>
                  <a:pt x="12733" y="9877"/>
                  <a:pt x="12765" y="10349"/>
                </a:cubicBezTo>
                <a:cubicBezTo>
                  <a:pt x="12834" y="11342"/>
                  <a:pt x="12808" y="11433"/>
                  <a:pt x="12461" y="11433"/>
                </a:cubicBezTo>
                <a:cubicBezTo>
                  <a:pt x="12155" y="11433"/>
                  <a:pt x="12148" y="11425"/>
                  <a:pt x="12091" y="10972"/>
                </a:cubicBezTo>
                <a:cubicBezTo>
                  <a:pt x="12039" y="10562"/>
                  <a:pt x="12033" y="10428"/>
                  <a:pt x="12042" y="9680"/>
                </a:cubicBezTo>
                <a:lnTo>
                  <a:pt x="12053" y="8826"/>
                </a:lnTo>
                <a:lnTo>
                  <a:pt x="12023" y="9449"/>
                </a:lnTo>
                <a:cubicBezTo>
                  <a:pt x="12007" y="9794"/>
                  <a:pt x="11987" y="10489"/>
                  <a:pt x="11980" y="10995"/>
                </a:cubicBezTo>
                <a:cubicBezTo>
                  <a:pt x="11970" y="11838"/>
                  <a:pt x="11976" y="11952"/>
                  <a:pt x="12029" y="12310"/>
                </a:cubicBezTo>
                <a:cubicBezTo>
                  <a:pt x="12083" y="12677"/>
                  <a:pt x="12109" y="12703"/>
                  <a:pt x="12448" y="12703"/>
                </a:cubicBezTo>
                <a:lnTo>
                  <a:pt x="12808" y="12703"/>
                </a:lnTo>
                <a:lnTo>
                  <a:pt x="12832" y="12241"/>
                </a:lnTo>
                <a:cubicBezTo>
                  <a:pt x="12889" y="11179"/>
                  <a:pt x="12900" y="10228"/>
                  <a:pt x="12865" y="9472"/>
                </a:cubicBezTo>
                <a:cubicBezTo>
                  <a:pt x="12846" y="9074"/>
                  <a:pt x="12824" y="8733"/>
                  <a:pt x="12816" y="8734"/>
                </a:cubicBezTo>
                <a:close/>
                <a:moveTo>
                  <a:pt x="10070" y="9080"/>
                </a:moveTo>
                <a:cubicBezTo>
                  <a:pt x="10061" y="9139"/>
                  <a:pt x="10054" y="9287"/>
                  <a:pt x="10043" y="9564"/>
                </a:cubicBezTo>
                <a:cubicBezTo>
                  <a:pt x="10020" y="10172"/>
                  <a:pt x="10022" y="10226"/>
                  <a:pt x="10105" y="10995"/>
                </a:cubicBezTo>
                <a:cubicBezTo>
                  <a:pt x="10152" y="11435"/>
                  <a:pt x="10191" y="11882"/>
                  <a:pt x="10191" y="11987"/>
                </a:cubicBezTo>
                <a:cubicBezTo>
                  <a:pt x="10191" y="12317"/>
                  <a:pt x="9997" y="13985"/>
                  <a:pt x="9903" y="14456"/>
                </a:cubicBezTo>
                <a:cubicBezTo>
                  <a:pt x="9816" y="14895"/>
                  <a:pt x="9812" y="14883"/>
                  <a:pt x="9707" y="14618"/>
                </a:cubicBezTo>
                <a:cubicBezTo>
                  <a:pt x="9562" y="14253"/>
                  <a:pt x="9607" y="14616"/>
                  <a:pt x="9774" y="15148"/>
                </a:cubicBezTo>
                <a:cubicBezTo>
                  <a:pt x="9933" y="15656"/>
                  <a:pt x="9964" y="15662"/>
                  <a:pt x="10043" y="15310"/>
                </a:cubicBezTo>
                <a:cubicBezTo>
                  <a:pt x="10132" y="14912"/>
                  <a:pt x="10235" y="13032"/>
                  <a:pt x="10236" y="11756"/>
                </a:cubicBezTo>
                <a:cubicBezTo>
                  <a:pt x="10237" y="10696"/>
                  <a:pt x="10181" y="9545"/>
                  <a:pt x="10107" y="9149"/>
                </a:cubicBezTo>
                <a:cubicBezTo>
                  <a:pt x="10090" y="9057"/>
                  <a:pt x="10079" y="9021"/>
                  <a:pt x="10070" y="9080"/>
                </a:cubicBezTo>
                <a:close/>
                <a:moveTo>
                  <a:pt x="94" y="11295"/>
                </a:moveTo>
                <a:cubicBezTo>
                  <a:pt x="79" y="11298"/>
                  <a:pt x="64" y="11413"/>
                  <a:pt x="35" y="11641"/>
                </a:cubicBezTo>
                <a:cubicBezTo>
                  <a:pt x="-10" y="12001"/>
                  <a:pt x="-10" y="12031"/>
                  <a:pt x="24" y="12356"/>
                </a:cubicBezTo>
                <a:cubicBezTo>
                  <a:pt x="71" y="12801"/>
                  <a:pt x="123" y="12799"/>
                  <a:pt x="172" y="12333"/>
                </a:cubicBezTo>
                <a:cubicBezTo>
                  <a:pt x="211" y="11965"/>
                  <a:pt x="210" y="11955"/>
                  <a:pt x="159" y="11618"/>
                </a:cubicBezTo>
                <a:cubicBezTo>
                  <a:pt x="126" y="11403"/>
                  <a:pt x="110" y="11292"/>
                  <a:pt x="94" y="11295"/>
                </a:cubicBezTo>
                <a:close/>
                <a:moveTo>
                  <a:pt x="9390" y="14710"/>
                </a:moveTo>
                <a:cubicBezTo>
                  <a:pt x="9365" y="14713"/>
                  <a:pt x="9345" y="14820"/>
                  <a:pt x="9331" y="15056"/>
                </a:cubicBezTo>
                <a:cubicBezTo>
                  <a:pt x="9312" y="15361"/>
                  <a:pt x="9313" y="15476"/>
                  <a:pt x="9344" y="15679"/>
                </a:cubicBezTo>
                <a:cubicBezTo>
                  <a:pt x="9431" y="16245"/>
                  <a:pt x="9537" y="15692"/>
                  <a:pt x="9468" y="15033"/>
                </a:cubicBezTo>
                <a:cubicBezTo>
                  <a:pt x="9443" y="14802"/>
                  <a:pt x="9414" y="14707"/>
                  <a:pt x="9390" y="14710"/>
                </a:cubicBezTo>
                <a:close/>
                <a:moveTo>
                  <a:pt x="12577" y="17087"/>
                </a:moveTo>
                <a:cubicBezTo>
                  <a:pt x="12563" y="16964"/>
                  <a:pt x="12337" y="18284"/>
                  <a:pt x="12324" y="18564"/>
                </a:cubicBezTo>
                <a:cubicBezTo>
                  <a:pt x="12319" y="18695"/>
                  <a:pt x="12376" y="18436"/>
                  <a:pt x="12451" y="17987"/>
                </a:cubicBezTo>
                <a:cubicBezTo>
                  <a:pt x="12526" y="17537"/>
                  <a:pt x="12582" y="17132"/>
                  <a:pt x="12577" y="17087"/>
                </a:cubicBezTo>
                <a:close/>
                <a:moveTo>
                  <a:pt x="18825" y="17433"/>
                </a:moveTo>
                <a:cubicBezTo>
                  <a:pt x="18837" y="17176"/>
                  <a:pt x="18598" y="18544"/>
                  <a:pt x="18575" y="18864"/>
                </a:cubicBezTo>
                <a:cubicBezTo>
                  <a:pt x="18555" y="19141"/>
                  <a:pt x="18578" y="19026"/>
                  <a:pt x="18707" y="18287"/>
                </a:cubicBezTo>
                <a:cubicBezTo>
                  <a:pt x="18767" y="17940"/>
                  <a:pt x="18819" y="17559"/>
                  <a:pt x="18825" y="17433"/>
                </a:cubicBezTo>
                <a:close/>
                <a:moveTo>
                  <a:pt x="8901" y="19879"/>
                </a:moveTo>
                <a:cubicBezTo>
                  <a:pt x="8921" y="19595"/>
                  <a:pt x="8897" y="19716"/>
                  <a:pt x="8758" y="20525"/>
                </a:cubicBezTo>
                <a:cubicBezTo>
                  <a:pt x="8692" y="20911"/>
                  <a:pt x="8637" y="21290"/>
                  <a:pt x="8637" y="21379"/>
                </a:cubicBezTo>
                <a:cubicBezTo>
                  <a:pt x="8637" y="21563"/>
                  <a:pt x="8878" y="20190"/>
                  <a:pt x="8901" y="1987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3" name="أختار الخطة المناسبة لأحل المسألة"/>
          <p:cNvSpPr txBox="1"/>
          <p:nvPr/>
        </p:nvSpPr>
        <p:spPr>
          <a:xfrm>
            <a:off x="4127282" y="4167743"/>
            <a:ext cx="2070480" cy="23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أختار الخطة المناسبة لأحل 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1"/>
      <p:bldP build="whole" bldLvl="1" animBg="1" rev="0" advAuto="0" spid="238" grpId="3"/>
      <p:bldP build="whole" bldLvl="1" animBg="1" rev="0" advAuto="0" spid="25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277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265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76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266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274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267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8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9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0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1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2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3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275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8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285" name="تجميع"/>
          <p:cNvGrpSpPr/>
          <p:nvPr/>
        </p:nvGrpSpPr>
        <p:grpSpPr>
          <a:xfrm>
            <a:off x="1845456" y="935232"/>
            <a:ext cx="6835985" cy="2813719"/>
            <a:chOff x="25796" y="80294"/>
            <a:chExt cx="6835983" cy="2813718"/>
          </a:xfrm>
        </p:grpSpPr>
        <p:grpSp>
          <p:nvGrpSpPr>
            <p:cNvPr id="282" name="تجميع"/>
            <p:cNvGrpSpPr/>
            <p:nvPr/>
          </p:nvGrpSpPr>
          <p:grpSpPr>
            <a:xfrm>
              <a:off x="5977615" y="80294"/>
              <a:ext cx="620649" cy="620649"/>
              <a:chOff x="-1" y="0"/>
              <a:chExt cx="620648" cy="620647"/>
            </a:xfrm>
          </p:grpSpPr>
          <p:sp>
            <p:nvSpPr>
              <p:cNvPr id="280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1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3" name="٥"/>
            <p:cNvSpPr/>
            <p:nvPr/>
          </p:nvSpPr>
          <p:spPr>
            <a:xfrm>
              <a:off x="5739500" y="413723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١ </a:t>
              </a:r>
            </a:p>
          </p:txBody>
        </p:sp>
        <p:pic>
          <p:nvPicPr>
            <p:cNvPr id="284" name="IMG_3921.png" descr="IMG_392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3" t="10918" r="14342" b="29447"/>
            <a:stretch>
              <a:fillRect/>
            </a:stretch>
          </p:blipFill>
          <p:spPr>
            <a:xfrm>
              <a:off x="25796" y="165893"/>
              <a:ext cx="5584349" cy="2728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10842" y="0"/>
                  </a:moveTo>
                  <a:cubicBezTo>
                    <a:pt x="10739" y="0"/>
                    <a:pt x="10682" y="354"/>
                    <a:pt x="10767" y="468"/>
                  </a:cubicBezTo>
                  <a:cubicBezTo>
                    <a:pt x="10821" y="540"/>
                    <a:pt x="10811" y="570"/>
                    <a:pt x="10669" y="764"/>
                  </a:cubicBezTo>
                  <a:cubicBezTo>
                    <a:pt x="10613" y="840"/>
                    <a:pt x="10578" y="902"/>
                    <a:pt x="10592" y="902"/>
                  </a:cubicBezTo>
                  <a:cubicBezTo>
                    <a:pt x="10632" y="902"/>
                    <a:pt x="10761" y="743"/>
                    <a:pt x="10815" y="628"/>
                  </a:cubicBezTo>
                  <a:cubicBezTo>
                    <a:pt x="10854" y="545"/>
                    <a:pt x="10870" y="531"/>
                    <a:pt x="10896" y="559"/>
                  </a:cubicBezTo>
                  <a:cubicBezTo>
                    <a:pt x="10940" y="608"/>
                    <a:pt x="10957" y="506"/>
                    <a:pt x="10919" y="421"/>
                  </a:cubicBezTo>
                  <a:cubicBezTo>
                    <a:pt x="10901" y="380"/>
                    <a:pt x="10895" y="327"/>
                    <a:pt x="10902" y="273"/>
                  </a:cubicBezTo>
                  <a:cubicBezTo>
                    <a:pt x="10917" y="151"/>
                    <a:pt x="10884" y="0"/>
                    <a:pt x="10842" y="0"/>
                  </a:cubicBezTo>
                  <a:close/>
                  <a:moveTo>
                    <a:pt x="14626" y="597"/>
                  </a:moveTo>
                  <a:cubicBezTo>
                    <a:pt x="14596" y="598"/>
                    <a:pt x="14564" y="644"/>
                    <a:pt x="14542" y="732"/>
                  </a:cubicBezTo>
                  <a:cubicBezTo>
                    <a:pt x="14506" y="874"/>
                    <a:pt x="14512" y="993"/>
                    <a:pt x="14555" y="1056"/>
                  </a:cubicBezTo>
                  <a:cubicBezTo>
                    <a:pt x="14601" y="1121"/>
                    <a:pt x="14594" y="1121"/>
                    <a:pt x="14652" y="1059"/>
                  </a:cubicBezTo>
                  <a:cubicBezTo>
                    <a:pt x="14709" y="998"/>
                    <a:pt x="14730" y="861"/>
                    <a:pt x="14703" y="726"/>
                  </a:cubicBezTo>
                  <a:cubicBezTo>
                    <a:pt x="14685" y="640"/>
                    <a:pt x="14656" y="596"/>
                    <a:pt x="14626" y="597"/>
                  </a:cubicBezTo>
                  <a:close/>
                  <a:moveTo>
                    <a:pt x="15637" y="804"/>
                  </a:moveTo>
                  <a:cubicBezTo>
                    <a:pt x="15629" y="793"/>
                    <a:pt x="15588" y="831"/>
                    <a:pt x="15485" y="936"/>
                  </a:cubicBezTo>
                  <a:cubicBezTo>
                    <a:pt x="15392" y="1032"/>
                    <a:pt x="15307" y="1140"/>
                    <a:pt x="15298" y="1175"/>
                  </a:cubicBezTo>
                  <a:cubicBezTo>
                    <a:pt x="15285" y="1223"/>
                    <a:pt x="15324" y="1197"/>
                    <a:pt x="15450" y="1072"/>
                  </a:cubicBezTo>
                  <a:cubicBezTo>
                    <a:pt x="15542" y="979"/>
                    <a:pt x="15625" y="872"/>
                    <a:pt x="15636" y="833"/>
                  </a:cubicBezTo>
                  <a:cubicBezTo>
                    <a:pt x="15639" y="818"/>
                    <a:pt x="15640" y="808"/>
                    <a:pt x="15637" y="804"/>
                  </a:cubicBezTo>
                  <a:close/>
                  <a:moveTo>
                    <a:pt x="12449" y="867"/>
                  </a:moveTo>
                  <a:cubicBezTo>
                    <a:pt x="12411" y="867"/>
                    <a:pt x="12392" y="895"/>
                    <a:pt x="12366" y="980"/>
                  </a:cubicBezTo>
                  <a:cubicBezTo>
                    <a:pt x="12323" y="1121"/>
                    <a:pt x="12329" y="1253"/>
                    <a:pt x="12380" y="1304"/>
                  </a:cubicBezTo>
                  <a:cubicBezTo>
                    <a:pt x="12443" y="1369"/>
                    <a:pt x="12442" y="1378"/>
                    <a:pt x="12331" y="1546"/>
                  </a:cubicBezTo>
                  <a:cubicBezTo>
                    <a:pt x="12271" y="1635"/>
                    <a:pt x="12219" y="1714"/>
                    <a:pt x="12215" y="1722"/>
                  </a:cubicBezTo>
                  <a:cubicBezTo>
                    <a:pt x="12212" y="1730"/>
                    <a:pt x="12218" y="1735"/>
                    <a:pt x="12229" y="1735"/>
                  </a:cubicBezTo>
                  <a:cubicBezTo>
                    <a:pt x="12265" y="1735"/>
                    <a:pt x="12349" y="1632"/>
                    <a:pt x="12418" y="1505"/>
                  </a:cubicBezTo>
                  <a:cubicBezTo>
                    <a:pt x="12466" y="1416"/>
                    <a:pt x="12493" y="1388"/>
                    <a:pt x="12518" y="1405"/>
                  </a:cubicBezTo>
                  <a:cubicBezTo>
                    <a:pt x="12545" y="1422"/>
                    <a:pt x="12553" y="1412"/>
                    <a:pt x="12553" y="1357"/>
                  </a:cubicBezTo>
                  <a:cubicBezTo>
                    <a:pt x="12553" y="1319"/>
                    <a:pt x="12545" y="1278"/>
                    <a:pt x="12536" y="1266"/>
                  </a:cubicBezTo>
                  <a:cubicBezTo>
                    <a:pt x="12527" y="1255"/>
                    <a:pt x="12519" y="1186"/>
                    <a:pt x="12519" y="1112"/>
                  </a:cubicBezTo>
                  <a:cubicBezTo>
                    <a:pt x="12519" y="917"/>
                    <a:pt x="12505" y="867"/>
                    <a:pt x="12449" y="867"/>
                  </a:cubicBezTo>
                  <a:close/>
                  <a:moveTo>
                    <a:pt x="19142" y="921"/>
                  </a:moveTo>
                  <a:cubicBezTo>
                    <a:pt x="19113" y="884"/>
                    <a:pt x="19061" y="967"/>
                    <a:pt x="19042" y="1078"/>
                  </a:cubicBezTo>
                  <a:cubicBezTo>
                    <a:pt x="19027" y="1168"/>
                    <a:pt x="19029" y="1192"/>
                    <a:pt x="19057" y="1241"/>
                  </a:cubicBezTo>
                  <a:cubicBezTo>
                    <a:pt x="19090" y="1298"/>
                    <a:pt x="19089" y="1302"/>
                    <a:pt x="19019" y="1452"/>
                  </a:cubicBezTo>
                  <a:cubicBezTo>
                    <a:pt x="18980" y="1536"/>
                    <a:pt x="18962" y="1588"/>
                    <a:pt x="18981" y="1568"/>
                  </a:cubicBezTo>
                  <a:cubicBezTo>
                    <a:pt x="18999" y="1548"/>
                    <a:pt x="19041" y="1476"/>
                    <a:pt x="19073" y="1408"/>
                  </a:cubicBezTo>
                  <a:cubicBezTo>
                    <a:pt x="19105" y="1339"/>
                    <a:pt x="19145" y="1285"/>
                    <a:pt x="19162" y="1285"/>
                  </a:cubicBezTo>
                  <a:cubicBezTo>
                    <a:pt x="19195" y="1285"/>
                    <a:pt x="19203" y="1232"/>
                    <a:pt x="19176" y="1197"/>
                  </a:cubicBezTo>
                  <a:cubicBezTo>
                    <a:pt x="19166" y="1185"/>
                    <a:pt x="19159" y="1123"/>
                    <a:pt x="19159" y="1059"/>
                  </a:cubicBezTo>
                  <a:cubicBezTo>
                    <a:pt x="19159" y="994"/>
                    <a:pt x="19151" y="932"/>
                    <a:pt x="19142" y="921"/>
                  </a:cubicBezTo>
                  <a:close/>
                  <a:moveTo>
                    <a:pt x="3040" y="955"/>
                  </a:moveTo>
                  <a:cubicBezTo>
                    <a:pt x="3047" y="917"/>
                    <a:pt x="2999" y="953"/>
                    <a:pt x="2894" y="1065"/>
                  </a:cubicBezTo>
                  <a:cubicBezTo>
                    <a:pt x="2808" y="1156"/>
                    <a:pt x="2736" y="1249"/>
                    <a:pt x="2733" y="1269"/>
                  </a:cubicBezTo>
                  <a:cubicBezTo>
                    <a:pt x="2724" y="1329"/>
                    <a:pt x="3028" y="1018"/>
                    <a:pt x="3040" y="955"/>
                  </a:cubicBezTo>
                  <a:close/>
                  <a:moveTo>
                    <a:pt x="19634" y="1040"/>
                  </a:moveTo>
                  <a:cubicBezTo>
                    <a:pt x="19576" y="1040"/>
                    <a:pt x="19514" y="1276"/>
                    <a:pt x="19538" y="1405"/>
                  </a:cubicBezTo>
                  <a:cubicBezTo>
                    <a:pt x="19550" y="1473"/>
                    <a:pt x="19624" y="1474"/>
                    <a:pt x="19657" y="1405"/>
                  </a:cubicBezTo>
                  <a:cubicBezTo>
                    <a:pt x="19717" y="1283"/>
                    <a:pt x="19701" y="1040"/>
                    <a:pt x="19634" y="1040"/>
                  </a:cubicBezTo>
                  <a:close/>
                  <a:moveTo>
                    <a:pt x="11235" y="1043"/>
                  </a:moveTo>
                  <a:lnTo>
                    <a:pt x="11206" y="1138"/>
                  </a:lnTo>
                  <a:cubicBezTo>
                    <a:pt x="11170" y="1249"/>
                    <a:pt x="11167" y="1176"/>
                    <a:pt x="11221" y="1857"/>
                  </a:cubicBezTo>
                  <a:cubicBezTo>
                    <a:pt x="11245" y="2162"/>
                    <a:pt x="11266" y="2493"/>
                    <a:pt x="11266" y="2592"/>
                  </a:cubicBezTo>
                  <a:cubicBezTo>
                    <a:pt x="11266" y="2830"/>
                    <a:pt x="11232" y="2881"/>
                    <a:pt x="11075" y="2881"/>
                  </a:cubicBezTo>
                  <a:cubicBezTo>
                    <a:pt x="10930" y="2881"/>
                    <a:pt x="10923" y="2857"/>
                    <a:pt x="10884" y="2332"/>
                  </a:cubicBezTo>
                  <a:cubicBezTo>
                    <a:pt x="10865" y="2082"/>
                    <a:pt x="10850" y="1953"/>
                    <a:pt x="10841" y="1983"/>
                  </a:cubicBezTo>
                  <a:cubicBezTo>
                    <a:pt x="10833" y="2008"/>
                    <a:pt x="10825" y="2066"/>
                    <a:pt x="10825" y="2108"/>
                  </a:cubicBezTo>
                  <a:cubicBezTo>
                    <a:pt x="10825" y="2160"/>
                    <a:pt x="10804" y="2213"/>
                    <a:pt x="10761" y="2269"/>
                  </a:cubicBezTo>
                  <a:cubicBezTo>
                    <a:pt x="10643" y="2421"/>
                    <a:pt x="10558" y="2692"/>
                    <a:pt x="10601" y="2781"/>
                  </a:cubicBezTo>
                  <a:cubicBezTo>
                    <a:pt x="10611" y="2801"/>
                    <a:pt x="10655" y="2828"/>
                    <a:pt x="10698" y="2837"/>
                  </a:cubicBezTo>
                  <a:cubicBezTo>
                    <a:pt x="10764" y="2853"/>
                    <a:pt x="10783" y="2841"/>
                    <a:pt x="10818" y="2775"/>
                  </a:cubicBezTo>
                  <a:cubicBezTo>
                    <a:pt x="10849" y="2714"/>
                    <a:pt x="10859" y="2706"/>
                    <a:pt x="10865" y="2743"/>
                  </a:cubicBezTo>
                  <a:cubicBezTo>
                    <a:pt x="10869" y="2770"/>
                    <a:pt x="10882" y="2852"/>
                    <a:pt x="10893" y="2922"/>
                  </a:cubicBezTo>
                  <a:cubicBezTo>
                    <a:pt x="10906" y="3010"/>
                    <a:pt x="10926" y="3059"/>
                    <a:pt x="10957" y="3083"/>
                  </a:cubicBezTo>
                  <a:cubicBezTo>
                    <a:pt x="11015" y="3126"/>
                    <a:pt x="11177" y="3097"/>
                    <a:pt x="11227" y="3032"/>
                  </a:cubicBezTo>
                  <a:cubicBezTo>
                    <a:pt x="11251" y="3002"/>
                    <a:pt x="11276" y="2911"/>
                    <a:pt x="11293" y="2787"/>
                  </a:cubicBezTo>
                  <a:cubicBezTo>
                    <a:pt x="11320" y="2598"/>
                    <a:pt x="11319" y="2563"/>
                    <a:pt x="11283" y="2036"/>
                  </a:cubicBezTo>
                  <a:lnTo>
                    <a:pt x="11244" y="1486"/>
                  </a:lnTo>
                  <a:lnTo>
                    <a:pt x="11281" y="1386"/>
                  </a:lnTo>
                  <a:lnTo>
                    <a:pt x="11316" y="1288"/>
                  </a:lnTo>
                  <a:lnTo>
                    <a:pt x="11276" y="1166"/>
                  </a:lnTo>
                  <a:lnTo>
                    <a:pt x="11235" y="1043"/>
                  </a:lnTo>
                  <a:close/>
                  <a:moveTo>
                    <a:pt x="20504" y="1119"/>
                  </a:moveTo>
                  <a:cubicBezTo>
                    <a:pt x="20509" y="1095"/>
                    <a:pt x="20463" y="1145"/>
                    <a:pt x="20403" y="1225"/>
                  </a:cubicBezTo>
                  <a:cubicBezTo>
                    <a:pt x="20343" y="1306"/>
                    <a:pt x="20291" y="1391"/>
                    <a:pt x="20286" y="1414"/>
                  </a:cubicBezTo>
                  <a:cubicBezTo>
                    <a:pt x="20282" y="1438"/>
                    <a:pt x="20326" y="1391"/>
                    <a:pt x="20386" y="1310"/>
                  </a:cubicBezTo>
                  <a:cubicBezTo>
                    <a:pt x="20446" y="1230"/>
                    <a:pt x="20500" y="1142"/>
                    <a:pt x="20504" y="1119"/>
                  </a:cubicBezTo>
                  <a:close/>
                  <a:moveTo>
                    <a:pt x="3044" y="1156"/>
                  </a:moveTo>
                  <a:cubicBezTo>
                    <a:pt x="3033" y="1133"/>
                    <a:pt x="2728" y="1454"/>
                    <a:pt x="2728" y="1489"/>
                  </a:cubicBezTo>
                  <a:cubicBezTo>
                    <a:pt x="2728" y="1507"/>
                    <a:pt x="2788" y="1469"/>
                    <a:pt x="2860" y="1401"/>
                  </a:cubicBezTo>
                  <a:cubicBezTo>
                    <a:pt x="2985" y="1285"/>
                    <a:pt x="3059" y="1187"/>
                    <a:pt x="3044" y="1156"/>
                  </a:cubicBezTo>
                  <a:close/>
                  <a:moveTo>
                    <a:pt x="17414" y="1188"/>
                  </a:moveTo>
                  <a:cubicBezTo>
                    <a:pt x="17403" y="1191"/>
                    <a:pt x="17392" y="1219"/>
                    <a:pt x="17373" y="1273"/>
                  </a:cubicBezTo>
                  <a:cubicBezTo>
                    <a:pt x="17341" y="1362"/>
                    <a:pt x="17341" y="1363"/>
                    <a:pt x="17382" y="1427"/>
                  </a:cubicBezTo>
                  <a:cubicBezTo>
                    <a:pt x="17435" y="1510"/>
                    <a:pt x="17443" y="1508"/>
                    <a:pt x="17475" y="1405"/>
                  </a:cubicBezTo>
                  <a:cubicBezTo>
                    <a:pt x="17502" y="1322"/>
                    <a:pt x="17501" y="1316"/>
                    <a:pt x="17463" y="1251"/>
                  </a:cubicBezTo>
                  <a:cubicBezTo>
                    <a:pt x="17438" y="1207"/>
                    <a:pt x="17425" y="1185"/>
                    <a:pt x="17414" y="1188"/>
                  </a:cubicBezTo>
                  <a:close/>
                  <a:moveTo>
                    <a:pt x="15760" y="1197"/>
                  </a:moveTo>
                  <a:lnTo>
                    <a:pt x="15740" y="1273"/>
                  </a:lnTo>
                  <a:cubicBezTo>
                    <a:pt x="15724" y="1333"/>
                    <a:pt x="15727" y="1518"/>
                    <a:pt x="15752" y="2134"/>
                  </a:cubicBezTo>
                  <a:cubicBezTo>
                    <a:pt x="15788" y="2987"/>
                    <a:pt x="15792" y="3022"/>
                    <a:pt x="15897" y="3089"/>
                  </a:cubicBezTo>
                  <a:cubicBezTo>
                    <a:pt x="15977" y="3140"/>
                    <a:pt x="16280" y="3108"/>
                    <a:pt x="16343" y="3042"/>
                  </a:cubicBezTo>
                  <a:cubicBezTo>
                    <a:pt x="16415" y="2965"/>
                    <a:pt x="16449" y="2856"/>
                    <a:pt x="16449" y="2696"/>
                  </a:cubicBezTo>
                  <a:cubicBezTo>
                    <a:pt x="16449" y="2434"/>
                    <a:pt x="16352" y="2179"/>
                    <a:pt x="16202" y="2042"/>
                  </a:cubicBezTo>
                  <a:cubicBezTo>
                    <a:pt x="16163" y="2007"/>
                    <a:pt x="16121" y="1954"/>
                    <a:pt x="16110" y="1926"/>
                  </a:cubicBezTo>
                  <a:cubicBezTo>
                    <a:pt x="16082" y="1857"/>
                    <a:pt x="16141" y="1788"/>
                    <a:pt x="16372" y="1615"/>
                  </a:cubicBezTo>
                  <a:cubicBezTo>
                    <a:pt x="16520" y="1504"/>
                    <a:pt x="16558" y="1462"/>
                    <a:pt x="16578" y="1383"/>
                  </a:cubicBezTo>
                  <a:cubicBezTo>
                    <a:pt x="16591" y="1329"/>
                    <a:pt x="16597" y="1285"/>
                    <a:pt x="16592" y="1285"/>
                  </a:cubicBezTo>
                  <a:cubicBezTo>
                    <a:pt x="16586" y="1285"/>
                    <a:pt x="16504" y="1347"/>
                    <a:pt x="16409" y="1423"/>
                  </a:cubicBezTo>
                  <a:cubicBezTo>
                    <a:pt x="16105" y="1669"/>
                    <a:pt x="16049" y="1768"/>
                    <a:pt x="16073" y="2014"/>
                  </a:cubicBezTo>
                  <a:cubicBezTo>
                    <a:pt x="16083" y="2116"/>
                    <a:pt x="16100" y="2151"/>
                    <a:pt x="16176" y="2234"/>
                  </a:cubicBezTo>
                  <a:cubicBezTo>
                    <a:pt x="16282" y="2352"/>
                    <a:pt x="16415" y="2601"/>
                    <a:pt x="16415" y="2684"/>
                  </a:cubicBezTo>
                  <a:cubicBezTo>
                    <a:pt x="16415" y="2716"/>
                    <a:pt x="16390" y="2775"/>
                    <a:pt x="16360" y="2812"/>
                  </a:cubicBezTo>
                  <a:cubicBezTo>
                    <a:pt x="16313" y="2870"/>
                    <a:pt x="16274" y="2881"/>
                    <a:pt x="16108" y="2881"/>
                  </a:cubicBezTo>
                  <a:cubicBezTo>
                    <a:pt x="15922" y="2882"/>
                    <a:pt x="15911" y="2875"/>
                    <a:pt x="15874" y="2793"/>
                  </a:cubicBezTo>
                  <a:cubicBezTo>
                    <a:pt x="15825" y="2689"/>
                    <a:pt x="15809" y="2511"/>
                    <a:pt x="15794" y="1860"/>
                  </a:cubicBezTo>
                  <a:cubicBezTo>
                    <a:pt x="15787" y="1591"/>
                    <a:pt x="15777" y="1333"/>
                    <a:pt x="15771" y="1285"/>
                  </a:cubicBezTo>
                  <a:lnTo>
                    <a:pt x="15760" y="1197"/>
                  </a:lnTo>
                  <a:close/>
                  <a:moveTo>
                    <a:pt x="2084" y="1247"/>
                  </a:moveTo>
                  <a:cubicBezTo>
                    <a:pt x="2079" y="1248"/>
                    <a:pt x="2072" y="1259"/>
                    <a:pt x="2064" y="1276"/>
                  </a:cubicBezTo>
                  <a:cubicBezTo>
                    <a:pt x="2033" y="1338"/>
                    <a:pt x="2032" y="1367"/>
                    <a:pt x="2048" y="1653"/>
                  </a:cubicBezTo>
                  <a:cubicBezTo>
                    <a:pt x="2058" y="1822"/>
                    <a:pt x="2072" y="2131"/>
                    <a:pt x="2078" y="2341"/>
                  </a:cubicBezTo>
                  <a:cubicBezTo>
                    <a:pt x="2096" y="3006"/>
                    <a:pt x="2123" y="3096"/>
                    <a:pt x="2305" y="3101"/>
                  </a:cubicBezTo>
                  <a:cubicBezTo>
                    <a:pt x="2383" y="3104"/>
                    <a:pt x="2416" y="3087"/>
                    <a:pt x="2458" y="3023"/>
                  </a:cubicBezTo>
                  <a:cubicBezTo>
                    <a:pt x="2510" y="2944"/>
                    <a:pt x="2512" y="2945"/>
                    <a:pt x="2546" y="3007"/>
                  </a:cubicBezTo>
                  <a:cubicBezTo>
                    <a:pt x="2564" y="3042"/>
                    <a:pt x="2611" y="3087"/>
                    <a:pt x="2650" y="3108"/>
                  </a:cubicBezTo>
                  <a:cubicBezTo>
                    <a:pt x="2714" y="3141"/>
                    <a:pt x="2720" y="3154"/>
                    <a:pt x="2716" y="3246"/>
                  </a:cubicBezTo>
                  <a:cubicBezTo>
                    <a:pt x="2712" y="3337"/>
                    <a:pt x="2714" y="3341"/>
                    <a:pt x="2733" y="3284"/>
                  </a:cubicBezTo>
                  <a:cubicBezTo>
                    <a:pt x="2796" y="3092"/>
                    <a:pt x="2765" y="3106"/>
                    <a:pt x="3181" y="3105"/>
                  </a:cubicBezTo>
                  <a:lnTo>
                    <a:pt x="3568" y="3101"/>
                  </a:lnTo>
                  <a:lnTo>
                    <a:pt x="3732" y="2954"/>
                  </a:lnTo>
                  <a:cubicBezTo>
                    <a:pt x="3888" y="2814"/>
                    <a:pt x="4109" y="2692"/>
                    <a:pt x="4137" y="2727"/>
                  </a:cubicBezTo>
                  <a:cubicBezTo>
                    <a:pt x="4144" y="2736"/>
                    <a:pt x="4145" y="2795"/>
                    <a:pt x="4140" y="2859"/>
                  </a:cubicBezTo>
                  <a:cubicBezTo>
                    <a:pt x="4132" y="2960"/>
                    <a:pt x="4137" y="2987"/>
                    <a:pt x="4178" y="3042"/>
                  </a:cubicBezTo>
                  <a:cubicBezTo>
                    <a:pt x="4216" y="3093"/>
                    <a:pt x="4260" y="3105"/>
                    <a:pt x="4391" y="3105"/>
                  </a:cubicBezTo>
                  <a:cubicBezTo>
                    <a:pt x="4537" y="3105"/>
                    <a:pt x="4561" y="3096"/>
                    <a:pt x="4608" y="3026"/>
                  </a:cubicBezTo>
                  <a:cubicBezTo>
                    <a:pt x="4660" y="2947"/>
                    <a:pt x="4660" y="2947"/>
                    <a:pt x="4706" y="3013"/>
                  </a:cubicBezTo>
                  <a:cubicBezTo>
                    <a:pt x="4731" y="3050"/>
                    <a:pt x="4769" y="3089"/>
                    <a:pt x="4787" y="3101"/>
                  </a:cubicBezTo>
                  <a:cubicBezTo>
                    <a:pt x="4838" y="3133"/>
                    <a:pt x="4931" y="3068"/>
                    <a:pt x="4984" y="2963"/>
                  </a:cubicBezTo>
                  <a:cubicBezTo>
                    <a:pt x="5028" y="2877"/>
                    <a:pt x="5031" y="2876"/>
                    <a:pt x="5068" y="2929"/>
                  </a:cubicBezTo>
                  <a:cubicBezTo>
                    <a:pt x="5090" y="2959"/>
                    <a:pt x="5133" y="2985"/>
                    <a:pt x="5163" y="2985"/>
                  </a:cubicBezTo>
                  <a:cubicBezTo>
                    <a:pt x="5236" y="2985"/>
                    <a:pt x="5286" y="2827"/>
                    <a:pt x="5286" y="2602"/>
                  </a:cubicBezTo>
                  <a:cubicBezTo>
                    <a:pt x="5286" y="2383"/>
                    <a:pt x="5265" y="2330"/>
                    <a:pt x="5228" y="2448"/>
                  </a:cubicBezTo>
                  <a:cubicBezTo>
                    <a:pt x="5202" y="2527"/>
                    <a:pt x="5202" y="2553"/>
                    <a:pt x="5220" y="2624"/>
                  </a:cubicBezTo>
                  <a:cubicBezTo>
                    <a:pt x="5248" y="2732"/>
                    <a:pt x="5221" y="2794"/>
                    <a:pt x="5159" y="2762"/>
                  </a:cubicBezTo>
                  <a:cubicBezTo>
                    <a:pt x="5130" y="2747"/>
                    <a:pt x="5106" y="2702"/>
                    <a:pt x="5094" y="2636"/>
                  </a:cubicBezTo>
                  <a:cubicBezTo>
                    <a:pt x="5071" y="2508"/>
                    <a:pt x="5057" y="2506"/>
                    <a:pt x="5025" y="2633"/>
                  </a:cubicBezTo>
                  <a:cubicBezTo>
                    <a:pt x="4986" y="2787"/>
                    <a:pt x="4918" y="2881"/>
                    <a:pt x="4844" y="2881"/>
                  </a:cubicBezTo>
                  <a:cubicBezTo>
                    <a:pt x="4791" y="2881"/>
                    <a:pt x="4771" y="2858"/>
                    <a:pt x="4734" y="2762"/>
                  </a:cubicBezTo>
                  <a:lnTo>
                    <a:pt x="4689" y="2646"/>
                  </a:lnTo>
                  <a:lnTo>
                    <a:pt x="4639" y="2765"/>
                  </a:lnTo>
                  <a:lnTo>
                    <a:pt x="4588" y="2881"/>
                  </a:lnTo>
                  <a:lnTo>
                    <a:pt x="4399" y="2872"/>
                  </a:lnTo>
                  <a:cubicBezTo>
                    <a:pt x="4224" y="2863"/>
                    <a:pt x="4210" y="2858"/>
                    <a:pt x="4210" y="2793"/>
                  </a:cubicBezTo>
                  <a:cubicBezTo>
                    <a:pt x="4210" y="2740"/>
                    <a:pt x="4224" y="2721"/>
                    <a:pt x="4270" y="2712"/>
                  </a:cubicBezTo>
                  <a:cubicBezTo>
                    <a:pt x="4328" y="2701"/>
                    <a:pt x="4354" y="2661"/>
                    <a:pt x="4355" y="2583"/>
                  </a:cubicBezTo>
                  <a:cubicBezTo>
                    <a:pt x="4355" y="2559"/>
                    <a:pt x="4297" y="2536"/>
                    <a:pt x="4203" y="2523"/>
                  </a:cubicBezTo>
                  <a:cubicBezTo>
                    <a:pt x="4082" y="2507"/>
                    <a:pt x="4022" y="2477"/>
                    <a:pt x="3911" y="2382"/>
                  </a:cubicBezTo>
                  <a:cubicBezTo>
                    <a:pt x="3834" y="2316"/>
                    <a:pt x="3757" y="2255"/>
                    <a:pt x="3741" y="2244"/>
                  </a:cubicBezTo>
                  <a:cubicBezTo>
                    <a:pt x="3696" y="2213"/>
                    <a:pt x="3635" y="2273"/>
                    <a:pt x="3595" y="2388"/>
                  </a:cubicBezTo>
                  <a:lnTo>
                    <a:pt x="3558" y="2492"/>
                  </a:lnTo>
                  <a:lnTo>
                    <a:pt x="3657" y="2473"/>
                  </a:lnTo>
                  <a:cubicBezTo>
                    <a:pt x="3733" y="2459"/>
                    <a:pt x="3771" y="2474"/>
                    <a:pt x="3838" y="2533"/>
                  </a:cubicBezTo>
                  <a:cubicBezTo>
                    <a:pt x="3913" y="2600"/>
                    <a:pt x="3920" y="2613"/>
                    <a:pt x="3894" y="2652"/>
                  </a:cubicBezTo>
                  <a:cubicBezTo>
                    <a:pt x="3839" y="2735"/>
                    <a:pt x="3585" y="2877"/>
                    <a:pt x="3432" y="2910"/>
                  </a:cubicBezTo>
                  <a:cubicBezTo>
                    <a:pt x="3278" y="2943"/>
                    <a:pt x="3220" y="2920"/>
                    <a:pt x="3287" y="2847"/>
                  </a:cubicBezTo>
                  <a:cubicBezTo>
                    <a:pt x="3380" y="2745"/>
                    <a:pt x="3420" y="2408"/>
                    <a:pt x="3357" y="2250"/>
                  </a:cubicBezTo>
                  <a:cubicBezTo>
                    <a:pt x="3280" y="2055"/>
                    <a:pt x="3083" y="2218"/>
                    <a:pt x="2899" y="2627"/>
                  </a:cubicBezTo>
                  <a:cubicBezTo>
                    <a:pt x="2789" y="2871"/>
                    <a:pt x="2783" y="2881"/>
                    <a:pt x="2707" y="2881"/>
                  </a:cubicBezTo>
                  <a:cubicBezTo>
                    <a:pt x="2629" y="2881"/>
                    <a:pt x="2574" y="2816"/>
                    <a:pt x="2556" y="2705"/>
                  </a:cubicBezTo>
                  <a:cubicBezTo>
                    <a:pt x="2552" y="2678"/>
                    <a:pt x="2531" y="2702"/>
                    <a:pt x="2496" y="2771"/>
                  </a:cubicBezTo>
                  <a:cubicBezTo>
                    <a:pt x="2449" y="2869"/>
                    <a:pt x="2433" y="2881"/>
                    <a:pt x="2342" y="2881"/>
                  </a:cubicBezTo>
                  <a:cubicBezTo>
                    <a:pt x="2260" y="2881"/>
                    <a:pt x="2231" y="2865"/>
                    <a:pt x="2196" y="2803"/>
                  </a:cubicBezTo>
                  <a:cubicBezTo>
                    <a:pt x="2143" y="2710"/>
                    <a:pt x="2129" y="2528"/>
                    <a:pt x="2110" y="1725"/>
                  </a:cubicBezTo>
                  <a:cubicBezTo>
                    <a:pt x="2101" y="1343"/>
                    <a:pt x="2098" y="1244"/>
                    <a:pt x="2084" y="1247"/>
                  </a:cubicBezTo>
                  <a:close/>
                  <a:moveTo>
                    <a:pt x="5983" y="1266"/>
                  </a:moveTo>
                  <a:lnTo>
                    <a:pt x="5957" y="1398"/>
                  </a:lnTo>
                  <a:lnTo>
                    <a:pt x="5929" y="1530"/>
                  </a:lnTo>
                  <a:lnTo>
                    <a:pt x="6006" y="1848"/>
                  </a:lnTo>
                  <a:cubicBezTo>
                    <a:pt x="6085" y="2178"/>
                    <a:pt x="6150" y="2626"/>
                    <a:pt x="6150" y="2844"/>
                  </a:cubicBezTo>
                  <a:cubicBezTo>
                    <a:pt x="6150" y="2912"/>
                    <a:pt x="6156" y="3007"/>
                    <a:pt x="6162" y="3054"/>
                  </a:cubicBezTo>
                  <a:lnTo>
                    <a:pt x="6174" y="3139"/>
                  </a:lnTo>
                  <a:lnTo>
                    <a:pt x="6185" y="3054"/>
                  </a:lnTo>
                  <a:cubicBezTo>
                    <a:pt x="6237" y="2682"/>
                    <a:pt x="6136" y="1658"/>
                    <a:pt x="6020" y="1361"/>
                  </a:cubicBezTo>
                  <a:lnTo>
                    <a:pt x="5983" y="1266"/>
                  </a:lnTo>
                  <a:close/>
                  <a:moveTo>
                    <a:pt x="6672" y="1285"/>
                  </a:moveTo>
                  <a:cubicBezTo>
                    <a:pt x="6665" y="1285"/>
                    <a:pt x="6647" y="1333"/>
                    <a:pt x="6632" y="1392"/>
                  </a:cubicBezTo>
                  <a:cubicBezTo>
                    <a:pt x="6606" y="1493"/>
                    <a:pt x="6607" y="1504"/>
                    <a:pt x="6638" y="1574"/>
                  </a:cubicBezTo>
                  <a:cubicBezTo>
                    <a:pt x="6728" y="1779"/>
                    <a:pt x="6827" y="2264"/>
                    <a:pt x="6860" y="2671"/>
                  </a:cubicBezTo>
                  <a:cubicBezTo>
                    <a:pt x="6871" y="2795"/>
                    <a:pt x="6884" y="2953"/>
                    <a:pt x="6890" y="3020"/>
                  </a:cubicBezTo>
                  <a:cubicBezTo>
                    <a:pt x="6898" y="3123"/>
                    <a:pt x="6902" y="3129"/>
                    <a:pt x="6914" y="3070"/>
                  </a:cubicBezTo>
                  <a:cubicBezTo>
                    <a:pt x="6937" y="2954"/>
                    <a:pt x="6932" y="2649"/>
                    <a:pt x="6902" y="2366"/>
                  </a:cubicBezTo>
                  <a:cubicBezTo>
                    <a:pt x="6858" y="1951"/>
                    <a:pt x="6859" y="1940"/>
                    <a:pt x="6943" y="1882"/>
                  </a:cubicBezTo>
                  <a:cubicBezTo>
                    <a:pt x="7025" y="1826"/>
                    <a:pt x="7056" y="1732"/>
                    <a:pt x="7074" y="1486"/>
                  </a:cubicBezTo>
                  <a:cubicBezTo>
                    <a:pt x="7085" y="1325"/>
                    <a:pt x="7060" y="1220"/>
                    <a:pt x="7040" y="1348"/>
                  </a:cubicBezTo>
                  <a:cubicBezTo>
                    <a:pt x="7023" y="1456"/>
                    <a:pt x="6955" y="1562"/>
                    <a:pt x="6890" y="1584"/>
                  </a:cubicBezTo>
                  <a:cubicBezTo>
                    <a:pt x="6832" y="1603"/>
                    <a:pt x="6821" y="1594"/>
                    <a:pt x="6754" y="1445"/>
                  </a:cubicBezTo>
                  <a:cubicBezTo>
                    <a:pt x="6715" y="1357"/>
                    <a:pt x="6678" y="1285"/>
                    <a:pt x="6672" y="1285"/>
                  </a:cubicBezTo>
                  <a:close/>
                  <a:moveTo>
                    <a:pt x="17057" y="1285"/>
                  </a:moveTo>
                  <a:cubicBezTo>
                    <a:pt x="17052" y="1284"/>
                    <a:pt x="17046" y="1293"/>
                    <a:pt x="17038" y="1307"/>
                  </a:cubicBezTo>
                  <a:cubicBezTo>
                    <a:pt x="16999" y="1380"/>
                    <a:pt x="16999" y="1599"/>
                    <a:pt x="17034" y="2272"/>
                  </a:cubicBezTo>
                  <a:cubicBezTo>
                    <a:pt x="17047" y="2539"/>
                    <a:pt x="17058" y="2843"/>
                    <a:pt x="17058" y="2947"/>
                  </a:cubicBezTo>
                  <a:cubicBezTo>
                    <a:pt x="17058" y="3099"/>
                    <a:pt x="17063" y="3127"/>
                    <a:pt x="17080" y="3092"/>
                  </a:cubicBezTo>
                  <a:cubicBezTo>
                    <a:pt x="17105" y="3040"/>
                    <a:pt x="17106" y="2525"/>
                    <a:pt x="17084" y="1760"/>
                  </a:cubicBezTo>
                  <a:cubicBezTo>
                    <a:pt x="17074" y="1389"/>
                    <a:pt x="17070" y="1289"/>
                    <a:pt x="17057" y="1285"/>
                  </a:cubicBezTo>
                  <a:close/>
                  <a:moveTo>
                    <a:pt x="17965" y="1288"/>
                  </a:moveTo>
                  <a:cubicBezTo>
                    <a:pt x="17972" y="1252"/>
                    <a:pt x="17959" y="1263"/>
                    <a:pt x="17931" y="1317"/>
                  </a:cubicBezTo>
                  <a:cubicBezTo>
                    <a:pt x="17882" y="1410"/>
                    <a:pt x="17882" y="1429"/>
                    <a:pt x="17931" y="2350"/>
                  </a:cubicBezTo>
                  <a:cubicBezTo>
                    <a:pt x="17944" y="2602"/>
                    <a:pt x="17956" y="2881"/>
                    <a:pt x="17956" y="2973"/>
                  </a:cubicBezTo>
                  <a:cubicBezTo>
                    <a:pt x="17956" y="3087"/>
                    <a:pt x="17962" y="3124"/>
                    <a:pt x="17973" y="3089"/>
                  </a:cubicBezTo>
                  <a:cubicBezTo>
                    <a:pt x="18006" y="2980"/>
                    <a:pt x="18008" y="2687"/>
                    <a:pt x="17982" y="2030"/>
                  </a:cubicBezTo>
                  <a:cubicBezTo>
                    <a:pt x="17967" y="1653"/>
                    <a:pt x="17959" y="1319"/>
                    <a:pt x="17965" y="1288"/>
                  </a:cubicBezTo>
                  <a:close/>
                  <a:moveTo>
                    <a:pt x="7893" y="1291"/>
                  </a:moveTo>
                  <a:cubicBezTo>
                    <a:pt x="7883" y="1294"/>
                    <a:pt x="7875" y="1315"/>
                    <a:pt x="7861" y="1354"/>
                  </a:cubicBezTo>
                  <a:cubicBezTo>
                    <a:pt x="7831" y="1435"/>
                    <a:pt x="7830" y="1435"/>
                    <a:pt x="7784" y="1373"/>
                  </a:cubicBezTo>
                  <a:cubicBezTo>
                    <a:pt x="7738" y="1311"/>
                    <a:pt x="7737" y="1311"/>
                    <a:pt x="7707" y="1392"/>
                  </a:cubicBezTo>
                  <a:cubicBezTo>
                    <a:pt x="7678" y="1473"/>
                    <a:pt x="7678" y="1475"/>
                    <a:pt x="7723" y="1549"/>
                  </a:cubicBezTo>
                  <a:lnTo>
                    <a:pt x="7767" y="1625"/>
                  </a:lnTo>
                  <a:lnTo>
                    <a:pt x="7804" y="1533"/>
                  </a:lnTo>
                  <a:cubicBezTo>
                    <a:pt x="7840" y="1442"/>
                    <a:pt x="7841" y="1440"/>
                    <a:pt x="7876" y="1505"/>
                  </a:cubicBezTo>
                  <a:cubicBezTo>
                    <a:pt x="7910" y="1569"/>
                    <a:pt x="7912" y="1569"/>
                    <a:pt x="7945" y="1508"/>
                  </a:cubicBezTo>
                  <a:cubicBezTo>
                    <a:pt x="7989" y="1426"/>
                    <a:pt x="7989" y="1400"/>
                    <a:pt x="7936" y="1329"/>
                  </a:cubicBezTo>
                  <a:cubicBezTo>
                    <a:pt x="7915" y="1301"/>
                    <a:pt x="7903" y="1289"/>
                    <a:pt x="7893" y="1291"/>
                  </a:cubicBezTo>
                  <a:close/>
                  <a:moveTo>
                    <a:pt x="9024" y="1295"/>
                  </a:moveTo>
                  <a:cubicBezTo>
                    <a:pt x="9022" y="1285"/>
                    <a:pt x="9012" y="1289"/>
                    <a:pt x="8993" y="1301"/>
                  </a:cubicBezTo>
                  <a:cubicBezTo>
                    <a:pt x="8900" y="1358"/>
                    <a:pt x="8626" y="1605"/>
                    <a:pt x="8568" y="1684"/>
                  </a:cubicBezTo>
                  <a:cubicBezTo>
                    <a:pt x="8511" y="1761"/>
                    <a:pt x="8505" y="1785"/>
                    <a:pt x="8505" y="1917"/>
                  </a:cubicBezTo>
                  <a:cubicBezTo>
                    <a:pt x="8506" y="2100"/>
                    <a:pt x="8508" y="2109"/>
                    <a:pt x="8630" y="2256"/>
                  </a:cubicBezTo>
                  <a:cubicBezTo>
                    <a:pt x="8758" y="2413"/>
                    <a:pt x="8868" y="2661"/>
                    <a:pt x="8840" y="2731"/>
                  </a:cubicBezTo>
                  <a:cubicBezTo>
                    <a:pt x="8794" y="2844"/>
                    <a:pt x="8726" y="2881"/>
                    <a:pt x="8553" y="2881"/>
                  </a:cubicBezTo>
                  <a:cubicBezTo>
                    <a:pt x="8415" y="2881"/>
                    <a:pt x="8373" y="2867"/>
                    <a:pt x="8349" y="2822"/>
                  </a:cubicBezTo>
                  <a:cubicBezTo>
                    <a:pt x="8332" y="2790"/>
                    <a:pt x="8318" y="2744"/>
                    <a:pt x="8318" y="2718"/>
                  </a:cubicBezTo>
                  <a:cubicBezTo>
                    <a:pt x="8318" y="2649"/>
                    <a:pt x="8304" y="2659"/>
                    <a:pt x="8240" y="2775"/>
                  </a:cubicBezTo>
                  <a:cubicBezTo>
                    <a:pt x="8191" y="2863"/>
                    <a:pt x="8168" y="2881"/>
                    <a:pt x="8089" y="2881"/>
                  </a:cubicBezTo>
                  <a:cubicBezTo>
                    <a:pt x="8012" y="2881"/>
                    <a:pt x="7994" y="2868"/>
                    <a:pt x="7974" y="2803"/>
                  </a:cubicBezTo>
                  <a:cubicBezTo>
                    <a:pt x="7951" y="2725"/>
                    <a:pt x="7924" y="2480"/>
                    <a:pt x="7902" y="2121"/>
                  </a:cubicBezTo>
                  <a:cubicBezTo>
                    <a:pt x="7891" y="1937"/>
                    <a:pt x="7861" y="1928"/>
                    <a:pt x="7861" y="2108"/>
                  </a:cubicBezTo>
                  <a:cubicBezTo>
                    <a:pt x="7861" y="2164"/>
                    <a:pt x="7840" y="2216"/>
                    <a:pt x="7787" y="2281"/>
                  </a:cubicBezTo>
                  <a:cubicBezTo>
                    <a:pt x="7710" y="2377"/>
                    <a:pt x="7624" y="2605"/>
                    <a:pt x="7624" y="2715"/>
                  </a:cubicBezTo>
                  <a:cubicBezTo>
                    <a:pt x="7624" y="2851"/>
                    <a:pt x="7792" y="2893"/>
                    <a:pt x="7855" y="2771"/>
                  </a:cubicBezTo>
                  <a:cubicBezTo>
                    <a:pt x="7885" y="2714"/>
                    <a:pt x="7896" y="2706"/>
                    <a:pt x="7902" y="2743"/>
                  </a:cubicBezTo>
                  <a:cubicBezTo>
                    <a:pt x="7906" y="2770"/>
                    <a:pt x="7918" y="2852"/>
                    <a:pt x="7928" y="2922"/>
                  </a:cubicBezTo>
                  <a:cubicBezTo>
                    <a:pt x="7942" y="3011"/>
                    <a:pt x="7961" y="3059"/>
                    <a:pt x="7993" y="3083"/>
                  </a:cubicBezTo>
                  <a:cubicBezTo>
                    <a:pt x="8079" y="3147"/>
                    <a:pt x="8158" y="3112"/>
                    <a:pt x="8229" y="2976"/>
                  </a:cubicBezTo>
                  <a:lnTo>
                    <a:pt x="8267" y="2903"/>
                  </a:lnTo>
                  <a:lnTo>
                    <a:pt x="8320" y="3004"/>
                  </a:lnTo>
                  <a:cubicBezTo>
                    <a:pt x="8370" y="3103"/>
                    <a:pt x="8375" y="3107"/>
                    <a:pt x="8544" y="3105"/>
                  </a:cubicBezTo>
                  <a:cubicBezTo>
                    <a:pt x="8737" y="3102"/>
                    <a:pt x="8846" y="3022"/>
                    <a:pt x="8866" y="2872"/>
                  </a:cubicBezTo>
                  <a:cubicBezTo>
                    <a:pt x="8910" y="2535"/>
                    <a:pt x="8830" y="2247"/>
                    <a:pt x="8637" y="2046"/>
                  </a:cubicBezTo>
                  <a:cubicBezTo>
                    <a:pt x="8584" y="1991"/>
                    <a:pt x="8537" y="1929"/>
                    <a:pt x="8531" y="1911"/>
                  </a:cubicBezTo>
                  <a:cubicBezTo>
                    <a:pt x="8515" y="1857"/>
                    <a:pt x="8582" y="1783"/>
                    <a:pt x="8788" y="1628"/>
                  </a:cubicBezTo>
                  <a:cubicBezTo>
                    <a:pt x="8949" y="1505"/>
                    <a:pt x="8986" y="1464"/>
                    <a:pt x="9007" y="1379"/>
                  </a:cubicBezTo>
                  <a:cubicBezTo>
                    <a:pt x="9020" y="1330"/>
                    <a:pt x="9026" y="1304"/>
                    <a:pt x="9024" y="1295"/>
                  </a:cubicBezTo>
                  <a:close/>
                  <a:moveTo>
                    <a:pt x="10861" y="1295"/>
                  </a:moveTo>
                  <a:cubicBezTo>
                    <a:pt x="10851" y="1298"/>
                    <a:pt x="10842" y="1319"/>
                    <a:pt x="10827" y="1357"/>
                  </a:cubicBezTo>
                  <a:cubicBezTo>
                    <a:pt x="10796" y="1437"/>
                    <a:pt x="10795" y="1435"/>
                    <a:pt x="10749" y="1373"/>
                  </a:cubicBezTo>
                  <a:cubicBezTo>
                    <a:pt x="10702" y="1311"/>
                    <a:pt x="10701" y="1311"/>
                    <a:pt x="10672" y="1389"/>
                  </a:cubicBezTo>
                  <a:cubicBezTo>
                    <a:pt x="10644" y="1465"/>
                    <a:pt x="10644" y="1470"/>
                    <a:pt x="10687" y="1546"/>
                  </a:cubicBezTo>
                  <a:lnTo>
                    <a:pt x="10732" y="1625"/>
                  </a:lnTo>
                  <a:lnTo>
                    <a:pt x="10769" y="1533"/>
                  </a:lnTo>
                  <a:cubicBezTo>
                    <a:pt x="10805" y="1442"/>
                    <a:pt x="10806" y="1440"/>
                    <a:pt x="10841" y="1505"/>
                  </a:cubicBezTo>
                  <a:cubicBezTo>
                    <a:pt x="10875" y="1569"/>
                    <a:pt x="10877" y="1569"/>
                    <a:pt x="10910" y="1508"/>
                  </a:cubicBezTo>
                  <a:cubicBezTo>
                    <a:pt x="10954" y="1427"/>
                    <a:pt x="10953" y="1401"/>
                    <a:pt x="10902" y="1332"/>
                  </a:cubicBezTo>
                  <a:cubicBezTo>
                    <a:pt x="10882" y="1305"/>
                    <a:pt x="10870" y="1292"/>
                    <a:pt x="10861" y="1295"/>
                  </a:cubicBezTo>
                  <a:close/>
                  <a:moveTo>
                    <a:pt x="5008" y="1364"/>
                  </a:moveTo>
                  <a:lnTo>
                    <a:pt x="4978" y="1442"/>
                  </a:lnTo>
                  <a:cubicBezTo>
                    <a:pt x="4937" y="1548"/>
                    <a:pt x="4940" y="1569"/>
                    <a:pt x="4995" y="1637"/>
                  </a:cubicBezTo>
                  <a:cubicBezTo>
                    <a:pt x="5040" y="1693"/>
                    <a:pt x="5041" y="1692"/>
                    <a:pt x="5070" y="1603"/>
                  </a:cubicBezTo>
                  <a:cubicBezTo>
                    <a:pt x="5099" y="1512"/>
                    <a:pt x="5099" y="1509"/>
                    <a:pt x="5054" y="1436"/>
                  </a:cubicBezTo>
                  <a:lnTo>
                    <a:pt x="5008" y="1364"/>
                  </a:lnTo>
                  <a:close/>
                  <a:moveTo>
                    <a:pt x="15453" y="1452"/>
                  </a:moveTo>
                  <a:lnTo>
                    <a:pt x="15418" y="1555"/>
                  </a:lnTo>
                  <a:lnTo>
                    <a:pt x="15381" y="1659"/>
                  </a:lnTo>
                  <a:lnTo>
                    <a:pt x="15429" y="1731"/>
                  </a:lnTo>
                  <a:lnTo>
                    <a:pt x="15475" y="1801"/>
                  </a:lnTo>
                  <a:lnTo>
                    <a:pt x="15504" y="1725"/>
                  </a:lnTo>
                  <a:cubicBezTo>
                    <a:pt x="15541" y="1627"/>
                    <a:pt x="15541" y="1622"/>
                    <a:pt x="15493" y="1530"/>
                  </a:cubicBezTo>
                  <a:lnTo>
                    <a:pt x="15453" y="1452"/>
                  </a:lnTo>
                  <a:close/>
                  <a:moveTo>
                    <a:pt x="21081" y="1458"/>
                  </a:moveTo>
                  <a:cubicBezTo>
                    <a:pt x="21069" y="1481"/>
                    <a:pt x="21052" y="1543"/>
                    <a:pt x="21023" y="1659"/>
                  </a:cubicBezTo>
                  <a:cubicBezTo>
                    <a:pt x="20989" y="1796"/>
                    <a:pt x="20987" y="1814"/>
                    <a:pt x="21012" y="1851"/>
                  </a:cubicBezTo>
                  <a:cubicBezTo>
                    <a:pt x="21048" y="1905"/>
                    <a:pt x="21112" y="2669"/>
                    <a:pt x="21086" y="2734"/>
                  </a:cubicBezTo>
                  <a:cubicBezTo>
                    <a:pt x="21075" y="2760"/>
                    <a:pt x="21027" y="2775"/>
                    <a:pt x="20968" y="2775"/>
                  </a:cubicBezTo>
                  <a:cubicBezTo>
                    <a:pt x="20856" y="2775"/>
                    <a:pt x="20839" y="2742"/>
                    <a:pt x="20865" y="2580"/>
                  </a:cubicBezTo>
                  <a:lnTo>
                    <a:pt x="20880" y="2482"/>
                  </a:lnTo>
                  <a:lnTo>
                    <a:pt x="20741" y="2426"/>
                  </a:lnTo>
                  <a:cubicBezTo>
                    <a:pt x="20664" y="2394"/>
                    <a:pt x="20542" y="2309"/>
                    <a:pt x="20468" y="2240"/>
                  </a:cubicBezTo>
                  <a:cubicBezTo>
                    <a:pt x="20326" y="2109"/>
                    <a:pt x="20208" y="2081"/>
                    <a:pt x="20158" y="2162"/>
                  </a:cubicBezTo>
                  <a:cubicBezTo>
                    <a:pt x="20120" y="2223"/>
                    <a:pt x="20039" y="2447"/>
                    <a:pt x="20039" y="2492"/>
                  </a:cubicBezTo>
                  <a:cubicBezTo>
                    <a:pt x="20039" y="2517"/>
                    <a:pt x="20055" y="2512"/>
                    <a:pt x="20085" y="2479"/>
                  </a:cubicBezTo>
                  <a:cubicBezTo>
                    <a:pt x="20111" y="2452"/>
                    <a:pt x="20144" y="2429"/>
                    <a:pt x="20159" y="2429"/>
                  </a:cubicBezTo>
                  <a:cubicBezTo>
                    <a:pt x="20201" y="2429"/>
                    <a:pt x="20350" y="2537"/>
                    <a:pt x="20375" y="2586"/>
                  </a:cubicBezTo>
                  <a:cubicBezTo>
                    <a:pt x="20395" y="2623"/>
                    <a:pt x="20389" y="2641"/>
                    <a:pt x="20342" y="2693"/>
                  </a:cubicBezTo>
                  <a:cubicBezTo>
                    <a:pt x="20295" y="2744"/>
                    <a:pt x="20243" y="2755"/>
                    <a:pt x="20062" y="2756"/>
                  </a:cubicBezTo>
                  <a:cubicBezTo>
                    <a:pt x="19866" y="2757"/>
                    <a:pt x="19835" y="2751"/>
                    <a:pt x="19803" y="2693"/>
                  </a:cubicBezTo>
                  <a:cubicBezTo>
                    <a:pt x="19771" y="2634"/>
                    <a:pt x="19768" y="2601"/>
                    <a:pt x="19777" y="2398"/>
                  </a:cubicBezTo>
                  <a:lnTo>
                    <a:pt x="19788" y="2168"/>
                  </a:lnTo>
                  <a:lnTo>
                    <a:pt x="19736" y="2288"/>
                  </a:lnTo>
                  <a:cubicBezTo>
                    <a:pt x="19705" y="2359"/>
                    <a:pt x="19683" y="2448"/>
                    <a:pt x="19683" y="2504"/>
                  </a:cubicBezTo>
                  <a:cubicBezTo>
                    <a:pt x="19683" y="2556"/>
                    <a:pt x="19676" y="2638"/>
                    <a:pt x="19667" y="2687"/>
                  </a:cubicBezTo>
                  <a:cubicBezTo>
                    <a:pt x="19651" y="2773"/>
                    <a:pt x="19647" y="2775"/>
                    <a:pt x="19498" y="2775"/>
                  </a:cubicBezTo>
                  <a:cubicBezTo>
                    <a:pt x="19304" y="2775"/>
                    <a:pt x="19246" y="2729"/>
                    <a:pt x="19166" y="2501"/>
                  </a:cubicBezTo>
                  <a:cubicBezTo>
                    <a:pt x="19132" y="2404"/>
                    <a:pt x="19102" y="2325"/>
                    <a:pt x="19099" y="2325"/>
                  </a:cubicBezTo>
                  <a:cubicBezTo>
                    <a:pt x="19096" y="2325"/>
                    <a:pt x="19073" y="2390"/>
                    <a:pt x="19050" y="2470"/>
                  </a:cubicBezTo>
                  <a:lnTo>
                    <a:pt x="19008" y="2614"/>
                  </a:lnTo>
                  <a:lnTo>
                    <a:pt x="19057" y="2743"/>
                  </a:lnTo>
                  <a:cubicBezTo>
                    <a:pt x="19085" y="2814"/>
                    <a:pt x="19108" y="2902"/>
                    <a:pt x="19108" y="2938"/>
                  </a:cubicBezTo>
                  <a:cubicBezTo>
                    <a:pt x="19108" y="3066"/>
                    <a:pt x="18904" y="3407"/>
                    <a:pt x="18790" y="3469"/>
                  </a:cubicBezTo>
                  <a:cubicBezTo>
                    <a:pt x="18728" y="3503"/>
                    <a:pt x="18708" y="3497"/>
                    <a:pt x="18642" y="3438"/>
                  </a:cubicBezTo>
                  <a:cubicBezTo>
                    <a:pt x="18599" y="3399"/>
                    <a:pt x="18568" y="3384"/>
                    <a:pt x="18574" y="3403"/>
                  </a:cubicBezTo>
                  <a:cubicBezTo>
                    <a:pt x="18586" y="3443"/>
                    <a:pt x="18733" y="3598"/>
                    <a:pt x="18820" y="3664"/>
                  </a:cubicBezTo>
                  <a:cubicBezTo>
                    <a:pt x="18852" y="3689"/>
                    <a:pt x="18895" y="3710"/>
                    <a:pt x="18913" y="3711"/>
                  </a:cubicBezTo>
                  <a:cubicBezTo>
                    <a:pt x="18976" y="3715"/>
                    <a:pt x="19057" y="3576"/>
                    <a:pt x="19133" y="3337"/>
                  </a:cubicBezTo>
                  <a:lnTo>
                    <a:pt x="19206" y="3101"/>
                  </a:lnTo>
                  <a:lnTo>
                    <a:pt x="19400" y="3117"/>
                  </a:lnTo>
                  <a:lnTo>
                    <a:pt x="19594" y="3130"/>
                  </a:lnTo>
                  <a:lnTo>
                    <a:pt x="19633" y="3020"/>
                  </a:lnTo>
                  <a:lnTo>
                    <a:pt x="19671" y="2907"/>
                  </a:lnTo>
                  <a:lnTo>
                    <a:pt x="19710" y="3007"/>
                  </a:lnTo>
                  <a:lnTo>
                    <a:pt x="19748" y="3105"/>
                  </a:lnTo>
                  <a:lnTo>
                    <a:pt x="19992" y="3105"/>
                  </a:lnTo>
                  <a:lnTo>
                    <a:pt x="20234" y="3105"/>
                  </a:lnTo>
                  <a:lnTo>
                    <a:pt x="20348" y="2976"/>
                  </a:lnTo>
                  <a:cubicBezTo>
                    <a:pt x="20468" y="2837"/>
                    <a:pt x="20575" y="2789"/>
                    <a:pt x="20658" y="2837"/>
                  </a:cubicBezTo>
                  <a:cubicBezTo>
                    <a:pt x="20699" y="2862"/>
                    <a:pt x="20709" y="2889"/>
                    <a:pt x="20716" y="2985"/>
                  </a:cubicBezTo>
                  <a:lnTo>
                    <a:pt x="20725" y="3105"/>
                  </a:lnTo>
                  <a:lnTo>
                    <a:pt x="20920" y="3114"/>
                  </a:lnTo>
                  <a:cubicBezTo>
                    <a:pt x="21027" y="3119"/>
                    <a:pt x="21125" y="3109"/>
                    <a:pt x="21138" y="3092"/>
                  </a:cubicBezTo>
                  <a:cubicBezTo>
                    <a:pt x="21175" y="3043"/>
                    <a:pt x="21202" y="2706"/>
                    <a:pt x="21190" y="2423"/>
                  </a:cubicBezTo>
                  <a:cubicBezTo>
                    <a:pt x="21179" y="2155"/>
                    <a:pt x="21182" y="2137"/>
                    <a:pt x="21267" y="1923"/>
                  </a:cubicBezTo>
                  <a:lnTo>
                    <a:pt x="21308" y="1816"/>
                  </a:lnTo>
                  <a:lnTo>
                    <a:pt x="21221" y="1697"/>
                  </a:lnTo>
                  <a:cubicBezTo>
                    <a:pt x="21172" y="1631"/>
                    <a:pt x="21124" y="1542"/>
                    <a:pt x="21114" y="1499"/>
                  </a:cubicBezTo>
                  <a:cubicBezTo>
                    <a:pt x="21102" y="1453"/>
                    <a:pt x="21094" y="1435"/>
                    <a:pt x="21081" y="1458"/>
                  </a:cubicBezTo>
                  <a:close/>
                  <a:moveTo>
                    <a:pt x="3811" y="1464"/>
                  </a:moveTo>
                  <a:cubicBezTo>
                    <a:pt x="3802" y="1468"/>
                    <a:pt x="3793" y="1489"/>
                    <a:pt x="3778" y="1530"/>
                  </a:cubicBezTo>
                  <a:cubicBezTo>
                    <a:pt x="3737" y="1639"/>
                    <a:pt x="3737" y="1640"/>
                    <a:pt x="3792" y="1709"/>
                  </a:cubicBezTo>
                  <a:cubicBezTo>
                    <a:pt x="3836" y="1766"/>
                    <a:pt x="3840" y="1764"/>
                    <a:pt x="3868" y="1691"/>
                  </a:cubicBezTo>
                  <a:cubicBezTo>
                    <a:pt x="3907" y="1589"/>
                    <a:pt x="3905" y="1575"/>
                    <a:pt x="3853" y="1505"/>
                  </a:cubicBezTo>
                  <a:cubicBezTo>
                    <a:pt x="3832" y="1476"/>
                    <a:pt x="3821" y="1461"/>
                    <a:pt x="3811" y="1464"/>
                  </a:cubicBezTo>
                  <a:close/>
                  <a:moveTo>
                    <a:pt x="21548" y="1637"/>
                  </a:moveTo>
                  <a:cubicBezTo>
                    <a:pt x="21540" y="1607"/>
                    <a:pt x="21518" y="1657"/>
                    <a:pt x="21485" y="1785"/>
                  </a:cubicBezTo>
                  <a:lnTo>
                    <a:pt x="21436" y="1976"/>
                  </a:lnTo>
                  <a:lnTo>
                    <a:pt x="21470" y="2533"/>
                  </a:lnTo>
                  <a:cubicBezTo>
                    <a:pt x="21488" y="2838"/>
                    <a:pt x="21509" y="3089"/>
                    <a:pt x="21516" y="3089"/>
                  </a:cubicBezTo>
                  <a:cubicBezTo>
                    <a:pt x="21531" y="3089"/>
                    <a:pt x="21574" y="2858"/>
                    <a:pt x="21588" y="2699"/>
                  </a:cubicBezTo>
                  <a:cubicBezTo>
                    <a:pt x="21600" y="2560"/>
                    <a:pt x="21568" y="1713"/>
                    <a:pt x="21548" y="1637"/>
                  </a:cubicBezTo>
                  <a:close/>
                  <a:moveTo>
                    <a:pt x="5114" y="1709"/>
                  </a:moveTo>
                  <a:cubicBezTo>
                    <a:pt x="5105" y="1711"/>
                    <a:pt x="5098" y="1730"/>
                    <a:pt x="5087" y="1766"/>
                  </a:cubicBezTo>
                  <a:cubicBezTo>
                    <a:pt x="5057" y="1856"/>
                    <a:pt x="5037" y="1858"/>
                    <a:pt x="4995" y="1779"/>
                  </a:cubicBezTo>
                  <a:cubicBezTo>
                    <a:pt x="4963" y="1721"/>
                    <a:pt x="4960" y="1724"/>
                    <a:pt x="4929" y="1804"/>
                  </a:cubicBezTo>
                  <a:lnTo>
                    <a:pt x="4895" y="1885"/>
                  </a:lnTo>
                  <a:lnTo>
                    <a:pt x="4942" y="1964"/>
                  </a:lnTo>
                  <a:lnTo>
                    <a:pt x="4990" y="2042"/>
                  </a:lnTo>
                  <a:lnTo>
                    <a:pt x="5022" y="1958"/>
                  </a:lnTo>
                  <a:cubicBezTo>
                    <a:pt x="5052" y="1875"/>
                    <a:pt x="5056" y="1873"/>
                    <a:pt x="5096" y="1926"/>
                  </a:cubicBezTo>
                  <a:cubicBezTo>
                    <a:pt x="5135" y="1978"/>
                    <a:pt x="5139" y="1979"/>
                    <a:pt x="5169" y="1923"/>
                  </a:cubicBezTo>
                  <a:cubicBezTo>
                    <a:pt x="5212" y="1844"/>
                    <a:pt x="5210" y="1823"/>
                    <a:pt x="5156" y="1750"/>
                  </a:cubicBezTo>
                  <a:cubicBezTo>
                    <a:pt x="5133" y="1720"/>
                    <a:pt x="5123" y="1708"/>
                    <a:pt x="5114" y="1709"/>
                  </a:cubicBezTo>
                  <a:close/>
                  <a:moveTo>
                    <a:pt x="14701" y="1889"/>
                  </a:moveTo>
                  <a:cubicBezTo>
                    <a:pt x="14690" y="1891"/>
                    <a:pt x="14679" y="1908"/>
                    <a:pt x="14660" y="1945"/>
                  </a:cubicBezTo>
                  <a:cubicBezTo>
                    <a:pt x="14620" y="2021"/>
                    <a:pt x="14618" y="2023"/>
                    <a:pt x="14585" y="1961"/>
                  </a:cubicBezTo>
                  <a:cubicBezTo>
                    <a:pt x="14551" y="1898"/>
                    <a:pt x="14549" y="1897"/>
                    <a:pt x="14512" y="1973"/>
                  </a:cubicBezTo>
                  <a:lnTo>
                    <a:pt x="14476" y="2052"/>
                  </a:lnTo>
                  <a:lnTo>
                    <a:pt x="14525" y="2134"/>
                  </a:lnTo>
                  <a:lnTo>
                    <a:pt x="14574" y="2215"/>
                  </a:lnTo>
                  <a:lnTo>
                    <a:pt x="14608" y="2130"/>
                  </a:lnTo>
                  <a:cubicBezTo>
                    <a:pt x="14638" y="2050"/>
                    <a:pt x="14642" y="2049"/>
                    <a:pt x="14680" y="2099"/>
                  </a:cubicBezTo>
                  <a:cubicBezTo>
                    <a:pt x="14731" y="2167"/>
                    <a:pt x="14729" y="2166"/>
                    <a:pt x="14761" y="2068"/>
                  </a:cubicBezTo>
                  <a:cubicBezTo>
                    <a:pt x="14786" y="1988"/>
                    <a:pt x="14785" y="1981"/>
                    <a:pt x="14744" y="1926"/>
                  </a:cubicBezTo>
                  <a:cubicBezTo>
                    <a:pt x="14723" y="1898"/>
                    <a:pt x="14712" y="1886"/>
                    <a:pt x="14701" y="1889"/>
                  </a:cubicBezTo>
                  <a:close/>
                  <a:moveTo>
                    <a:pt x="17452" y="1986"/>
                  </a:moveTo>
                  <a:cubicBezTo>
                    <a:pt x="17438" y="1994"/>
                    <a:pt x="17429" y="2029"/>
                    <a:pt x="17419" y="2096"/>
                  </a:cubicBezTo>
                  <a:cubicBezTo>
                    <a:pt x="17402" y="2208"/>
                    <a:pt x="17403" y="2216"/>
                    <a:pt x="17457" y="2269"/>
                  </a:cubicBezTo>
                  <a:cubicBezTo>
                    <a:pt x="17537" y="2347"/>
                    <a:pt x="17650" y="2563"/>
                    <a:pt x="17650" y="2640"/>
                  </a:cubicBezTo>
                  <a:cubicBezTo>
                    <a:pt x="17650" y="2729"/>
                    <a:pt x="17589" y="2804"/>
                    <a:pt x="17477" y="2850"/>
                  </a:cubicBezTo>
                  <a:cubicBezTo>
                    <a:pt x="17410" y="2878"/>
                    <a:pt x="17368" y="2879"/>
                    <a:pt x="17333" y="2853"/>
                  </a:cubicBezTo>
                  <a:cubicBezTo>
                    <a:pt x="17284" y="2818"/>
                    <a:pt x="17282" y="2820"/>
                    <a:pt x="17271" y="2935"/>
                  </a:cubicBezTo>
                  <a:cubicBezTo>
                    <a:pt x="17265" y="3000"/>
                    <a:pt x="17264" y="3070"/>
                    <a:pt x="17270" y="3089"/>
                  </a:cubicBezTo>
                  <a:cubicBezTo>
                    <a:pt x="17285" y="3141"/>
                    <a:pt x="17448" y="3129"/>
                    <a:pt x="17546" y="3070"/>
                  </a:cubicBezTo>
                  <a:cubicBezTo>
                    <a:pt x="17651" y="3006"/>
                    <a:pt x="17702" y="2888"/>
                    <a:pt x="17701" y="2712"/>
                  </a:cubicBezTo>
                  <a:cubicBezTo>
                    <a:pt x="17700" y="2492"/>
                    <a:pt x="17612" y="2166"/>
                    <a:pt x="17518" y="2039"/>
                  </a:cubicBezTo>
                  <a:cubicBezTo>
                    <a:pt x="17486" y="1996"/>
                    <a:pt x="17467" y="1978"/>
                    <a:pt x="17452" y="1986"/>
                  </a:cubicBezTo>
                  <a:close/>
                  <a:moveTo>
                    <a:pt x="1726" y="2165"/>
                  </a:moveTo>
                  <a:cubicBezTo>
                    <a:pt x="1730" y="2144"/>
                    <a:pt x="1718" y="2159"/>
                    <a:pt x="1696" y="2190"/>
                  </a:cubicBezTo>
                  <a:cubicBezTo>
                    <a:pt x="1563" y="2370"/>
                    <a:pt x="1538" y="2943"/>
                    <a:pt x="1657" y="3086"/>
                  </a:cubicBezTo>
                  <a:cubicBezTo>
                    <a:pt x="1748" y="3194"/>
                    <a:pt x="1850" y="3055"/>
                    <a:pt x="1815" y="2869"/>
                  </a:cubicBezTo>
                  <a:cubicBezTo>
                    <a:pt x="1799" y="2780"/>
                    <a:pt x="1779" y="2762"/>
                    <a:pt x="1702" y="2775"/>
                  </a:cubicBezTo>
                  <a:cubicBezTo>
                    <a:pt x="1625" y="2787"/>
                    <a:pt x="1604" y="2545"/>
                    <a:pt x="1666" y="2357"/>
                  </a:cubicBezTo>
                  <a:cubicBezTo>
                    <a:pt x="1703" y="2246"/>
                    <a:pt x="1723" y="2187"/>
                    <a:pt x="1726" y="2165"/>
                  </a:cubicBezTo>
                  <a:close/>
                  <a:moveTo>
                    <a:pt x="13015" y="2222"/>
                  </a:moveTo>
                  <a:cubicBezTo>
                    <a:pt x="12991" y="2222"/>
                    <a:pt x="12952" y="2265"/>
                    <a:pt x="12924" y="2322"/>
                  </a:cubicBezTo>
                  <a:cubicBezTo>
                    <a:pt x="12864" y="2446"/>
                    <a:pt x="12858" y="2516"/>
                    <a:pt x="12912" y="2476"/>
                  </a:cubicBezTo>
                  <a:cubicBezTo>
                    <a:pt x="12933" y="2461"/>
                    <a:pt x="12982" y="2449"/>
                    <a:pt x="13019" y="2451"/>
                  </a:cubicBezTo>
                  <a:cubicBezTo>
                    <a:pt x="13099" y="2456"/>
                    <a:pt x="13261" y="2591"/>
                    <a:pt x="13237" y="2633"/>
                  </a:cubicBezTo>
                  <a:cubicBezTo>
                    <a:pt x="13229" y="2649"/>
                    <a:pt x="13154" y="2711"/>
                    <a:pt x="13072" y="2771"/>
                  </a:cubicBezTo>
                  <a:cubicBezTo>
                    <a:pt x="12960" y="2853"/>
                    <a:pt x="12893" y="2878"/>
                    <a:pt x="12809" y="2878"/>
                  </a:cubicBezTo>
                  <a:cubicBezTo>
                    <a:pt x="12680" y="2878"/>
                    <a:pt x="12645" y="2843"/>
                    <a:pt x="12532" y="2592"/>
                  </a:cubicBezTo>
                  <a:cubicBezTo>
                    <a:pt x="12440" y="2391"/>
                    <a:pt x="12402" y="2386"/>
                    <a:pt x="12338" y="2558"/>
                  </a:cubicBezTo>
                  <a:cubicBezTo>
                    <a:pt x="12237" y="2831"/>
                    <a:pt x="12200" y="2881"/>
                    <a:pt x="12105" y="2881"/>
                  </a:cubicBezTo>
                  <a:cubicBezTo>
                    <a:pt x="12012" y="2881"/>
                    <a:pt x="11978" y="2840"/>
                    <a:pt x="11978" y="2734"/>
                  </a:cubicBezTo>
                  <a:cubicBezTo>
                    <a:pt x="11978" y="2608"/>
                    <a:pt x="11926" y="2458"/>
                    <a:pt x="11887" y="2470"/>
                  </a:cubicBezTo>
                  <a:cubicBezTo>
                    <a:pt x="11814" y="2491"/>
                    <a:pt x="11729" y="2884"/>
                    <a:pt x="11769" y="3013"/>
                  </a:cubicBezTo>
                  <a:cubicBezTo>
                    <a:pt x="11778" y="3043"/>
                    <a:pt x="11818" y="3084"/>
                    <a:pt x="11858" y="3105"/>
                  </a:cubicBezTo>
                  <a:cubicBezTo>
                    <a:pt x="11898" y="3125"/>
                    <a:pt x="11935" y="3160"/>
                    <a:pt x="11939" y="3183"/>
                  </a:cubicBezTo>
                  <a:cubicBezTo>
                    <a:pt x="11958" y="3295"/>
                    <a:pt x="11814" y="3618"/>
                    <a:pt x="11686" y="3752"/>
                  </a:cubicBezTo>
                  <a:cubicBezTo>
                    <a:pt x="11617" y="3824"/>
                    <a:pt x="11569" y="3823"/>
                    <a:pt x="11453" y="3758"/>
                  </a:cubicBezTo>
                  <a:cubicBezTo>
                    <a:pt x="11395" y="3726"/>
                    <a:pt x="11421" y="3800"/>
                    <a:pt x="11499" y="3887"/>
                  </a:cubicBezTo>
                  <a:cubicBezTo>
                    <a:pt x="11585" y="3982"/>
                    <a:pt x="11701" y="3963"/>
                    <a:pt x="11780" y="3840"/>
                  </a:cubicBezTo>
                  <a:cubicBezTo>
                    <a:pt x="11855" y="3721"/>
                    <a:pt x="11905" y="3576"/>
                    <a:pt x="11953" y="3334"/>
                  </a:cubicBezTo>
                  <a:cubicBezTo>
                    <a:pt x="11991" y="3144"/>
                    <a:pt x="11994" y="3140"/>
                    <a:pt x="12071" y="3117"/>
                  </a:cubicBezTo>
                  <a:cubicBezTo>
                    <a:pt x="12128" y="3100"/>
                    <a:pt x="12167" y="3060"/>
                    <a:pt x="12208" y="2979"/>
                  </a:cubicBezTo>
                  <a:lnTo>
                    <a:pt x="12265" y="2866"/>
                  </a:lnTo>
                  <a:lnTo>
                    <a:pt x="12315" y="2944"/>
                  </a:lnTo>
                  <a:cubicBezTo>
                    <a:pt x="12503" y="3228"/>
                    <a:pt x="12539" y="3250"/>
                    <a:pt x="12567" y="3089"/>
                  </a:cubicBezTo>
                  <a:cubicBezTo>
                    <a:pt x="12577" y="3032"/>
                    <a:pt x="12587" y="2985"/>
                    <a:pt x="12591" y="2985"/>
                  </a:cubicBezTo>
                  <a:cubicBezTo>
                    <a:pt x="12595" y="2985"/>
                    <a:pt x="12635" y="3017"/>
                    <a:pt x="12679" y="3057"/>
                  </a:cubicBezTo>
                  <a:cubicBezTo>
                    <a:pt x="12784" y="3152"/>
                    <a:pt x="12873" y="3127"/>
                    <a:pt x="13044" y="2951"/>
                  </a:cubicBezTo>
                  <a:cubicBezTo>
                    <a:pt x="13214" y="2776"/>
                    <a:pt x="13344" y="2701"/>
                    <a:pt x="13500" y="2690"/>
                  </a:cubicBezTo>
                  <a:cubicBezTo>
                    <a:pt x="13625" y="2680"/>
                    <a:pt x="13646" y="2658"/>
                    <a:pt x="13653" y="2530"/>
                  </a:cubicBezTo>
                  <a:cubicBezTo>
                    <a:pt x="13654" y="2518"/>
                    <a:pt x="13590" y="2501"/>
                    <a:pt x="13514" y="2492"/>
                  </a:cubicBezTo>
                  <a:cubicBezTo>
                    <a:pt x="13406" y="2479"/>
                    <a:pt x="13338" y="2445"/>
                    <a:pt x="13216" y="2347"/>
                  </a:cubicBezTo>
                  <a:cubicBezTo>
                    <a:pt x="13129" y="2278"/>
                    <a:pt x="13038" y="2222"/>
                    <a:pt x="13015" y="2222"/>
                  </a:cubicBezTo>
                  <a:close/>
                  <a:moveTo>
                    <a:pt x="14135" y="2259"/>
                  </a:moveTo>
                  <a:cubicBezTo>
                    <a:pt x="14130" y="2264"/>
                    <a:pt x="14118" y="2306"/>
                    <a:pt x="14103" y="2382"/>
                  </a:cubicBezTo>
                  <a:cubicBezTo>
                    <a:pt x="14074" y="2525"/>
                    <a:pt x="14069" y="2786"/>
                    <a:pt x="14094" y="2881"/>
                  </a:cubicBezTo>
                  <a:cubicBezTo>
                    <a:pt x="14119" y="2980"/>
                    <a:pt x="14210" y="3098"/>
                    <a:pt x="14296" y="3145"/>
                  </a:cubicBezTo>
                  <a:cubicBezTo>
                    <a:pt x="14406" y="3206"/>
                    <a:pt x="14710" y="3202"/>
                    <a:pt x="14827" y="3139"/>
                  </a:cubicBezTo>
                  <a:cubicBezTo>
                    <a:pt x="14880" y="3111"/>
                    <a:pt x="14961" y="3051"/>
                    <a:pt x="15007" y="3004"/>
                  </a:cubicBezTo>
                  <a:lnTo>
                    <a:pt x="15089" y="2919"/>
                  </a:lnTo>
                  <a:lnTo>
                    <a:pt x="15123" y="3001"/>
                  </a:lnTo>
                  <a:cubicBezTo>
                    <a:pt x="15164" y="3097"/>
                    <a:pt x="15266" y="3139"/>
                    <a:pt x="15369" y="3105"/>
                  </a:cubicBezTo>
                  <a:cubicBezTo>
                    <a:pt x="15473" y="3069"/>
                    <a:pt x="15493" y="3039"/>
                    <a:pt x="15525" y="2866"/>
                  </a:cubicBezTo>
                  <a:cubicBezTo>
                    <a:pt x="15555" y="2707"/>
                    <a:pt x="15550" y="2522"/>
                    <a:pt x="15513" y="2379"/>
                  </a:cubicBezTo>
                  <a:cubicBezTo>
                    <a:pt x="15496" y="2315"/>
                    <a:pt x="15494" y="2316"/>
                    <a:pt x="15471" y="2404"/>
                  </a:cubicBezTo>
                  <a:cubicBezTo>
                    <a:pt x="15450" y="2486"/>
                    <a:pt x="15452" y="2514"/>
                    <a:pt x="15482" y="2636"/>
                  </a:cubicBezTo>
                  <a:lnTo>
                    <a:pt x="15516" y="2771"/>
                  </a:lnTo>
                  <a:lnTo>
                    <a:pt x="15479" y="2825"/>
                  </a:lnTo>
                  <a:cubicBezTo>
                    <a:pt x="15425" y="2903"/>
                    <a:pt x="15184" y="2901"/>
                    <a:pt x="15142" y="2822"/>
                  </a:cubicBezTo>
                  <a:cubicBezTo>
                    <a:pt x="15125" y="2790"/>
                    <a:pt x="15110" y="2739"/>
                    <a:pt x="15109" y="2709"/>
                  </a:cubicBezTo>
                  <a:cubicBezTo>
                    <a:pt x="15109" y="2666"/>
                    <a:pt x="15103" y="2671"/>
                    <a:pt x="15080" y="2731"/>
                  </a:cubicBezTo>
                  <a:cubicBezTo>
                    <a:pt x="14989" y="2970"/>
                    <a:pt x="14486" y="3045"/>
                    <a:pt x="14275" y="2850"/>
                  </a:cubicBezTo>
                  <a:cubicBezTo>
                    <a:pt x="14152" y="2737"/>
                    <a:pt x="14100" y="2560"/>
                    <a:pt x="14129" y="2357"/>
                  </a:cubicBezTo>
                  <a:cubicBezTo>
                    <a:pt x="14139" y="2286"/>
                    <a:pt x="14140" y="2255"/>
                    <a:pt x="14135" y="2259"/>
                  </a:cubicBezTo>
                  <a:close/>
                  <a:moveTo>
                    <a:pt x="18514" y="2262"/>
                  </a:moveTo>
                  <a:cubicBezTo>
                    <a:pt x="18497" y="2271"/>
                    <a:pt x="18482" y="2304"/>
                    <a:pt x="18464" y="2366"/>
                  </a:cubicBezTo>
                  <a:lnTo>
                    <a:pt x="18431" y="2479"/>
                  </a:lnTo>
                  <a:lnTo>
                    <a:pt x="18482" y="2545"/>
                  </a:lnTo>
                  <a:cubicBezTo>
                    <a:pt x="18538" y="2618"/>
                    <a:pt x="18540" y="2587"/>
                    <a:pt x="18454" y="2859"/>
                  </a:cubicBezTo>
                  <a:cubicBezTo>
                    <a:pt x="18430" y="2938"/>
                    <a:pt x="18431" y="2945"/>
                    <a:pt x="18476" y="3013"/>
                  </a:cubicBezTo>
                  <a:cubicBezTo>
                    <a:pt x="18537" y="3106"/>
                    <a:pt x="18557" y="3105"/>
                    <a:pt x="18589" y="3010"/>
                  </a:cubicBezTo>
                  <a:cubicBezTo>
                    <a:pt x="18627" y="2900"/>
                    <a:pt x="18624" y="2828"/>
                    <a:pt x="18574" y="2762"/>
                  </a:cubicBezTo>
                  <a:lnTo>
                    <a:pt x="18530" y="2702"/>
                  </a:lnTo>
                  <a:lnTo>
                    <a:pt x="18574" y="2599"/>
                  </a:lnTo>
                  <a:cubicBezTo>
                    <a:pt x="18627" y="2470"/>
                    <a:pt x="18628" y="2380"/>
                    <a:pt x="18579" y="2310"/>
                  </a:cubicBezTo>
                  <a:cubicBezTo>
                    <a:pt x="18551" y="2270"/>
                    <a:pt x="18531" y="2254"/>
                    <a:pt x="18514" y="2262"/>
                  </a:cubicBezTo>
                  <a:close/>
                  <a:moveTo>
                    <a:pt x="10070" y="2281"/>
                  </a:moveTo>
                  <a:cubicBezTo>
                    <a:pt x="10008" y="2223"/>
                    <a:pt x="9959" y="2288"/>
                    <a:pt x="9903" y="2501"/>
                  </a:cubicBezTo>
                  <a:cubicBezTo>
                    <a:pt x="9824" y="2804"/>
                    <a:pt x="9782" y="2881"/>
                    <a:pt x="9688" y="2881"/>
                  </a:cubicBezTo>
                  <a:cubicBezTo>
                    <a:pt x="9627" y="2881"/>
                    <a:pt x="9595" y="2858"/>
                    <a:pt x="9556" y="2790"/>
                  </a:cubicBezTo>
                  <a:lnTo>
                    <a:pt x="9506" y="2702"/>
                  </a:lnTo>
                  <a:lnTo>
                    <a:pt x="9477" y="2815"/>
                  </a:lnTo>
                  <a:cubicBezTo>
                    <a:pt x="9458" y="2890"/>
                    <a:pt x="9455" y="2933"/>
                    <a:pt x="9467" y="2941"/>
                  </a:cubicBezTo>
                  <a:cubicBezTo>
                    <a:pt x="9478" y="2948"/>
                    <a:pt x="9502" y="3007"/>
                    <a:pt x="9521" y="3070"/>
                  </a:cubicBezTo>
                  <a:cubicBezTo>
                    <a:pt x="9563" y="3209"/>
                    <a:pt x="9548" y="3319"/>
                    <a:pt x="9464" y="3500"/>
                  </a:cubicBezTo>
                  <a:cubicBezTo>
                    <a:pt x="9365" y="3716"/>
                    <a:pt x="9271" y="3816"/>
                    <a:pt x="9167" y="3818"/>
                  </a:cubicBezTo>
                  <a:lnTo>
                    <a:pt x="9071" y="3821"/>
                  </a:lnTo>
                  <a:lnTo>
                    <a:pt x="9131" y="3887"/>
                  </a:lnTo>
                  <a:cubicBezTo>
                    <a:pt x="9298" y="4073"/>
                    <a:pt x="9466" y="3877"/>
                    <a:pt x="9547" y="3406"/>
                  </a:cubicBezTo>
                  <a:cubicBezTo>
                    <a:pt x="9590" y="3155"/>
                    <a:pt x="9595" y="3141"/>
                    <a:pt x="9674" y="3114"/>
                  </a:cubicBezTo>
                  <a:cubicBezTo>
                    <a:pt x="9731" y="3094"/>
                    <a:pt x="9761" y="3059"/>
                    <a:pt x="9797" y="2966"/>
                  </a:cubicBezTo>
                  <a:cubicBezTo>
                    <a:pt x="9854" y="2823"/>
                    <a:pt x="9878" y="2818"/>
                    <a:pt x="9974" y="2922"/>
                  </a:cubicBezTo>
                  <a:lnTo>
                    <a:pt x="10044" y="3001"/>
                  </a:lnTo>
                  <a:lnTo>
                    <a:pt x="10092" y="2929"/>
                  </a:lnTo>
                  <a:cubicBezTo>
                    <a:pt x="10149" y="2842"/>
                    <a:pt x="10158" y="2747"/>
                    <a:pt x="10132" y="2504"/>
                  </a:cubicBezTo>
                  <a:cubicBezTo>
                    <a:pt x="10117" y="2366"/>
                    <a:pt x="10101" y="2310"/>
                    <a:pt x="10070" y="2281"/>
                  </a:cubicBezTo>
                  <a:close/>
                  <a:moveTo>
                    <a:pt x="17974" y="3306"/>
                  </a:moveTo>
                  <a:cubicBezTo>
                    <a:pt x="17950" y="3309"/>
                    <a:pt x="17919" y="3336"/>
                    <a:pt x="17891" y="3384"/>
                  </a:cubicBezTo>
                  <a:cubicBezTo>
                    <a:pt x="17831" y="3487"/>
                    <a:pt x="17817" y="3654"/>
                    <a:pt x="17865" y="3692"/>
                  </a:cubicBezTo>
                  <a:cubicBezTo>
                    <a:pt x="17887" y="3709"/>
                    <a:pt x="17889" y="3724"/>
                    <a:pt x="17874" y="3755"/>
                  </a:cubicBezTo>
                  <a:cubicBezTo>
                    <a:pt x="17864" y="3777"/>
                    <a:pt x="17854" y="3816"/>
                    <a:pt x="17854" y="3840"/>
                  </a:cubicBezTo>
                  <a:cubicBezTo>
                    <a:pt x="17854" y="3868"/>
                    <a:pt x="17876" y="3855"/>
                    <a:pt x="17914" y="3802"/>
                  </a:cubicBezTo>
                  <a:cubicBezTo>
                    <a:pt x="17947" y="3756"/>
                    <a:pt x="17997" y="3708"/>
                    <a:pt x="18025" y="3695"/>
                  </a:cubicBezTo>
                  <a:cubicBezTo>
                    <a:pt x="18052" y="3683"/>
                    <a:pt x="18083" y="3644"/>
                    <a:pt x="18092" y="3607"/>
                  </a:cubicBezTo>
                  <a:cubicBezTo>
                    <a:pt x="18108" y="3547"/>
                    <a:pt x="18105" y="3545"/>
                    <a:pt x="18065" y="3576"/>
                  </a:cubicBezTo>
                  <a:cubicBezTo>
                    <a:pt x="17962" y="3656"/>
                    <a:pt x="17839" y="3570"/>
                    <a:pt x="17887" y="3453"/>
                  </a:cubicBezTo>
                  <a:cubicBezTo>
                    <a:pt x="17901" y="3417"/>
                    <a:pt x="17930" y="3400"/>
                    <a:pt x="17963" y="3406"/>
                  </a:cubicBezTo>
                  <a:cubicBezTo>
                    <a:pt x="18001" y="3413"/>
                    <a:pt x="18016" y="3403"/>
                    <a:pt x="18016" y="3365"/>
                  </a:cubicBezTo>
                  <a:cubicBezTo>
                    <a:pt x="18016" y="3321"/>
                    <a:pt x="17998" y="3302"/>
                    <a:pt x="17974" y="3306"/>
                  </a:cubicBezTo>
                  <a:close/>
                  <a:moveTo>
                    <a:pt x="20348" y="3331"/>
                  </a:moveTo>
                  <a:cubicBezTo>
                    <a:pt x="20324" y="3331"/>
                    <a:pt x="20216" y="3581"/>
                    <a:pt x="20234" y="3595"/>
                  </a:cubicBezTo>
                  <a:cubicBezTo>
                    <a:pt x="20244" y="3602"/>
                    <a:pt x="20274" y="3640"/>
                    <a:pt x="20302" y="3676"/>
                  </a:cubicBezTo>
                  <a:cubicBezTo>
                    <a:pt x="20375" y="3772"/>
                    <a:pt x="20402" y="3762"/>
                    <a:pt x="20452" y="3626"/>
                  </a:cubicBezTo>
                  <a:lnTo>
                    <a:pt x="20498" y="3507"/>
                  </a:lnTo>
                  <a:lnTo>
                    <a:pt x="20429" y="3419"/>
                  </a:lnTo>
                  <a:cubicBezTo>
                    <a:pt x="20392" y="3371"/>
                    <a:pt x="20356" y="3331"/>
                    <a:pt x="20348" y="3331"/>
                  </a:cubicBezTo>
                  <a:close/>
                  <a:moveTo>
                    <a:pt x="8255" y="3500"/>
                  </a:moveTo>
                  <a:lnTo>
                    <a:pt x="8218" y="3595"/>
                  </a:lnTo>
                  <a:lnTo>
                    <a:pt x="8181" y="3692"/>
                  </a:lnTo>
                  <a:lnTo>
                    <a:pt x="8229" y="3768"/>
                  </a:lnTo>
                  <a:lnTo>
                    <a:pt x="8277" y="3846"/>
                  </a:lnTo>
                  <a:lnTo>
                    <a:pt x="8306" y="3771"/>
                  </a:lnTo>
                  <a:cubicBezTo>
                    <a:pt x="8343" y="3673"/>
                    <a:pt x="8343" y="3671"/>
                    <a:pt x="8295" y="3579"/>
                  </a:cubicBezTo>
                  <a:lnTo>
                    <a:pt x="8255" y="3500"/>
                  </a:lnTo>
                  <a:close/>
                  <a:moveTo>
                    <a:pt x="19622" y="3504"/>
                  </a:moveTo>
                  <a:cubicBezTo>
                    <a:pt x="19602" y="3504"/>
                    <a:pt x="19514" y="3686"/>
                    <a:pt x="19515" y="3727"/>
                  </a:cubicBezTo>
                  <a:cubicBezTo>
                    <a:pt x="19515" y="3747"/>
                    <a:pt x="19540" y="3800"/>
                    <a:pt x="19570" y="3843"/>
                  </a:cubicBezTo>
                  <a:cubicBezTo>
                    <a:pt x="19600" y="3886"/>
                    <a:pt x="19627" y="3922"/>
                    <a:pt x="19631" y="3922"/>
                  </a:cubicBezTo>
                  <a:cubicBezTo>
                    <a:pt x="19652" y="3922"/>
                    <a:pt x="19751" y="3761"/>
                    <a:pt x="19751" y="3727"/>
                  </a:cubicBezTo>
                  <a:cubicBezTo>
                    <a:pt x="19751" y="3687"/>
                    <a:pt x="19646" y="3504"/>
                    <a:pt x="19622" y="3504"/>
                  </a:cubicBezTo>
                  <a:close/>
                  <a:moveTo>
                    <a:pt x="8003" y="3516"/>
                  </a:moveTo>
                  <a:cubicBezTo>
                    <a:pt x="8013" y="3463"/>
                    <a:pt x="7763" y="3700"/>
                    <a:pt x="7718" y="3786"/>
                  </a:cubicBezTo>
                  <a:cubicBezTo>
                    <a:pt x="7700" y="3822"/>
                    <a:pt x="7690" y="3852"/>
                    <a:pt x="7697" y="3852"/>
                  </a:cubicBezTo>
                  <a:cubicBezTo>
                    <a:pt x="7725" y="3852"/>
                    <a:pt x="7996" y="3555"/>
                    <a:pt x="8003" y="3516"/>
                  </a:cubicBezTo>
                  <a:close/>
                  <a:moveTo>
                    <a:pt x="8010" y="3727"/>
                  </a:moveTo>
                  <a:cubicBezTo>
                    <a:pt x="8017" y="3674"/>
                    <a:pt x="7712" y="3998"/>
                    <a:pt x="7701" y="4054"/>
                  </a:cubicBezTo>
                  <a:cubicBezTo>
                    <a:pt x="7697" y="4078"/>
                    <a:pt x="7763" y="4022"/>
                    <a:pt x="7849" y="3931"/>
                  </a:cubicBezTo>
                  <a:cubicBezTo>
                    <a:pt x="7934" y="3840"/>
                    <a:pt x="8007" y="3748"/>
                    <a:pt x="8010" y="3727"/>
                  </a:cubicBezTo>
                  <a:close/>
                  <a:moveTo>
                    <a:pt x="19139" y="5527"/>
                  </a:moveTo>
                  <a:cubicBezTo>
                    <a:pt x="19056" y="5570"/>
                    <a:pt x="19022" y="5942"/>
                    <a:pt x="19096" y="5999"/>
                  </a:cubicBezTo>
                  <a:cubicBezTo>
                    <a:pt x="19140" y="6033"/>
                    <a:pt x="19216" y="5966"/>
                    <a:pt x="19232" y="5879"/>
                  </a:cubicBezTo>
                  <a:cubicBezTo>
                    <a:pt x="19266" y="5698"/>
                    <a:pt x="19211" y="5490"/>
                    <a:pt x="19139" y="5527"/>
                  </a:cubicBezTo>
                  <a:close/>
                  <a:moveTo>
                    <a:pt x="15818" y="5565"/>
                  </a:moveTo>
                  <a:cubicBezTo>
                    <a:pt x="15827" y="5505"/>
                    <a:pt x="15523" y="5820"/>
                    <a:pt x="15511" y="5882"/>
                  </a:cubicBezTo>
                  <a:cubicBezTo>
                    <a:pt x="15505" y="5917"/>
                    <a:pt x="15555" y="5876"/>
                    <a:pt x="15656" y="5769"/>
                  </a:cubicBezTo>
                  <a:cubicBezTo>
                    <a:pt x="15741" y="5678"/>
                    <a:pt x="15815" y="5587"/>
                    <a:pt x="15818" y="5565"/>
                  </a:cubicBezTo>
                  <a:close/>
                  <a:moveTo>
                    <a:pt x="15826" y="5785"/>
                  </a:moveTo>
                  <a:cubicBezTo>
                    <a:pt x="15836" y="5729"/>
                    <a:pt x="15547" y="6014"/>
                    <a:pt x="15516" y="6090"/>
                  </a:cubicBezTo>
                  <a:cubicBezTo>
                    <a:pt x="15505" y="6118"/>
                    <a:pt x="15501" y="6140"/>
                    <a:pt x="15507" y="6140"/>
                  </a:cubicBezTo>
                  <a:cubicBezTo>
                    <a:pt x="15536" y="6140"/>
                    <a:pt x="15818" y="5826"/>
                    <a:pt x="15826" y="5785"/>
                  </a:cubicBezTo>
                  <a:close/>
                  <a:moveTo>
                    <a:pt x="4336" y="5917"/>
                  </a:moveTo>
                  <a:cubicBezTo>
                    <a:pt x="4301" y="5886"/>
                    <a:pt x="4226" y="5963"/>
                    <a:pt x="4192" y="6093"/>
                  </a:cubicBezTo>
                  <a:cubicBezTo>
                    <a:pt x="4163" y="6204"/>
                    <a:pt x="4163" y="6210"/>
                    <a:pt x="4192" y="6275"/>
                  </a:cubicBezTo>
                  <a:cubicBezTo>
                    <a:pt x="4216" y="6329"/>
                    <a:pt x="4219" y="6358"/>
                    <a:pt x="4204" y="6413"/>
                  </a:cubicBezTo>
                  <a:cubicBezTo>
                    <a:pt x="4194" y="6452"/>
                    <a:pt x="4186" y="6494"/>
                    <a:pt x="4186" y="6508"/>
                  </a:cubicBezTo>
                  <a:cubicBezTo>
                    <a:pt x="4186" y="6521"/>
                    <a:pt x="4198" y="6507"/>
                    <a:pt x="4215" y="6476"/>
                  </a:cubicBezTo>
                  <a:cubicBezTo>
                    <a:pt x="4232" y="6445"/>
                    <a:pt x="4289" y="6383"/>
                    <a:pt x="4342" y="6335"/>
                  </a:cubicBezTo>
                  <a:cubicBezTo>
                    <a:pt x="4478" y="6212"/>
                    <a:pt x="4467" y="6142"/>
                    <a:pt x="4326" y="6231"/>
                  </a:cubicBezTo>
                  <a:cubicBezTo>
                    <a:pt x="4291" y="6253"/>
                    <a:pt x="4220" y="6183"/>
                    <a:pt x="4220" y="6127"/>
                  </a:cubicBezTo>
                  <a:cubicBezTo>
                    <a:pt x="4220" y="6058"/>
                    <a:pt x="4274" y="5998"/>
                    <a:pt x="4304" y="6036"/>
                  </a:cubicBezTo>
                  <a:cubicBezTo>
                    <a:pt x="4332" y="6072"/>
                    <a:pt x="4355" y="6050"/>
                    <a:pt x="4355" y="5986"/>
                  </a:cubicBezTo>
                  <a:cubicBezTo>
                    <a:pt x="4355" y="5950"/>
                    <a:pt x="4348" y="5927"/>
                    <a:pt x="4336" y="5917"/>
                  </a:cubicBezTo>
                  <a:close/>
                  <a:moveTo>
                    <a:pt x="12736" y="6109"/>
                  </a:moveTo>
                  <a:cubicBezTo>
                    <a:pt x="12713" y="6121"/>
                    <a:pt x="12667" y="6166"/>
                    <a:pt x="12587" y="6247"/>
                  </a:cubicBezTo>
                  <a:cubicBezTo>
                    <a:pt x="12494" y="6341"/>
                    <a:pt x="12418" y="6424"/>
                    <a:pt x="12418" y="6432"/>
                  </a:cubicBezTo>
                  <a:cubicBezTo>
                    <a:pt x="12418" y="6440"/>
                    <a:pt x="12412" y="6470"/>
                    <a:pt x="12407" y="6498"/>
                  </a:cubicBezTo>
                  <a:cubicBezTo>
                    <a:pt x="12397" y="6553"/>
                    <a:pt x="12722" y="6228"/>
                    <a:pt x="12743" y="6162"/>
                  </a:cubicBezTo>
                  <a:cubicBezTo>
                    <a:pt x="12758" y="6117"/>
                    <a:pt x="12759" y="6096"/>
                    <a:pt x="12736" y="6109"/>
                  </a:cubicBezTo>
                  <a:close/>
                  <a:moveTo>
                    <a:pt x="4919" y="6373"/>
                  </a:moveTo>
                  <a:cubicBezTo>
                    <a:pt x="4911" y="6369"/>
                    <a:pt x="4904" y="6382"/>
                    <a:pt x="4892" y="6410"/>
                  </a:cubicBezTo>
                  <a:cubicBezTo>
                    <a:pt x="4870" y="6460"/>
                    <a:pt x="4867" y="6538"/>
                    <a:pt x="4875" y="6869"/>
                  </a:cubicBezTo>
                  <a:cubicBezTo>
                    <a:pt x="4885" y="7290"/>
                    <a:pt x="4863" y="7648"/>
                    <a:pt x="4823" y="7730"/>
                  </a:cubicBezTo>
                  <a:cubicBezTo>
                    <a:pt x="4803" y="7770"/>
                    <a:pt x="4790" y="7741"/>
                    <a:pt x="4738" y="7551"/>
                  </a:cubicBezTo>
                  <a:cubicBezTo>
                    <a:pt x="4621" y="7121"/>
                    <a:pt x="4379" y="6523"/>
                    <a:pt x="4322" y="6523"/>
                  </a:cubicBezTo>
                  <a:cubicBezTo>
                    <a:pt x="4306" y="6523"/>
                    <a:pt x="4270" y="6709"/>
                    <a:pt x="4270" y="6790"/>
                  </a:cubicBezTo>
                  <a:cubicBezTo>
                    <a:pt x="4270" y="6817"/>
                    <a:pt x="4302" y="6906"/>
                    <a:pt x="4341" y="6992"/>
                  </a:cubicBezTo>
                  <a:cubicBezTo>
                    <a:pt x="4399" y="7121"/>
                    <a:pt x="4415" y="7141"/>
                    <a:pt x="4436" y="7105"/>
                  </a:cubicBezTo>
                  <a:cubicBezTo>
                    <a:pt x="4457" y="7069"/>
                    <a:pt x="4472" y="7088"/>
                    <a:pt x="4527" y="7218"/>
                  </a:cubicBezTo>
                  <a:cubicBezTo>
                    <a:pt x="4599" y="7390"/>
                    <a:pt x="4756" y="7838"/>
                    <a:pt x="4772" y="7922"/>
                  </a:cubicBezTo>
                  <a:cubicBezTo>
                    <a:pt x="4788" y="8008"/>
                    <a:pt x="4681" y="8253"/>
                    <a:pt x="4606" y="8299"/>
                  </a:cubicBezTo>
                  <a:cubicBezTo>
                    <a:pt x="4556" y="8330"/>
                    <a:pt x="4542" y="8357"/>
                    <a:pt x="4542" y="8418"/>
                  </a:cubicBezTo>
                  <a:cubicBezTo>
                    <a:pt x="4542" y="8477"/>
                    <a:pt x="4553" y="8500"/>
                    <a:pt x="4588" y="8512"/>
                  </a:cubicBezTo>
                  <a:cubicBezTo>
                    <a:pt x="4652" y="8535"/>
                    <a:pt x="4809" y="8506"/>
                    <a:pt x="4846" y="8465"/>
                  </a:cubicBezTo>
                  <a:cubicBezTo>
                    <a:pt x="4891" y="8416"/>
                    <a:pt x="4900" y="8281"/>
                    <a:pt x="4870" y="8104"/>
                  </a:cubicBezTo>
                  <a:cubicBezTo>
                    <a:pt x="4846" y="7956"/>
                    <a:pt x="4848" y="7931"/>
                    <a:pt x="4881" y="7711"/>
                  </a:cubicBezTo>
                  <a:cubicBezTo>
                    <a:pt x="4903" y="7564"/>
                    <a:pt x="4919" y="7335"/>
                    <a:pt x="4925" y="7095"/>
                  </a:cubicBezTo>
                  <a:cubicBezTo>
                    <a:pt x="4932" y="6849"/>
                    <a:pt x="4944" y="6680"/>
                    <a:pt x="4961" y="6621"/>
                  </a:cubicBezTo>
                  <a:cubicBezTo>
                    <a:pt x="4985" y="6536"/>
                    <a:pt x="4985" y="6524"/>
                    <a:pt x="4953" y="6442"/>
                  </a:cubicBezTo>
                  <a:cubicBezTo>
                    <a:pt x="4937" y="6400"/>
                    <a:pt x="4927" y="6376"/>
                    <a:pt x="4919" y="6373"/>
                  </a:cubicBezTo>
                  <a:close/>
                  <a:moveTo>
                    <a:pt x="15689" y="6388"/>
                  </a:moveTo>
                  <a:cubicBezTo>
                    <a:pt x="15678" y="6382"/>
                    <a:pt x="15668" y="6399"/>
                    <a:pt x="15654" y="6432"/>
                  </a:cubicBezTo>
                  <a:cubicBezTo>
                    <a:pt x="15641" y="6464"/>
                    <a:pt x="15639" y="6592"/>
                    <a:pt x="15646" y="6838"/>
                  </a:cubicBezTo>
                  <a:cubicBezTo>
                    <a:pt x="15658" y="7230"/>
                    <a:pt x="15631" y="7670"/>
                    <a:pt x="15593" y="7736"/>
                  </a:cubicBezTo>
                  <a:cubicBezTo>
                    <a:pt x="15575" y="7767"/>
                    <a:pt x="15541" y="7683"/>
                    <a:pt x="15425" y="7322"/>
                  </a:cubicBezTo>
                  <a:cubicBezTo>
                    <a:pt x="15269" y="6832"/>
                    <a:pt x="15072" y="6378"/>
                    <a:pt x="15042" y="6439"/>
                  </a:cubicBezTo>
                  <a:cubicBezTo>
                    <a:pt x="15011" y="6502"/>
                    <a:pt x="14994" y="6682"/>
                    <a:pt x="15013" y="6753"/>
                  </a:cubicBezTo>
                  <a:cubicBezTo>
                    <a:pt x="15022" y="6789"/>
                    <a:pt x="15053" y="6867"/>
                    <a:pt x="15082" y="6929"/>
                  </a:cubicBezTo>
                  <a:cubicBezTo>
                    <a:pt x="15124" y="7020"/>
                    <a:pt x="15138" y="7035"/>
                    <a:pt x="15158" y="7001"/>
                  </a:cubicBezTo>
                  <a:cubicBezTo>
                    <a:pt x="15179" y="6967"/>
                    <a:pt x="15194" y="6982"/>
                    <a:pt x="15241" y="7095"/>
                  </a:cubicBezTo>
                  <a:cubicBezTo>
                    <a:pt x="15330" y="7305"/>
                    <a:pt x="15422" y="7559"/>
                    <a:pt x="15490" y="7780"/>
                  </a:cubicBezTo>
                  <a:lnTo>
                    <a:pt x="15551" y="7978"/>
                  </a:lnTo>
                  <a:lnTo>
                    <a:pt x="15482" y="8135"/>
                  </a:lnTo>
                  <a:cubicBezTo>
                    <a:pt x="15444" y="8221"/>
                    <a:pt x="15392" y="8299"/>
                    <a:pt x="15364" y="8311"/>
                  </a:cubicBezTo>
                  <a:cubicBezTo>
                    <a:pt x="15326" y="8328"/>
                    <a:pt x="15313" y="8353"/>
                    <a:pt x="15313" y="8415"/>
                  </a:cubicBezTo>
                  <a:cubicBezTo>
                    <a:pt x="15313" y="8481"/>
                    <a:pt x="15324" y="8500"/>
                    <a:pt x="15369" y="8512"/>
                  </a:cubicBezTo>
                  <a:cubicBezTo>
                    <a:pt x="15426" y="8528"/>
                    <a:pt x="15555" y="8509"/>
                    <a:pt x="15607" y="8478"/>
                  </a:cubicBezTo>
                  <a:cubicBezTo>
                    <a:pt x="15649" y="8452"/>
                    <a:pt x="15660" y="8310"/>
                    <a:pt x="15636" y="8104"/>
                  </a:cubicBezTo>
                  <a:cubicBezTo>
                    <a:pt x="15617" y="7943"/>
                    <a:pt x="15619" y="7901"/>
                    <a:pt x="15651" y="7686"/>
                  </a:cubicBezTo>
                  <a:cubicBezTo>
                    <a:pt x="15674" y="7535"/>
                    <a:pt x="15691" y="7300"/>
                    <a:pt x="15697" y="7061"/>
                  </a:cubicBezTo>
                  <a:cubicBezTo>
                    <a:pt x="15704" y="6802"/>
                    <a:pt x="15716" y="6660"/>
                    <a:pt x="15732" y="6621"/>
                  </a:cubicBezTo>
                  <a:cubicBezTo>
                    <a:pt x="15754" y="6570"/>
                    <a:pt x="15753" y="6552"/>
                    <a:pt x="15728" y="6473"/>
                  </a:cubicBezTo>
                  <a:cubicBezTo>
                    <a:pt x="15711" y="6422"/>
                    <a:pt x="15700" y="6395"/>
                    <a:pt x="15689" y="6388"/>
                  </a:cubicBezTo>
                  <a:close/>
                  <a:moveTo>
                    <a:pt x="14499" y="6391"/>
                  </a:moveTo>
                  <a:cubicBezTo>
                    <a:pt x="14487" y="6388"/>
                    <a:pt x="14478" y="6413"/>
                    <a:pt x="14462" y="6464"/>
                  </a:cubicBezTo>
                  <a:cubicBezTo>
                    <a:pt x="14438" y="6537"/>
                    <a:pt x="14440" y="6591"/>
                    <a:pt x="14476" y="7029"/>
                  </a:cubicBezTo>
                  <a:cubicBezTo>
                    <a:pt x="14497" y="7295"/>
                    <a:pt x="14520" y="7631"/>
                    <a:pt x="14526" y="7777"/>
                  </a:cubicBezTo>
                  <a:cubicBezTo>
                    <a:pt x="14537" y="8019"/>
                    <a:pt x="14534" y="8050"/>
                    <a:pt x="14502" y="8116"/>
                  </a:cubicBezTo>
                  <a:cubicBezTo>
                    <a:pt x="14472" y="8177"/>
                    <a:pt x="14446" y="8189"/>
                    <a:pt x="14348" y="8189"/>
                  </a:cubicBezTo>
                  <a:cubicBezTo>
                    <a:pt x="14237" y="8189"/>
                    <a:pt x="14229" y="8183"/>
                    <a:pt x="14193" y="8085"/>
                  </a:cubicBezTo>
                  <a:cubicBezTo>
                    <a:pt x="14156" y="7983"/>
                    <a:pt x="14156" y="7980"/>
                    <a:pt x="14121" y="8044"/>
                  </a:cubicBezTo>
                  <a:cubicBezTo>
                    <a:pt x="14057" y="8164"/>
                    <a:pt x="14012" y="8189"/>
                    <a:pt x="13851" y="8189"/>
                  </a:cubicBezTo>
                  <a:cubicBezTo>
                    <a:pt x="13732" y="8189"/>
                    <a:pt x="13687" y="8176"/>
                    <a:pt x="13672" y="8138"/>
                  </a:cubicBezTo>
                  <a:cubicBezTo>
                    <a:pt x="13640" y="8061"/>
                    <a:pt x="13665" y="8016"/>
                    <a:pt x="13739" y="8016"/>
                  </a:cubicBezTo>
                  <a:cubicBezTo>
                    <a:pt x="13776" y="8016"/>
                    <a:pt x="13807" y="8002"/>
                    <a:pt x="13807" y="7985"/>
                  </a:cubicBezTo>
                  <a:cubicBezTo>
                    <a:pt x="13807" y="7967"/>
                    <a:pt x="13810" y="7927"/>
                    <a:pt x="13816" y="7897"/>
                  </a:cubicBezTo>
                  <a:cubicBezTo>
                    <a:pt x="13825" y="7850"/>
                    <a:pt x="13810" y="7840"/>
                    <a:pt x="13724" y="7840"/>
                  </a:cubicBezTo>
                  <a:cubicBezTo>
                    <a:pt x="13585" y="7840"/>
                    <a:pt x="13461" y="7784"/>
                    <a:pt x="13345" y="7664"/>
                  </a:cubicBezTo>
                  <a:cubicBezTo>
                    <a:pt x="13217" y="7533"/>
                    <a:pt x="13126" y="7529"/>
                    <a:pt x="13069" y="7655"/>
                  </a:cubicBezTo>
                  <a:cubicBezTo>
                    <a:pt x="13046" y="7705"/>
                    <a:pt x="13027" y="7756"/>
                    <a:pt x="13027" y="7768"/>
                  </a:cubicBezTo>
                  <a:cubicBezTo>
                    <a:pt x="13027" y="7779"/>
                    <a:pt x="13078" y="7789"/>
                    <a:pt x="13141" y="7790"/>
                  </a:cubicBezTo>
                  <a:cubicBezTo>
                    <a:pt x="13261" y="7791"/>
                    <a:pt x="13402" y="7887"/>
                    <a:pt x="13372" y="7947"/>
                  </a:cubicBezTo>
                  <a:cubicBezTo>
                    <a:pt x="13364" y="7964"/>
                    <a:pt x="13289" y="8024"/>
                    <a:pt x="13208" y="8082"/>
                  </a:cubicBezTo>
                  <a:cubicBezTo>
                    <a:pt x="13031" y="8208"/>
                    <a:pt x="12896" y="8225"/>
                    <a:pt x="12851" y="8123"/>
                  </a:cubicBezTo>
                  <a:cubicBezTo>
                    <a:pt x="12822" y="8058"/>
                    <a:pt x="12741" y="7280"/>
                    <a:pt x="12740" y="7061"/>
                  </a:cubicBezTo>
                  <a:lnTo>
                    <a:pt x="12739" y="6957"/>
                  </a:lnTo>
                  <a:lnTo>
                    <a:pt x="12705" y="7029"/>
                  </a:lnTo>
                  <a:cubicBezTo>
                    <a:pt x="12672" y="7097"/>
                    <a:pt x="12671" y="7106"/>
                    <a:pt x="12696" y="7350"/>
                  </a:cubicBezTo>
                  <a:cubicBezTo>
                    <a:pt x="12735" y="7734"/>
                    <a:pt x="12731" y="7965"/>
                    <a:pt x="12682" y="8066"/>
                  </a:cubicBezTo>
                  <a:cubicBezTo>
                    <a:pt x="12609" y="8216"/>
                    <a:pt x="12437" y="8225"/>
                    <a:pt x="12374" y="8082"/>
                  </a:cubicBezTo>
                  <a:cubicBezTo>
                    <a:pt x="12344" y="8015"/>
                    <a:pt x="12342" y="8013"/>
                    <a:pt x="12331" y="8073"/>
                  </a:cubicBezTo>
                  <a:cubicBezTo>
                    <a:pt x="12324" y="8107"/>
                    <a:pt x="12317" y="8180"/>
                    <a:pt x="12317" y="8233"/>
                  </a:cubicBezTo>
                  <a:cubicBezTo>
                    <a:pt x="12315" y="8359"/>
                    <a:pt x="12375" y="8409"/>
                    <a:pt x="12507" y="8390"/>
                  </a:cubicBezTo>
                  <a:cubicBezTo>
                    <a:pt x="12595" y="8377"/>
                    <a:pt x="12612" y="8362"/>
                    <a:pt x="12679" y="8226"/>
                  </a:cubicBezTo>
                  <a:lnTo>
                    <a:pt x="12753" y="8076"/>
                  </a:lnTo>
                  <a:lnTo>
                    <a:pt x="12788" y="8214"/>
                  </a:lnTo>
                  <a:cubicBezTo>
                    <a:pt x="12809" y="8298"/>
                    <a:pt x="12843" y="8371"/>
                    <a:pt x="12871" y="8393"/>
                  </a:cubicBezTo>
                  <a:cubicBezTo>
                    <a:pt x="12942" y="8449"/>
                    <a:pt x="13038" y="8413"/>
                    <a:pt x="13179" y="8280"/>
                  </a:cubicBezTo>
                  <a:cubicBezTo>
                    <a:pt x="13335" y="8132"/>
                    <a:pt x="13485" y="8042"/>
                    <a:pt x="13547" y="8057"/>
                  </a:cubicBezTo>
                  <a:cubicBezTo>
                    <a:pt x="13588" y="8066"/>
                    <a:pt x="13595" y="8084"/>
                    <a:pt x="13603" y="8204"/>
                  </a:cubicBezTo>
                  <a:cubicBezTo>
                    <a:pt x="13610" y="8326"/>
                    <a:pt x="13618" y="8350"/>
                    <a:pt x="13670" y="8387"/>
                  </a:cubicBezTo>
                  <a:cubicBezTo>
                    <a:pt x="13746" y="8440"/>
                    <a:pt x="13967" y="8444"/>
                    <a:pt x="14015" y="8393"/>
                  </a:cubicBezTo>
                  <a:cubicBezTo>
                    <a:pt x="14036" y="8372"/>
                    <a:pt x="14069" y="8320"/>
                    <a:pt x="14091" y="8280"/>
                  </a:cubicBezTo>
                  <a:lnTo>
                    <a:pt x="14130" y="8208"/>
                  </a:lnTo>
                  <a:lnTo>
                    <a:pt x="14158" y="8280"/>
                  </a:lnTo>
                  <a:cubicBezTo>
                    <a:pt x="14207" y="8406"/>
                    <a:pt x="14260" y="8441"/>
                    <a:pt x="14364" y="8415"/>
                  </a:cubicBezTo>
                  <a:cubicBezTo>
                    <a:pt x="14486" y="8385"/>
                    <a:pt x="14523" y="8331"/>
                    <a:pt x="14548" y="8160"/>
                  </a:cubicBezTo>
                  <a:cubicBezTo>
                    <a:pt x="14575" y="7971"/>
                    <a:pt x="14574" y="7760"/>
                    <a:pt x="14540" y="7243"/>
                  </a:cubicBezTo>
                  <a:lnTo>
                    <a:pt x="14511" y="6800"/>
                  </a:lnTo>
                  <a:lnTo>
                    <a:pt x="14549" y="6696"/>
                  </a:lnTo>
                  <a:lnTo>
                    <a:pt x="14588" y="6589"/>
                  </a:lnTo>
                  <a:lnTo>
                    <a:pt x="14548" y="6489"/>
                  </a:lnTo>
                  <a:cubicBezTo>
                    <a:pt x="14524" y="6427"/>
                    <a:pt x="14510" y="6395"/>
                    <a:pt x="14499" y="6391"/>
                  </a:cubicBezTo>
                  <a:close/>
                  <a:moveTo>
                    <a:pt x="9041" y="6404"/>
                  </a:moveTo>
                  <a:cubicBezTo>
                    <a:pt x="9032" y="6399"/>
                    <a:pt x="9024" y="6417"/>
                    <a:pt x="9007" y="6451"/>
                  </a:cubicBezTo>
                  <a:cubicBezTo>
                    <a:pt x="8975" y="6517"/>
                    <a:pt x="8974" y="6526"/>
                    <a:pt x="9001" y="6756"/>
                  </a:cubicBezTo>
                  <a:cubicBezTo>
                    <a:pt x="9037" y="7060"/>
                    <a:pt x="9073" y="7800"/>
                    <a:pt x="9058" y="7925"/>
                  </a:cubicBezTo>
                  <a:cubicBezTo>
                    <a:pt x="9037" y="8089"/>
                    <a:pt x="8969" y="8189"/>
                    <a:pt x="8875" y="8189"/>
                  </a:cubicBezTo>
                  <a:cubicBezTo>
                    <a:pt x="8793" y="8189"/>
                    <a:pt x="8725" y="8108"/>
                    <a:pt x="8725" y="8010"/>
                  </a:cubicBezTo>
                  <a:cubicBezTo>
                    <a:pt x="8725" y="7987"/>
                    <a:pt x="8707" y="7999"/>
                    <a:pt x="8686" y="8038"/>
                  </a:cubicBezTo>
                  <a:cubicBezTo>
                    <a:pt x="8626" y="8150"/>
                    <a:pt x="8581" y="8189"/>
                    <a:pt x="8501" y="8189"/>
                  </a:cubicBezTo>
                  <a:cubicBezTo>
                    <a:pt x="8394" y="8189"/>
                    <a:pt x="8373" y="8125"/>
                    <a:pt x="8335" y="7680"/>
                  </a:cubicBezTo>
                  <a:cubicBezTo>
                    <a:pt x="8317" y="7473"/>
                    <a:pt x="8301" y="7299"/>
                    <a:pt x="8301" y="7293"/>
                  </a:cubicBezTo>
                  <a:cubicBezTo>
                    <a:pt x="8301" y="7287"/>
                    <a:pt x="8294" y="7291"/>
                    <a:pt x="8284" y="7303"/>
                  </a:cubicBezTo>
                  <a:cubicBezTo>
                    <a:pt x="8275" y="7314"/>
                    <a:pt x="8267" y="7363"/>
                    <a:pt x="8267" y="7409"/>
                  </a:cubicBezTo>
                  <a:cubicBezTo>
                    <a:pt x="8267" y="7470"/>
                    <a:pt x="8249" y="7518"/>
                    <a:pt x="8201" y="7579"/>
                  </a:cubicBezTo>
                  <a:cubicBezTo>
                    <a:pt x="8124" y="7679"/>
                    <a:pt x="8055" y="7852"/>
                    <a:pt x="8039" y="7988"/>
                  </a:cubicBezTo>
                  <a:cubicBezTo>
                    <a:pt x="8029" y="8067"/>
                    <a:pt x="8033" y="8088"/>
                    <a:pt x="8066" y="8113"/>
                  </a:cubicBezTo>
                  <a:cubicBezTo>
                    <a:pt x="8170" y="8192"/>
                    <a:pt x="8196" y="8189"/>
                    <a:pt x="8249" y="8098"/>
                  </a:cubicBezTo>
                  <a:lnTo>
                    <a:pt x="8301" y="8010"/>
                  </a:lnTo>
                  <a:lnTo>
                    <a:pt x="8317" y="8091"/>
                  </a:lnTo>
                  <a:cubicBezTo>
                    <a:pt x="8325" y="8136"/>
                    <a:pt x="8340" y="8214"/>
                    <a:pt x="8350" y="8267"/>
                  </a:cubicBezTo>
                  <a:cubicBezTo>
                    <a:pt x="8361" y="8320"/>
                    <a:pt x="8386" y="8378"/>
                    <a:pt x="8407" y="8396"/>
                  </a:cubicBezTo>
                  <a:cubicBezTo>
                    <a:pt x="8467" y="8448"/>
                    <a:pt x="8568" y="8411"/>
                    <a:pt x="8630" y="8314"/>
                  </a:cubicBezTo>
                  <a:lnTo>
                    <a:pt x="8686" y="8226"/>
                  </a:lnTo>
                  <a:lnTo>
                    <a:pt x="8729" y="8318"/>
                  </a:lnTo>
                  <a:cubicBezTo>
                    <a:pt x="8786" y="8434"/>
                    <a:pt x="8898" y="8455"/>
                    <a:pt x="9114" y="8387"/>
                  </a:cubicBezTo>
                  <a:cubicBezTo>
                    <a:pt x="9288" y="8332"/>
                    <a:pt x="9442" y="8226"/>
                    <a:pt x="9510" y="8116"/>
                  </a:cubicBezTo>
                  <a:cubicBezTo>
                    <a:pt x="9594" y="7981"/>
                    <a:pt x="9608" y="7707"/>
                    <a:pt x="9538" y="7563"/>
                  </a:cubicBezTo>
                  <a:cubicBezTo>
                    <a:pt x="9474" y="7432"/>
                    <a:pt x="9325" y="7512"/>
                    <a:pt x="9187" y="7755"/>
                  </a:cubicBezTo>
                  <a:cubicBezTo>
                    <a:pt x="9149" y="7820"/>
                    <a:pt x="9114" y="7865"/>
                    <a:pt x="9108" y="7853"/>
                  </a:cubicBezTo>
                  <a:cubicBezTo>
                    <a:pt x="9102" y="7840"/>
                    <a:pt x="9098" y="7728"/>
                    <a:pt x="9098" y="7604"/>
                  </a:cubicBezTo>
                  <a:cubicBezTo>
                    <a:pt x="9098" y="7481"/>
                    <a:pt x="9088" y="7244"/>
                    <a:pt x="9078" y="7076"/>
                  </a:cubicBezTo>
                  <a:cubicBezTo>
                    <a:pt x="9060" y="6805"/>
                    <a:pt x="9061" y="6760"/>
                    <a:pt x="9087" y="6680"/>
                  </a:cubicBezTo>
                  <a:cubicBezTo>
                    <a:pt x="9114" y="6595"/>
                    <a:pt x="9114" y="6589"/>
                    <a:pt x="9078" y="6489"/>
                  </a:cubicBezTo>
                  <a:cubicBezTo>
                    <a:pt x="9059" y="6437"/>
                    <a:pt x="9050" y="6408"/>
                    <a:pt x="9041" y="6404"/>
                  </a:cubicBezTo>
                  <a:close/>
                  <a:moveTo>
                    <a:pt x="6073" y="6420"/>
                  </a:moveTo>
                  <a:cubicBezTo>
                    <a:pt x="6069" y="6420"/>
                    <a:pt x="5995" y="6492"/>
                    <a:pt x="5909" y="6580"/>
                  </a:cubicBezTo>
                  <a:cubicBezTo>
                    <a:pt x="5763" y="6730"/>
                    <a:pt x="5727" y="6780"/>
                    <a:pt x="5726" y="6844"/>
                  </a:cubicBezTo>
                  <a:cubicBezTo>
                    <a:pt x="5726" y="6890"/>
                    <a:pt x="6061" y="6530"/>
                    <a:pt x="6072" y="6473"/>
                  </a:cubicBezTo>
                  <a:cubicBezTo>
                    <a:pt x="6077" y="6443"/>
                    <a:pt x="6078" y="6420"/>
                    <a:pt x="6073" y="6420"/>
                  </a:cubicBezTo>
                  <a:close/>
                  <a:moveTo>
                    <a:pt x="2047" y="6527"/>
                  </a:moveTo>
                  <a:cubicBezTo>
                    <a:pt x="2043" y="6527"/>
                    <a:pt x="2034" y="6544"/>
                    <a:pt x="2019" y="6580"/>
                  </a:cubicBezTo>
                  <a:cubicBezTo>
                    <a:pt x="1994" y="6643"/>
                    <a:pt x="1992" y="6689"/>
                    <a:pt x="2002" y="6875"/>
                  </a:cubicBezTo>
                  <a:cubicBezTo>
                    <a:pt x="2009" y="6996"/>
                    <a:pt x="2024" y="7336"/>
                    <a:pt x="2035" y="7629"/>
                  </a:cubicBezTo>
                  <a:cubicBezTo>
                    <a:pt x="2056" y="8230"/>
                    <a:pt x="2074" y="8343"/>
                    <a:pt x="2157" y="8393"/>
                  </a:cubicBezTo>
                  <a:cubicBezTo>
                    <a:pt x="2251" y="8448"/>
                    <a:pt x="2326" y="8434"/>
                    <a:pt x="2432" y="8340"/>
                  </a:cubicBezTo>
                  <a:cubicBezTo>
                    <a:pt x="2588" y="8200"/>
                    <a:pt x="2799" y="8057"/>
                    <a:pt x="2865" y="8044"/>
                  </a:cubicBezTo>
                  <a:cubicBezTo>
                    <a:pt x="2920" y="8034"/>
                    <a:pt x="2924" y="8038"/>
                    <a:pt x="2926" y="8135"/>
                  </a:cubicBezTo>
                  <a:cubicBezTo>
                    <a:pt x="2927" y="8193"/>
                    <a:pt x="2928" y="8261"/>
                    <a:pt x="2929" y="8286"/>
                  </a:cubicBezTo>
                  <a:cubicBezTo>
                    <a:pt x="2937" y="8450"/>
                    <a:pt x="3304" y="8486"/>
                    <a:pt x="3405" y="8333"/>
                  </a:cubicBezTo>
                  <a:lnTo>
                    <a:pt x="3459" y="8255"/>
                  </a:lnTo>
                  <a:lnTo>
                    <a:pt x="3502" y="8324"/>
                  </a:lnTo>
                  <a:cubicBezTo>
                    <a:pt x="3591" y="8468"/>
                    <a:pt x="3709" y="8450"/>
                    <a:pt x="3781" y="8280"/>
                  </a:cubicBezTo>
                  <a:lnTo>
                    <a:pt x="3816" y="8195"/>
                  </a:lnTo>
                  <a:lnTo>
                    <a:pt x="3882" y="8264"/>
                  </a:lnTo>
                  <a:cubicBezTo>
                    <a:pt x="3962" y="8349"/>
                    <a:pt x="4007" y="8325"/>
                    <a:pt x="4051" y="8176"/>
                  </a:cubicBezTo>
                  <a:cubicBezTo>
                    <a:pt x="4083" y="8069"/>
                    <a:pt x="4095" y="7836"/>
                    <a:pt x="4074" y="7724"/>
                  </a:cubicBezTo>
                  <a:cubicBezTo>
                    <a:pt x="4065" y="7678"/>
                    <a:pt x="4058" y="7685"/>
                    <a:pt x="4029" y="7758"/>
                  </a:cubicBezTo>
                  <a:cubicBezTo>
                    <a:pt x="3999" y="7836"/>
                    <a:pt x="3998" y="7857"/>
                    <a:pt x="4017" y="7931"/>
                  </a:cubicBezTo>
                  <a:cubicBezTo>
                    <a:pt x="4046" y="8041"/>
                    <a:pt x="4019" y="8102"/>
                    <a:pt x="3956" y="8069"/>
                  </a:cubicBezTo>
                  <a:cubicBezTo>
                    <a:pt x="3927" y="8054"/>
                    <a:pt x="3905" y="8010"/>
                    <a:pt x="3893" y="7944"/>
                  </a:cubicBezTo>
                  <a:cubicBezTo>
                    <a:pt x="3869" y="7815"/>
                    <a:pt x="3854" y="7816"/>
                    <a:pt x="3822" y="7944"/>
                  </a:cubicBezTo>
                  <a:cubicBezTo>
                    <a:pt x="3783" y="8098"/>
                    <a:pt x="3717" y="8189"/>
                    <a:pt x="3643" y="8189"/>
                  </a:cubicBezTo>
                  <a:cubicBezTo>
                    <a:pt x="3589" y="8189"/>
                    <a:pt x="3570" y="8169"/>
                    <a:pt x="3532" y="8073"/>
                  </a:cubicBezTo>
                  <a:lnTo>
                    <a:pt x="3486" y="7953"/>
                  </a:lnTo>
                  <a:lnTo>
                    <a:pt x="3436" y="8073"/>
                  </a:lnTo>
                  <a:lnTo>
                    <a:pt x="3386" y="8189"/>
                  </a:lnTo>
                  <a:lnTo>
                    <a:pt x="3204" y="8189"/>
                  </a:lnTo>
                  <a:cubicBezTo>
                    <a:pt x="3065" y="8189"/>
                    <a:pt x="3015" y="8177"/>
                    <a:pt x="3000" y="8138"/>
                  </a:cubicBezTo>
                  <a:cubicBezTo>
                    <a:pt x="2970" y="8064"/>
                    <a:pt x="2994" y="8016"/>
                    <a:pt x="3061" y="8016"/>
                  </a:cubicBezTo>
                  <a:cubicBezTo>
                    <a:pt x="3107" y="8016"/>
                    <a:pt x="3122" y="7998"/>
                    <a:pt x="3133" y="7937"/>
                  </a:cubicBezTo>
                  <a:cubicBezTo>
                    <a:pt x="3147" y="7861"/>
                    <a:pt x="3145" y="7857"/>
                    <a:pt x="2989" y="7834"/>
                  </a:cubicBezTo>
                  <a:cubicBezTo>
                    <a:pt x="2859" y="7814"/>
                    <a:pt x="2807" y="7787"/>
                    <a:pt x="2697" y="7686"/>
                  </a:cubicBezTo>
                  <a:cubicBezTo>
                    <a:pt x="2526" y="7527"/>
                    <a:pt x="2440" y="7522"/>
                    <a:pt x="2391" y="7664"/>
                  </a:cubicBezTo>
                  <a:cubicBezTo>
                    <a:pt x="2371" y="7719"/>
                    <a:pt x="2357" y="7773"/>
                    <a:pt x="2357" y="7783"/>
                  </a:cubicBezTo>
                  <a:cubicBezTo>
                    <a:pt x="2357" y="7794"/>
                    <a:pt x="2392" y="7797"/>
                    <a:pt x="2437" y="7787"/>
                  </a:cubicBezTo>
                  <a:cubicBezTo>
                    <a:pt x="2519" y="7768"/>
                    <a:pt x="2693" y="7860"/>
                    <a:pt x="2696" y="7925"/>
                  </a:cubicBezTo>
                  <a:cubicBezTo>
                    <a:pt x="2699" y="7980"/>
                    <a:pt x="2452" y="8159"/>
                    <a:pt x="2345" y="8179"/>
                  </a:cubicBezTo>
                  <a:cubicBezTo>
                    <a:pt x="2116" y="8222"/>
                    <a:pt x="2106" y="8185"/>
                    <a:pt x="2076" y="7312"/>
                  </a:cubicBezTo>
                  <a:cubicBezTo>
                    <a:pt x="2063" y="6944"/>
                    <a:pt x="2052" y="6612"/>
                    <a:pt x="2052" y="6574"/>
                  </a:cubicBezTo>
                  <a:cubicBezTo>
                    <a:pt x="2051" y="6540"/>
                    <a:pt x="2051" y="6526"/>
                    <a:pt x="2047" y="6527"/>
                  </a:cubicBezTo>
                  <a:close/>
                  <a:moveTo>
                    <a:pt x="9823" y="6555"/>
                  </a:moveTo>
                  <a:cubicBezTo>
                    <a:pt x="9818" y="6556"/>
                    <a:pt x="9813" y="6569"/>
                    <a:pt x="9805" y="6586"/>
                  </a:cubicBezTo>
                  <a:cubicBezTo>
                    <a:pt x="9773" y="6651"/>
                    <a:pt x="9772" y="6676"/>
                    <a:pt x="9790" y="6998"/>
                  </a:cubicBezTo>
                  <a:cubicBezTo>
                    <a:pt x="9800" y="7186"/>
                    <a:pt x="9813" y="7511"/>
                    <a:pt x="9819" y="7721"/>
                  </a:cubicBezTo>
                  <a:cubicBezTo>
                    <a:pt x="9832" y="8176"/>
                    <a:pt x="9855" y="8310"/>
                    <a:pt x="9931" y="8380"/>
                  </a:cubicBezTo>
                  <a:cubicBezTo>
                    <a:pt x="10007" y="8451"/>
                    <a:pt x="10136" y="8428"/>
                    <a:pt x="10201" y="8330"/>
                  </a:cubicBezTo>
                  <a:cubicBezTo>
                    <a:pt x="10247" y="8261"/>
                    <a:pt x="10255" y="8258"/>
                    <a:pt x="10281" y="8305"/>
                  </a:cubicBezTo>
                  <a:cubicBezTo>
                    <a:pt x="10367" y="8464"/>
                    <a:pt x="10496" y="8456"/>
                    <a:pt x="10574" y="8286"/>
                  </a:cubicBezTo>
                  <a:cubicBezTo>
                    <a:pt x="10618" y="8189"/>
                    <a:pt x="10625" y="8183"/>
                    <a:pt x="10652" y="8233"/>
                  </a:cubicBezTo>
                  <a:cubicBezTo>
                    <a:pt x="10744" y="8403"/>
                    <a:pt x="10856" y="8289"/>
                    <a:pt x="10871" y="8007"/>
                  </a:cubicBezTo>
                  <a:cubicBezTo>
                    <a:pt x="10876" y="7918"/>
                    <a:pt x="10874" y="7806"/>
                    <a:pt x="10868" y="7755"/>
                  </a:cubicBezTo>
                  <a:lnTo>
                    <a:pt x="10858" y="7661"/>
                  </a:lnTo>
                  <a:lnTo>
                    <a:pt x="10824" y="7749"/>
                  </a:lnTo>
                  <a:cubicBezTo>
                    <a:pt x="10795" y="7823"/>
                    <a:pt x="10794" y="7851"/>
                    <a:pt x="10811" y="7928"/>
                  </a:cubicBezTo>
                  <a:cubicBezTo>
                    <a:pt x="10837" y="8045"/>
                    <a:pt x="10811" y="8102"/>
                    <a:pt x="10749" y="8069"/>
                  </a:cubicBezTo>
                  <a:cubicBezTo>
                    <a:pt x="10719" y="8054"/>
                    <a:pt x="10696" y="8010"/>
                    <a:pt x="10684" y="7944"/>
                  </a:cubicBezTo>
                  <a:cubicBezTo>
                    <a:pt x="10660" y="7815"/>
                    <a:pt x="10646" y="7816"/>
                    <a:pt x="10614" y="7944"/>
                  </a:cubicBezTo>
                  <a:cubicBezTo>
                    <a:pt x="10575" y="8098"/>
                    <a:pt x="10508" y="8189"/>
                    <a:pt x="10434" y="8189"/>
                  </a:cubicBezTo>
                  <a:cubicBezTo>
                    <a:pt x="10381" y="8189"/>
                    <a:pt x="10361" y="8169"/>
                    <a:pt x="10324" y="8073"/>
                  </a:cubicBezTo>
                  <a:lnTo>
                    <a:pt x="10277" y="7953"/>
                  </a:lnTo>
                  <a:lnTo>
                    <a:pt x="10228" y="8073"/>
                  </a:lnTo>
                  <a:cubicBezTo>
                    <a:pt x="10182" y="8182"/>
                    <a:pt x="10170" y="8189"/>
                    <a:pt x="10072" y="8189"/>
                  </a:cubicBezTo>
                  <a:cubicBezTo>
                    <a:pt x="9890" y="8189"/>
                    <a:pt x="9873" y="8098"/>
                    <a:pt x="9849" y="7048"/>
                  </a:cubicBezTo>
                  <a:cubicBezTo>
                    <a:pt x="9840" y="6651"/>
                    <a:pt x="9838" y="6551"/>
                    <a:pt x="9823" y="6555"/>
                  </a:cubicBezTo>
                  <a:close/>
                  <a:moveTo>
                    <a:pt x="20952" y="6555"/>
                  </a:moveTo>
                  <a:cubicBezTo>
                    <a:pt x="20948" y="6555"/>
                    <a:pt x="20941" y="6568"/>
                    <a:pt x="20932" y="6583"/>
                  </a:cubicBezTo>
                  <a:cubicBezTo>
                    <a:pt x="20905" y="6634"/>
                    <a:pt x="20902" y="6670"/>
                    <a:pt x="20911" y="6809"/>
                  </a:cubicBezTo>
                  <a:cubicBezTo>
                    <a:pt x="20917" y="6901"/>
                    <a:pt x="20932" y="7246"/>
                    <a:pt x="20945" y="7576"/>
                  </a:cubicBezTo>
                  <a:cubicBezTo>
                    <a:pt x="20957" y="7906"/>
                    <a:pt x="20977" y="8212"/>
                    <a:pt x="20988" y="8255"/>
                  </a:cubicBezTo>
                  <a:cubicBezTo>
                    <a:pt x="20999" y="8297"/>
                    <a:pt x="21032" y="8354"/>
                    <a:pt x="21061" y="8380"/>
                  </a:cubicBezTo>
                  <a:cubicBezTo>
                    <a:pt x="21130" y="8441"/>
                    <a:pt x="21208" y="8442"/>
                    <a:pt x="21330" y="8384"/>
                  </a:cubicBezTo>
                  <a:cubicBezTo>
                    <a:pt x="21502" y="8301"/>
                    <a:pt x="21550" y="8188"/>
                    <a:pt x="21549" y="7868"/>
                  </a:cubicBezTo>
                  <a:cubicBezTo>
                    <a:pt x="21549" y="7573"/>
                    <a:pt x="21445" y="7229"/>
                    <a:pt x="21381" y="7309"/>
                  </a:cubicBezTo>
                  <a:cubicBezTo>
                    <a:pt x="21340" y="7360"/>
                    <a:pt x="21289" y="7581"/>
                    <a:pt x="21279" y="7755"/>
                  </a:cubicBezTo>
                  <a:cubicBezTo>
                    <a:pt x="21272" y="7882"/>
                    <a:pt x="21277" y="7910"/>
                    <a:pt x="21308" y="7944"/>
                  </a:cubicBezTo>
                  <a:cubicBezTo>
                    <a:pt x="21349" y="7988"/>
                    <a:pt x="21404" y="7966"/>
                    <a:pt x="21450" y="7884"/>
                  </a:cubicBezTo>
                  <a:cubicBezTo>
                    <a:pt x="21477" y="7835"/>
                    <a:pt x="21483" y="7833"/>
                    <a:pt x="21509" y="7887"/>
                  </a:cubicBezTo>
                  <a:cubicBezTo>
                    <a:pt x="21577" y="8026"/>
                    <a:pt x="21430" y="8183"/>
                    <a:pt x="21230" y="8186"/>
                  </a:cubicBezTo>
                  <a:cubicBezTo>
                    <a:pt x="21016" y="8189"/>
                    <a:pt x="21004" y="8134"/>
                    <a:pt x="20978" y="7032"/>
                  </a:cubicBezTo>
                  <a:cubicBezTo>
                    <a:pt x="20970" y="6653"/>
                    <a:pt x="20967" y="6554"/>
                    <a:pt x="20952" y="6555"/>
                  </a:cubicBezTo>
                  <a:close/>
                  <a:moveTo>
                    <a:pt x="5265" y="6561"/>
                  </a:moveTo>
                  <a:lnTo>
                    <a:pt x="5231" y="6649"/>
                  </a:lnTo>
                  <a:lnTo>
                    <a:pt x="5196" y="6740"/>
                  </a:lnTo>
                  <a:lnTo>
                    <a:pt x="5228" y="7422"/>
                  </a:lnTo>
                  <a:cubicBezTo>
                    <a:pt x="5246" y="7796"/>
                    <a:pt x="5261" y="8177"/>
                    <a:pt x="5260" y="8267"/>
                  </a:cubicBezTo>
                  <a:cubicBezTo>
                    <a:pt x="5259" y="8358"/>
                    <a:pt x="5263" y="8431"/>
                    <a:pt x="5271" y="8431"/>
                  </a:cubicBezTo>
                  <a:cubicBezTo>
                    <a:pt x="5309" y="8431"/>
                    <a:pt x="5310" y="8088"/>
                    <a:pt x="5275" y="6932"/>
                  </a:cubicBezTo>
                  <a:lnTo>
                    <a:pt x="5265" y="6561"/>
                  </a:lnTo>
                  <a:close/>
                  <a:moveTo>
                    <a:pt x="19157" y="6574"/>
                  </a:moveTo>
                  <a:lnTo>
                    <a:pt x="19131" y="6646"/>
                  </a:lnTo>
                  <a:cubicBezTo>
                    <a:pt x="19110" y="6702"/>
                    <a:pt x="19106" y="6774"/>
                    <a:pt x="19114" y="7042"/>
                  </a:cubicBezTo>
                  <a:cubicBezTo>
                    <a:pt x="19120" y="7223"/>
                    <a:pt x="19133" y="7713"/>
                    <a:pt x="19143" y="8129"/>
                  </a:cubicBezTo>
                  <a:cubicBezTo>
                    <a:pt x="19163" y="8973"/>
                    <a:pt x="19162" y="8981"/>
                    <a:pt x="19053" y="9119"/>
                  </a:cubicBezTo>
                  <a:cubicBezTo>
                    <a:pt x="18922" y="9285"/>
                    <a:pt x="18724" y="9292"/>
                    <a:pt x="18632" y="9135"/>
                  </a:cubicBezTo>
                  <a:cubicBezTo>
                    <a:pt x="18568" y="9024"/>
                    <a:pt x="18567" y="8835"/>
                    <a:pt x="18626" y="8572"/>
                  </a:cubicBezTo>
                  <a:cubicBezTo>
                    <a:pt x="18650" y="8469"/>
                    <a:pt x="18665" y="8377"/>
                    <a:pt x="18660" y="8368"/>
                  </a:cubicBezTo>
                  <a:cubicBezTo>
                    <a:pt x="18655" y="8358"/>
                    <a:pt x="18628" y="8457"/>
                    <a:pt x="18599" y="8585"/>
                  </a:cubicBezTo>
                  <a:cubicBezTo>
                    <a:pt x="18514" y="8956"/>
                    <a:pt x="18532" y="9288"/>
                    <a:pt x="18646" y="9421"/>
                  </a:cubicBezTo>
                  <a:cubicBezTo>
                    <a:pt x="18718" y="9504"/>
                    <a:pt x="18928" y="9472"/>
                    <a:pt x="19024" y="9364"/>
                  </a:cubicBezTo>
                  <a:cubicBezTo>
                    <a:pt x="19137" y="9237"/>
                    <a:pt x="19192" y="8997"/>
                    <a:pt x="19192" y="8619"/>
                  </a:cubicBezTo>
                  <a:cubicBezTo>
                    <a:pt x="19192" y="8328"/>
                    <a:pt x="19206" y="8252"/>
                    <a:pt x="19243" y="8343"/>
                  </a:cubicBezTo>
                  <a:cubicBezTo>
                    <a:pt x="19297" y="8476"/>
                    <a:pt x="19453" y="8433"/>
                    <a:pt x="19505" y="8270"/>
                  </a:cubicBezTo>
                  <a:cubicBezTo>
                    <a:pt x="19520" y="8225"/>
                    <a:pt x="19539" y="8189"/>
                    <a:pt x="19548" y="8189"/>
                  </a:cubicBezTo>
                  <a:cubicBezTo>
                    <a:pt x="19557" y="8189"/>
                    <a:pt x="19611" y="8260"/>
                    <a:pt x="19668" y="8346"/>
                  </a:cubicBezTo>
                  <a:cubicBezTo>
                    <a:pt x="19725" y="8432"/>
                    <a:pt x="19786" y="8500"/>
                    <a:pt x="19803" y="8500"/>
                  </a:cubicBezTo>
                  <a:cubicBezTo>
                    <a:pt x="19821" y="8500"/>
                    <a:pt x="19847" y="8457"/>
                    <a:pt x="19861" y="8399"/>
                  </a:cubicBezTo>
                  <a:lnTo>
                    <a:pt x="19888" y="8296"/>
                  </a:lnTo>
                  <a:lnTo>
                    <a:pt x="19958" y="8362"/>
                  </a:lnTo>
                  <a:cubicBezTo>
                    <a:pt x="19998" y="8398"/>
                    <a:pt x="20054" y="8430"/>
                    <a:pt x="20082" y="8431"/>
                  </a:cubicBezTo>
                  <a:cubicBezTo>
                    <a:pt x="20230" y="8433"/>
                    <a:pt x="20705" y="8040"/>
                    <a:pt x="20724" y="7900"/>
                  </a:cubicBezTo>
                  <a:cubicBezTo>
                    <a:pt x="20744" y="7744"/>
                    <a:pt x="20736" y="7731"/>
                    <a:pt x="20662" y="7818"/>
                  </a:cubicBezTo>
                  <a:cubicBezTo>
                    <a:pt x="20495" y="8014"/>
                    <a:pt x="20415" y="8012"/>
                    <a:pt x="20320" y="7809"/>
                  </a:cubicBezTo>
                  <a:lnTo>
                    <a:pt x="20274" y="7711"/>
                  </a:lnTo>
                  <a:lnTo>
                    <a:pt x="20326" y="7623"/>
                  </a:lnTo>
                  <a:cubicBezTo>
                    <a:pt x="20383" y="7525"/>
                    <a:pt x="20498" y="7473"/>
                    <a:pt x="20586" y="7507"/>
                  </a:cubicBezTo>
                  <a:lnTo>
                    <a:pt x="20641" y="7529"/>
                  </a:lnTo>
                  <a:lnTo>
                    <a:pt x="20583" y="7422"/>
                  </a:lnTo>
                  <a:cubicBezTo>
                    <a:pt x="20532" y="7327"/>
                    <a:pt x="20517" y="7316"/>
                    <a:pt x="20451" y="7331"/>
                  </a:cubicBezTo>
                  <a:cubicBezTo>
                    <a:pt x="20396" y="7344"/>
                    <a:pt x="20361" y="7377"/>
                    <a:pt x="20319" y="7460"/>
                  </a:cubicBezTo>
                  <a:cubicBezTo>
                    <a:pt x="20218" y="7659"/>
                    <a:pt x="20176" y="7952"/>
                    <a:pt x="20234" y="8051"/>
                  </a:cubicBezTo>
                  <a:cubicBezTo>
                    <a:pt x="20282" y="8132"/>
                    <a:pt x="20232" y="8189"/>
                    <a:pt x="20113" y="8189"/>
                  </a:cubicBezTo>
                  <a:cubicBezTo>
                    <a:pt x="19983" y="8189"/>
                    <a:pt x="19939" y="8146"/>
                    <a:pt x="19828" y="7912"/>
                  </a:cubicBezTo>
                  <a:cubicBezTo>
                    <a:pt x="19724" y="7695"/>
                    <a:pt x="19687" y="7689"/>
                    <a:pt x="19624" y="7878"/>
                  </a:cubicBezTo>
                  <a:cubicBezTo>
                    <a:pt x="19542" y="8120"/>
                    <a:pt x="19490" y="8189"/>
                    <a:pt x="19387" y="8189"/>
                  </a:cubicBezTo>
                  <a:cubicBezTo>
                    <a:pt x="19272" y="8189"/>
                    <a:pt x="19237" y="8108"/>
                    <a:pt x="19211" y="7780"/>
                  </a:cubicBezTo>
                  <a:cubicBezTo>
                    <a:pt x="19195" y="7578"/>
                    <a:pt x="19161" y="6848"/>
                    <a:pt x="19159" y="6646"/>
                  </a:cubicBezTo>
                  <a:lnTo>
                    <a:pt x="19157" y="6574"/>
                  </a:lnTo>
                  <a:close/>
                  <a:moveTo>
                    <a:pt x="21359" y="6633"/>
                  </a:moveTo>
                  <a:cubicBezTo>
                    <a:pt x="21347" y="6635"/>
                    <a:pt x="21336" y="6665"/>
                    <a:pt x="21318" y="6721"/>
                  </a:cubicBezTo>
                  <a:cubicBezTo>
                    <a:pt x="21288" y="6813"/>
                    <a:pt x="21288" y="6816"/>
                    <a:pt x="21334" y="6897"/>
                  </a:cubicBezTo>
                  <a:lnTo>
                    <a:pt x="21382" y="6979"/>
                  </a:lnTo>
                  <a:lnTo>
                    <a:pt x="21413" y="6882"/>
                  </a:lnTo>
                  <a:cubicBezTo>
                    <a:pt x="21443" y="6787"/>
                    <a:pt x="21444" y="6783"/>
                    <a:pt x="21408" y="6706"/>
                  </a:cubicBezTo>
                  <a:cubicBezTo>
                    <a:pt x="21385" y="6655"/>
                    <a:pt x="21371" y="6631"/>
                    <a:pt x="21359" y="6633"/>
                  </a:cubicBezTo>
                  <a:close/>
                  <a:moveTo>
                    <a:pt x="3804" y="6668"/>
                  </a:moveTo>
                  <a:lnTo>
                    <a:pt x="3773" y="6768"/>
                  </a:lnTo>
                  <a:cubicBezTo>
                    <a:pt x="3742" y="6869"/>
                    <a:pt x="3741" y="6871"/>
                    <a:pt x="3781" y="6938"/>
                  </a:cubicBezTo>
                  <a:cubicBezTo>
                    <a:pt x="3831" y="7024"/>
                    <a:pt x="3832" y="7023"/>
                    <a:pt x="3870" y="6916"/>
                  </a:cubicBezTo>
                  <a:cubicBezTo>
                    <a:pt x="3902" y="6827"/>
                    <a:pt x="3902" y="6826"/>
                    <a:pt x="3853" y="6746"/>
                  </a:cubicBezTo>
                  <a:lnTo>
                    <a:pt x="3804" y="6668"/>
                  </a:lnTo>
                  <a:close/>
                  <a:moveTo>
                    <a:pt x="2610" y="6778"/>
                  </a:moveTo>
                  <a:cubicBezTo>
                    <a:pt x="2600" y="6777"/>
                    <a:pt x="2590" y="6790"/>
                    <a:pt x="2575" y="6819"/>
                  </a:cubicBezTo>
                  <a:cubicBezTo>
                    <a:pt x="2532" y="6898"/>
                    <a:pt x="2534" y="6953"/>
                    <a:pt x="2581" y="7020"/>
                  </a:cubicBezTo>
                  <a:cubicBezTo>
                    <a:pt x="2632" y="7093"/>
                    <a:pt x="2632" y="7092"/>
                    <a:pt x="2664" y="6982"/>
                  </a:cubicBezTo>
                  <a:cubicBezTo>
                    <a:pt x="2690" y="6890"/>
                    <a:pt x="2690" y="6883"/>
                    <a:pt x="2650" y="6822"/>
                  </a:cubicBezTo>
                  <a:cubicBezTo>
                    <a:pt x="2630" y="6791"/>
                    <a:pt x="2620" y="6778"/>
                    <a:pt x="2610" y="6778"/>
                  </a:cubicBezTo>
                  <a:close/>
                  <a:moveTo>
                    <a:pt x="6735" y="6957"/>
                  </a:moveTo>
                  <a:lnTo>
                    <a:pt x="6705" y="7042"/>
                  </a:lnTo>
                  <a:cubicBezTo>
                    <a:pt x="6679" y="7121"/>
                    <a:pt x="6680" y="7152"/>
                    <a:pt x="6702" y="7372"/>
                  </a:cubicBezTo>
                  <a:cubicBezTo>
                    <a:pt x="6736" y="7700"/>
                    <a:pt x="6737" y="7926"/>
                    <a:pt x="6704" y="8029"/>
                  </a:cubicBezTo>
                  <a:cubicBezTo>
                    <a:pt x="6648" y="8203"/>
                    <a:pt x="6457" y="8237"/>
                    <a:pt x="6379" y="8085"/>
                  </a:cubicBezTo>
                  <a:lnTo>
                    <a:pt x="6340" y="8010"/>
                  </a:lnTo>
                  <a:lnTo>
                    <a:pt x="6328" y="8154"/>
                  </a:lnTo>
                  <a:cubicBezTo>
                    <a:pt x="6313" y="8331"/>
                    <a:pt x="6328" y="8364"/>
                    <a:pt x="6428" y="8387"/>
                  </a:cubicBezTo>
                  <a:cubicBezTo>
                    <a:pt x="6551" y="8415"/>
                    <a:pt x="6614" y="8374"/>
                    <a:pt x="6689" y="8217"/>
                  </a:cubicBezTo>
                  <a:lnTo>
                    <a:pt x="6758" y="8076"/>
                  </a:lnTo>
                  <a:lnTo>
                    <a:pt x="6791" y="8214"/>
                  </a:lnTo>
                  <a:cubicBezTo>
                    <a:pt x="6813" y="8300"/>
                    <a:pt x="6845" y="8368"/>
                    <a:pt x="6874" y="8390"/>
                  </a:cubicBezTo>
                  <a:cubicBezTo>
                    <a:pt x="6983" y="8471"/>
                    <a:pt x="7147" y="8395"/>
                    <a:pt x="7416" y="8135"/>
                  </a:cubicBezTo>
                  <a:cubicBezTo>
                    <a:pt x="7586" y="7971"/>
                    <a:pt x="7608" y="7942"/>
                    <a:pt x="7608" y="7862"/>
                  </a:cubicBezTo>
                  <a:cubicBezTo>
                    <a:pt x="7608" y="7813"/>
                    <a:pt x="7604" y="7771"/>
                    <a:pt x="7600" y="7771"/>
                  </a:cubicBezTo>
                  <a:cubicBezTo>
                    <a:pt x="7596" y="7771"/>
                    <a:pt x="7543" y="7821"/>
                    <a:pt x="7480" y="7881"/>
                  </a:cubicBezTo>
                  <a:cubicBezTo>
                    <a:pt x="7378" y="7979"/>
                    <a:pt x="7361" y="7985"/>
                    <a:pt x="7304" y="7950"/>
                  </a:cubicBezTo>
                  <a:cubicBezTo>
                    <a:pt x="7227" y="7903"/>
                    <a:pt x="7159" y="7764"/>
                    <a:pt x="7173" y="7686"/>
                  </a:cubicBezTo>
                  <a:cubicBezTo>
                    <a:pt x="7192" y="7588"/>
                    <a:pt x="7332" y="7486"/>
                    <a:pt x="7423" y="7504"/>
                  </a:cubicBezTo>
                  <a:cubicBezTo>
                    <a:pt x="7519" y="7523"/>
                    <a:pt x="7527" y="7487"/>
                    <a:pt x="7450" y="7391"/>
                  </a:cubicBezTo>
                  <a:cubicBezTo>
                    <a:pt x="7331" y="7242"/>
                    <a:pt x="7212" y="7346"/>
                    <a:pt x="7126" y="7673"/>
                  </a:cubicBezTo>
                  <a:cubicBezTo>
                    <a:pt x="7075" y="7866"/>
                    <a:pt x="7074" y="7872"/>
                    <a:pt x="7101" y="7991"/>
                  </a:cubicBezTo>
                  <a:cubicBezTo>
                    <a:pt x="7139" y="8153"/>
                    <a:pt x="7118" y="8189"/>
                    <a:pt x="6988" y="8189"/>
                  </a:cubicBezTo>
                  <a:cubicBezTo>
                    <a:pt x="6907" y="8189"/>
                    <a:pt x="6877" y="8174"/>
                    <a:pt x="6854" y="8123"/>
                  </a:cubicBezTo>
                  <a:cubicBezTo>
                    <a:pt x="6829" y="8065"/>
                    <a:pt x="6759" y="7412"/>
                    <a:pt x="6741" y="7061"/>
                  </a:cubicBezTo>
                  <a:lnTo>
                    <a:pt x="6735" y="6957"/>
                  </a:lnTo>
                  <a:close/>
                  <a:moveTo>
                    <a:pt x="17050" y="7007"/>
                  </a:moveTo>
                  <a:cubicBezTo>
                    <a:pt x="17045" y="6988"/>
                    <a:pt x="17037" y="7003"/>
                    <a:pt x="17021" y="7036"/>
                  </a:cubicBezTo>
                  <a:cubicBezTo>
                    <a:pt x="16990" y="7100"/>
                    <a:pt x="16990" y="7112"/>
                    <a:pt x="17015" y="7387"/>
                  </a:cubicBezTo>
                  <a:cubicBezTo>
                    <a:pt x="17055" y="7816"/>
                    <a:pt x="17050" y="7964"/>
                    <a:pt x="16997" y="8066"/>
                  </a:cubicBezTo>
                  <a:cubicBezTo>
                    <a:pt x="16914" y="8224"/>
                    <a:pt x="16750" y="8223"/>
                    <a:pt x="16688" y="8063"/>
                  </a:cubicBezTo>
                  <a:lnTo>
                    <a:pt x="16655" y="7978"/>
                  </a:lnTo>
                  <a:lnTo>
                    <a:pt x="16642" y="8138"/>
                  </a:lnTo>
                  <a:cubicBezTo>
                    <a:pt x="16628" y="8336"/>
                    <a:pt x="16641" y="8365"/>
                    <a:pt x="16751" y="8387"/>
                  </a:cubicBezTo>
                  <a:cubicBezTo>
                    <a:pt x="16869" y="8410"/>
                    <a:pt x="16913" y="8381"/>
                    <a:pt x="17000" y="8217"/>
                  </a:cubicBezTo>
                  <a:lnTo>
                    <a:pt x="17075" y="8076"/>
                  </a:lnTo>
                  <a:lnTo>
                    <a:pt x="17101" y="8204"/>
                  </a:lnTo>
                  <a:cubicBezTo>
                    <a:pt x="17118" y="8287"/>
                    <a:pt x="17147" y="8348"/>
                    <a:pt x="17182" y="8380"/>
                  </a:cubicBezTo>
                  <a:cubicBezTo>
                    <a:pt x="17261" y="8453"/>
                    <a:pt x="17359" y="8419"/>
                    <a:pt x="17512" y="8261"/>
                  </a:cubicBezTo>
                  <a:cubicBezTo>
                    <a:pt x="17688" y="8080"/>
                    <a:pt x="17815" y="8008"/>
                    <a:pt x="17966" y="8003"/>
                  </a:cubicBezTo>
                  <a:cubicBezTo>
                    <a:pt x="18086" y="8000"/>
                    <a:pt x="18092" y="7996"/>
                    <a:pt x="18108" y="7903"/>
                  </a:cubicBezTo>
                  <a:lnTo>
                    <a:pt x="18123" y="7805"/>
                  </a:lnTo>
                  <a:lnTo>
                    <a:pt x="18017" y="7805"/>
                  </a:lnTo>
                  <a:cubicBezTo>
                    <a:pt x="17905" y="7805"/>
                    <a:pt x="17789" y="7750"/>
                    <a:pt x="17630" y="7614"/>
                  </a:cubicBezTo>
                  <a:cubicBezTo>
                    <a:pt x="17493" y="7496"/>
                    <a:pt x="17445" y="7503"/>
                    <a:pt x="17380" y="7655"/>
                  </a:cubicBezTo>
                  <a:cubicBezTo>
                    <a:pt x="17351" y="7723"/>
                    <a:pt x="17330" y="7787"/>
                    <a:pt x="17334" y="7796"/>
                  </a:cubicBezTo>
                  <a:cubicBezTo>
                    <a:pt x="17339" y="7805"/>
                    <a:pt x="17373" y="7794"/>
                    <a:pt x="17409" y="7774"/>
                  </a:cubicBezTo>
                  <a:cubicBezTo>
                    <a:pt x="17482" y="7734"/>
                    <a:pt x="17610" y="7791"/>
                    <a:pt x="17676" y="7890"/>
                  </a:cubicBezTo>
                  <a:cubicBezTo>
                    <a:pt x="17710" y="7941"/>
                    <a:pt x="17710" y="7941"/>
                    <a:pt x="17676" y="7966"/>
                  </a:cubicBezTo>
                  <a:cubicBezTo>
                    <a:pt x="17658" y="7980"/>
                    <a:pt x="17588" y="8034"/>
                    <a:pt x="17520" y="8088"/>
                  </a:cubicBezTo>
                  <a:cubicBezTo>
                    <a:pt x="17368" y="8210"/>
                    <a:pt x="17216" y="8226"/>
                    <a:pt x="17170" y="8123"/>
                  </a:cubicBezTo>
                  <a:cubicBezTo>
                    <a:pt x="17139" y="8053"/>
                    <a:pt x="17083" y="7558"/>
                    <a:pt x="17064" y="7190"/>
                  </a:cubicBezTo>
                  <a:cubicBezTo>
                    <a:pt x="17059" y="7081"/>
                    <a:pt x="17056" y="7027"/>
                    <a:pt x="17050" y="7007"/>
                  </a:cubicBezTo>
                  <a:close/>
                  <a:moveTo>
                    <a:pt x="3914" y="7023"/>
                  </a:moveTo>
                  <a:cubicBezTo>
                    <a:pt x="3905" y="7026"/>
                    <a:pt x="3897" y="7045"/>
                    <a:pt x="3882" y="7083"/>
                  </a:cubicBezTo>
                  <a:cubicBezTo>
                    <a:pt x="3852" y="7160"/>
                    <a:pt x="3850" y="7161"/>
                    <a:pt x="3804" y="7098"/>
                  </a:cubicBezTo>
                  <a:cubicBezTo>
                    <a:pt x="3757" y="7036"/>
                    <a:pt x="3757" y="7036"/>
                    <a:pt x="3727" y="7117"/>
                  </a:cubicBezTo>
                  <a:cubicBezTo>
                    <a:pt x="3697" y="7198"/>
                    <a:pt x="3698" y="7200"/>
                    <a:pt x="3742" y="7274"/>
                  </a:cubicBezTo>
                  <a:lnTo>
                    <a:pt x="3787" y="7350"/>
                  </a:lnTo>
                  <a:lnTo>
                    <a:pt x="3822" y="7265"/>
                  </a:lnTo>
                  <a:lnTo>
                    <a:pt x="3856" y="7177"/>
                  </a:lnTo>
                  <a:lnTo>
                    <a:pt x="3900" y="7249"/>
                  </a:lnTo>
                  <a:lnTo>
                    <a:pt x="3945" y="7322"/>
                  </a:lnTo>
                  <a:lnTo>
                    <a:pt x="3973" y="7234"/>
                  </a:lnTo>
                  <a:cubicBezTo>
                    <a:pt x="4007" y="7125"/>
                    <a:pt x="4007" y="7132"/>
                    <a:pt x="3956" y="7064"/>
                  </a:cubicBezTo>
                  <a:cubicBezTo>
                    <a:pt x="3935" y="7036"/>
                    <a:pt x="3924" y="7020"/>
                    <a:pt x="3914" y="7023"/>
                  </a:cubicBezTo>
                  <a:close/>
                  <a:moveTo>
                    <a:pt x="8738" y="7193"/>
                  </a:moveTo>
                  <a:cubicBezTo>
                    <a:pt x="8729" y="7195"/>
                    <a:pt x="8722" y="7213"/>
                    <a:pt x="8708" y="7252"/>
                  </a:cubicBezTo>
                  <a:cubicBezTo>
                    <a:pt x="8679" y="7331"/>
                    <a:pt x="8677" y="7333"/>
                    <a:pt x="8631" y="7271"/>
                  </a:cubicBezTo>
                  <a:cubicBezTo>
                    <a:pt x="8585" y="7209"/>
                    <a:pt x="8584" y="7209"/>
                    <a:pt x="8554" y="7290"/>
                  </a:cubicBezTo>
                  <a:cubicBezTo>
                    <a:pt x="8525" y="7371"/>
                    <a:pt x="8525" y="7373"/>
                    <a:pt x="8570" y="7447"/>
                  </a:cubicBezTo>
                  <a:lnTo>
                    <a:pt x="8614" y="7523"/>
                  </a:lnTo>
                  <a:lnTo>
                    <a:pt x="8649" y="7438"/>
                  </a:lnTo>
                  <a:lnTo>
                    <a:pt x="8683" y="7350"/>
                  </a:lnTo>
                  <a:lnTo>
                    <a:pt x="8728" y="7422"/>
                  </a:lnTo>
                  <a:lnTo>
                    <a:pt x="8772" y="7494"/>
                  </a:lnTo>
                  <a:lnTo>
                    <a:pt x="8800" y="7409"/>
                  </a:lnTo>
                  <a:cubicBezTo>
                    <a:pt x="8835" y="7301"/>
                    <a:pt x="8834" y="7305"/>
                    <a:pt x="8781" y="7234"/>
                  </a:cubicBezTo>
                  <a:cubicBezTo>
                    <a:pt x="8760" y="7204"/>
                    <a:pt x="8748" y="7190"/>
                    <a:pt x="8738" y="7193"/>
                  </a:cubicBezTo>
                  <a:close/>
                  <a:moveTo>
                    <a:pt x="14181" y="7196"/>
                  </a:moveTo>
                  <a:cubicBezTo>
                    <a:pt x="14171" y="7198"/>
                    <a:pt x="14163" y="7217"/>
                    <a:pt x="14147" y="7256"/>
                  </a:cubicBezTo>
                  <a:cubicBezTo>
                    <a:pt x="14117" y="7333"/>
                    <a:pt x="14114" y="7335"/>
                    <a:pt x="14069" y="7274"/>
                  </a:cubicBezTo>
                  <a:cubicBezTo>
                    <a:pt x="14025" y="7215"/>
                    <a:pt x="14023" y="7213"/>
                    <a:pt x="14000" y="7274"/>
                  </a:cubicBezTo>
                  <a:cubicBezTo>
                    <a:pt x="13968" y="7361"/>
                    <a:pt x="13970" y="7388"/>
                    <a:pt x="14014" y="7463"/>
                  </a:cubicBezTo>
                  <a:cubicBezTo>
                    <a:pt x="14062" y="7545"/>
                    <a:pt x="14058" y="7545"/>
                    <a:pt x="14098" y="7441"/>
                  </a:cubicBezTo>
                  <a:cubicBezTo>
                    <a:pt x="14129" y="7360"/>
                    <a:pt x="14135" y="7357"/>
                    <a:pt x="14161" y="7406"/>
                  </a:cubicBezTo>
                  <a:cubicBezTo>
                    <a:pt x="14200" y="7478"/>
                    <a:pt x="14216" y="7473"/>
                    <a:pt x="14250" y="7378"/>
                  </a:cubicBezTo>
                  <a:cubicBezTo>
                    <a:pt x="14277" y="7301"/>
                    <a:pt x="14275" y="7295"/>
                    <a:pt x="14227" y="7237"/>
                  </a:cubicBezTo>
                  <a:cubicBezTo>
                    <a:pt x="14203" y="7207"/>
                    <a:pt x="14191" y="7193"/>
                    <a:pt x="14181" y="7196"/>
                  </a:cubicBezTo>
                  <a:close/>
                  <a:moveTo>
                    <a:pt x="5954" y="7287"/>
                  </a:moveTo>
                  <a:cubicBezTo>
                    <a:pt x="5930" y="7287"/>
                    <a:pt x="5897" y="7418"/>
                    <a:pt x="5897" y="7510"/>
                  </a:cubicBezTo>
                  <a:cubicBezTo>
                    <a:pt x="5897" y="7535"/>
                    <a:pt x="5916" y="7567"/>
                    <a:pt x="5940" y="7579"/>
                  </a:cubicBezTo>
                  <a:cubicBezTo>
                    <a:pt x="5963" y="7591"/>
                    <a:pt x="6022" y="7678"/>
                    <a:pt x="6070" y="7774"/>
                  </a:cubicBezTo>
                  <a:lnTo>
                    <a:pt x="6159" y="7950"/>
                  </a:lnTo>
                  <a:lnTo>
                    <a:pt x="6113" y="8032"/>
                  </a:lnTo>
                  <a:cubicBezTo>
                    <a:pt x="6053" y="8139"/>
                    <a:pt x="5893" y="8208"/>
                    <a:pt x="5817" y="8160"/>
                  </a:cubicBezTo>
                  <a:lnTo>
                    <a:pt x="5760" y="8126"/>
                  </a:lnTo>
                  <a:lnTo>
                    <a:pt x="5760" y="8283"/>
                  </a:lnTo>
                  <a:lnTo>
                    <a:pt x="5760" y="8440"/>
                  </a:lnTo>
                  <a:lnTo>
                    <a:pt x="5892" y="8424"/>
                  </a:lnTo>
                  <a:cubicBezTo>
                    <a:pt x="6031" y="8408"/>
                    <a:pt x="6153" y="8311"/>
                    <a:pt x="6173" y="8204"/>
                  </a:cubicBezTo>
                  <a:cubicBezTo>
                    <a:pt x="6193" y="8096"/>
                    <a:pt x="6183" y="7858"/>
                    <a:pt x="6151" y="7714"/>
                  </a:cubicBezTo>
                  <a:cubicBezTo>
                    <a:pt x="6117" y="7557"/>
                    <a:pt x="5992" y="7287"/>
                    <a:pt x="5954" y="7287"/>
                  </a:cubicBezTo>
                  <a:close/>
                  <a:moveTo>
                    <a:pt x="1651" y="7472"/>
                  </a:moveTo>
                  <a:cubicBezTo>
                    <a:pt x="1546" y="7507"/>
                    <a:pt x="1466" y="7612"/>
                    <a:pt x="1329" y="7900"/>
                  </a:cubicBezTo>
                  <a:lnTo>
                    <a:pt x="1191" y="8189"/>
                  </a:lnTo>
                  <a:lnTo>
                    <a:pt x="1091" y="8189"/>
                  </a:lnTo>
                  <a:cubicBezTo>
                    <a:pt x="1006" y="8189"/>
                    <a:pt x="984" y="8174"/>
                    <a:pt x="950" y="8101"/>
                  </a:cubicBezTo>
                  <a:cubicBezTo>
                    <a:pt x="901" y="7993"/>
                    <a:pt x="894" y="7993"/>
                    <a:pt x="867" y="8098"/>
                  </a:cubicBezTo>
                  <a:cubicBezTo>
                    <a:pt x="848" y="8171"/>
                    <a:pt x="849" y="8196"/>
                    <a:pt x="881" y="8286"/>
                  </a:cubicBezTo>
                  <a:cubicBezTo>
                    <a:pt x="935" y="8443"/>
                    <a:pt x="931" y="8771"/>
                    <a:pt x="873" y="8911"/>
                  </a:cubicBezTo>
                  <a:cubicBezTo>
                    <a:pt x="809" y="9067"/>
                    <a:pt x="705" y="9134"/>
                    <a:pt x="555" y="9119"/>
                  </a:cubicBezTo>
                  <a:cubicBezTo>
                    <a:pt x="451" y="9108"/>
                    <a:pt x="421" y="9090"/>
                    <a:pt x="371" y="9012"/>
                  </a:cubicBezTo>
                  <a:cubicBezTo>
                    <a:pt x="298" y="8897"/>
                    <a:pt x="286" y="8798"/>
                    <a:pt x="324" y="8572"/>
                  </a:cubicBezTo>
                  <a:cubicBezTo>
                    <a:pt x="359" y="8359"/>
                    <a:pt x="351" y="8345"/>
                    <a:pt x="307" y="8544"/>
                  </a:cubicBezTo>
                  <a:cubicBezTo>
                    <a:pt x="261" y="8753"/>
                    <a:pt x="262" y="9051"/>
                    <a:pt x="310" y="9175"/>
                  </a:cubicBezTo>
                  <a:cubicBezTo>
                    <a:pt x="330" y="9228"/>
                    <a:pt x="370" y="9293"/>
                    <a:pt x="399" y="9320"/>
                  </a:cubicBezTo>
                  <a:cubicBezTo>
                    <a:pt x="433" y="9352"/>
                    <a:pt x="492" y="9366"/>
                    <a:pt x="571" y="9358"/>
                  </a:cubicBezTo>
                  <a:cubicBezTo>
                    <a:pt x="783" y="9335"/>
                    <a:pt x="912" y="9111"/>
                    <a:pt x="954" y="8692"/>
                  </a:cubicBezTo>
                  <a:cubicBezTo>
                    <a:pt x="982" y="8415"/>
                    <a:pt x="989" y="8402"/>
                    <a:pt x="1065" y="8428"/>
                  </a:cubicBezTo>
                  <a:cubicBezTo>
                    <a:pt x="1121" y="8447"/>
                    <a:pt x="1128" y="8464"/>
                    <a:pt x="1128" y="8547"/>
                  </a:cubicBezTo>
                  <a:lnTo>
                    <a:pt x="1126" y="8641"/>
                  </a:lnTo>
                  <a:lnTo>
                    <a:pt x="1165" y="8541"/>
                  </a:lnTo>
                  <a:cubicBezTo>
                    <a:pt x="1198" y="8453"/>
                    <a:pt x="1222" y="8435"/>
                    <a:pt x="1343" y="8399"/>
                  </a:cubicBezTo>
                  <a:cubicBezTo>
                    <a:pt x="1645" y="8309"/>
                    <a:pt x="1801" y="8085"/>
                    <a:pt x="1801" y="7743"/>
                  </a:cubicBezTo>
                  <a:cubicBezTo>
                    <a:pt x="1801" y="7573"/>
                    <a:pt x="1730" y="7446"/>
                    <a:pt x="1651" y="7472"/>
                  </a:cubicBezTo>
                  <a:close/>
                  <a:moveTo>
                    <a:pt x="16377" y="7576"/>
                  </a:moveTo>
                  <a:cubicBezTo>
                    <a:pt x="16342" y="7564"/>
                    <a:pt x="16306" y="7622"/>
                    <a:pt x="16277" y="7758"/>
                  </a:cubicBezTo>
                  <a:cubicBezTo>
                    <a:pt x="16231" y="7971"/>
                    <a:pt x="16239" y="8188"/>
                    <a:pt x="16295" y="8245"/>
                  </a:cubicBezTo>
                  <a:cubicBezTo>
                    <a:pt x="16330" y="8280"/>
                    <a:pt x="16345" y="8282"/>
                    <a:pt x="16377" y="8239"/>
                  </a:cubicBezTo>
                  <a:cubicBezTo>
                    <a:pt x="16412" y="8192"/>
                    <a:pt x="16416" y="8190"/>
                    <a:pt x="16426" y="8242"/>
                  </a:cubicBezTo>
                  <a:cubicBezTo>
                    <a:pt x="16453" y="8388"/>
                    <a:pt x="16290" y="8758"/>
                    <a:pt x="16150" y="8868"/>
                  </a:cubicBezTo>
                  <a:cubicBezTo>
                    <a:pt x="16085" y="8918"/>
                    <a:pt x="16060" y="8921"/>
                    <a:pt x="15987" y="8886"/>
                  </a:cubicBezTo>
                  <a:cubicBezTo>
                    <a:pt x="15940" y="8864"/>
                    <a:pt x="15899" y="8853"/>
                    <a:pt x="15895" y="8861"/>
                  </a:cubicBezTo>
                  <a:cubicBezTo>
                    <a:pt x="15891" y="8869"/>
                    <a:pt x="15921" y="8916"/>
                    <a:pt x="15961" y="8965"/>
                  </a:cubicBezTo>
                  <a:cubicBezTo>
                    <a:pt x="16049" y="9074"/>
                    <a:pt x="16137" y="9080"/>
                    <a:pt x="16226" y="8987"/>
                  </a:cubicBezTo>
                  <a:cubicBezTo>
                    <a:pt x="16400" y="8805"/>
                    <a:pt x="16520" y="8226"/>
                    <a:pt x="16466" y="7827"/>
                  </a:cubicBezTo>
                  <a:cubicBezTo>
                    <a:pt x="16445" y="7673"/>
                    <a:pt x="16412" y="7588"/>
                    <a:pt x="16377" y="7576"/>
                  </a:cubicBezTo>
                  <a:close/>
                  <a:moveTo>
                    <a:pt x="11843" y="7639"/>
                  </a:moveTo>
                  <a:cubicBezTo>
                    <a:pt x="11833" y="7632"/>
                    <a:pt x="11824" y="7660"/>
                    <a:pt x="11810" y="7721"/>
                  </a:cubicBezTo>
                  <a:cubicBezTo>
                    <a:pt x="11794" y="7794"/>
                    <a:pt x="11796" y="7834"/>
                    <a:pt x="11824" y="7947"/>
                  </a:cubicBezTo>
                  <a:lnTo>
                    <a:pt x="11858" y="8082"/>
                  </a:lnTo>
                  <a:lnTo>
                    <a:pt x="11818" y="8138"/>
                  </a:lnTo>
                  <a:cubicBezTo>
                    <a:pt x="11789" y="8178"/>
                    <a:pt x="11745" y="8190"/>
                    <a:pt x="11663" y="8182"/>
                  </a:cubicBezTo>
                  <a:lnTo>
                    <a:pt x="11550" y="8170"/>
                  </a:lnTo>
                  <a:lnTo>
                    <a:pt x="11520" y="7981"/>
                  </a:lnTo>
                  <a:cubicBezTo>
                    <a:pt x="11497" y="7823"/>
                    <a:pt x="11486" y="7788"/>
                    <a:pt x="11451" y="7780"/>
                  </a:cubicBezTo>
                  <a:cubicBezTo>
                    <a:pt x="11395" y="7768"/>
                    <a:pt x="11330" y="7972"/>
                    <a:pt x="11319" y="8195"/>
                  </a:cubicBezTo>
                  <a:cubicBezTo>
                    <a:pt x="11312" y="8348"/>
                    <a:pt x="11315" y="8363"/>
                    <a:pt x="11358" y="8396"/>
                  </a:cubicBezTo>
                  <a:cubicBezTo>
                    <a:pt x="11383" y="8416"/>
                    <a:pt x="11422" y="8431"/>
                    <a:pt x="11444" y="8431"/>
                  </a:cubicBezTo>
                  <a:cubicBezTo>
                    <a:pt x="11505" y="8431"/>
                    <a:pt x="11510" y="8487"/>
                    <a:pt x="11462" y="8654"/>
                  </a:cubicBezTo>
                  <a:cubicBezTo>
                    <a:pt x="11417" y="8813"/>
                    <a:pt x="11331" y="8969"/>
                    <a:pt x="11233" y="9072"/>
                  </a:cubicBezTo>
                  <a:cubicBezTo>
                    <a:pt x="11176" y="9132"/>
                    <a:pt x="11082" y="9130"/>
                    <a:pt x="11003" y="9069"/>
                  </a:cubicBezTo>
                  <a:cubicBezTo>
                    <a:pt x="10955" y="9031"/>
                    <a:pt x="10987" y="9118"/>
                    <a:pt x="11051" y="9197"/>
                  </a:cubicBezTo>
                  <a:cubicBezTo>
                    <a:pt x="11122" y="9286"/>
                    <a:pt x="11225" y="9281"/>
                    <a:pt x="11309" y="9185"/>
                  </a:cubicBezTo>
                  <a:cubicBezTo>
                    <a:pt x="11381" y="9101"/>
                    <a:pt x="11480" y="8824"/>
                    <a:pt x="11522" y="8588"/>
                  </a:cubicBezTo>
                  <a:lnTo>
                    <a:pt x="11546" y="8450"/>
                  </a:lnTo>
                  <a:lnTo>
                    <a:pt x="11655" y="8428"/>
                  </a:lnTo>
                  <a:cubicBezTo>
                    <a:pt x="11812" y="8399"/>
                    <a:pt x="11835" y="8377"/>
                    <a:pt x="11866" y="8220"/>
                  </a:cubicBezTo>
                  <a:cubicBezTo>
                    <a:pt x="11898" y="8056"/>
                    <a:pt x="11900" y="7949"/>
                    <a:pt x="11873" y="7768"/>
                  </a:cubicBezTo>
                  <a:cubicBezTo>
                    <a:pt x="11862" y="7689"/>
                    <a:pt x="11852" y="7646"/>
                    <a:pt x="11843" y="7639"/>
                  </a:cubicBezTo>
                  <a:close/>
                  <a:moveTo>
                    <a:pt x="17699" y="8588"/>
                  </a:moveTo>
                  <a:lnTo>
                    <a:pt x="17660" y="8692"/>
                  </a:lnTo>
                  <a:lnTo>
                    <a:pt x="17618" y="8792"/>
                  </a:lnTo>
                  <a:lnTo>
                    <a:pt x="17664" y="8855"/>
                  </a:lnTo>
                  <a:cubicBezTo>
                    <a:pt x="17721" y="8932"/>
                    <a:pt x="17721" y="8931"/>
                    <a:pt x="17756" y="8833"/>
                  </a:cubicBezTo>
                  <a:cubicBezTo>
                    <a:pt x="17784" y="8755"/>
                    <a:pt x="17784" y="8749"/>
                    <a:pt x="17742" y="8670"/>
                  </a:cubicBezTo>
                  <a:lnTo>
                    <a:pt x="17699" y="8588"/>
                  </a:lnTo>
                  <a:close/>
                  <a:moveTo>
                    <a:pt x="13331" y="8613"/>
                  </a:moveTo>
                  <a:cubicBezTo>
                    <a:pt x="13320" y="8616"/>
                    <a:pt x="13310" y="8644"/>
                    <a:pt x="13291" y="8698"/>
                  </a:cubicBezTo>
                  <a:cubicBezTo>
                    <a:pt x="13259" y="8788"/>
                    <a:pt x="13260" y="8788"/>
                    <a:pt x="13300" y="8852"/>
                  </a:cubicBezTo>
                  <a:cubicBezTo>
                    <a:pt x="13353" y="8935"/>
                    <a:pt x="13359" y="8933"/>
                    <a:pt x="13392" y="8830"/>
                  </a:cubicBezTo>
                  <a:cubicBezTo>
                    <a:pt x="13419" y="8747"/>
                    <a:pt x="13418" y="8741"/>
                    <a:pt x="13380" y="8676"/>
                  </a:cubicBezTo>
                  <a:cubicBezTo>
                    <a:pt x="13355" y="8633"/>
                    <a:pt x="13342" y="8610"/>
                    <a:pt x="13331" y="8613"/>
                  </a:cubicBezTo>
                  <a:close/>
                  <a:moveTo>
                    <a:pt x="8427" y="8780"/>
                  </a:moveTo>
                  <a:cubicBezTo>
                    <a:pt x="8422" y="8780"/>
                    <a:pt x="8349" y="8852"/>
                    <a:pt x="8263" y="8940"/>
                  </a:cubicBezTo>
                  <a:cubicBezTo>
                    <a:pt x="8116" y="9090"/>
                    <a:pt x="8082" y="9139"/>
                    <a:pt x="8082" y="9204"/>
                  </a:cubicBezTo>
                  <a:cubicBezTo>
                    <a:pt x="8081" y="9249"/>
                    <a:pt x="8415" y="8890"/>
                    <a:pt x="8425" y="8833"/>
                  </a:cubicBezTo>
                  <a:cubicBezTo>
                    <a:pt x="8431" y="8803"/>
                    <a:pt x="8432" y="8780"/>
                    <a:pt x="8427" y="8780"/>
                  </a:cubicBezTo>
                  <a:close/>
                  <a:moveTo>
                    <a:pt x="11794" y="8814"/>
                  </a:moveTo>
                  <a:lnTo>
                    <a:pt x="11767" y="8899"/>
                  </a:lnTo>
                  <a:cubicBezTo>
                    <a:pt x="11733" y="9007"/>
                    <a:pt x="11733" y="9016"/>
                    <a:pt x="11778" y="9094"/>
                  </a:cubicBezTo>
                  <a:cubicBezTo>
                    <a:pt x="11828" y="9178"/>
                    <a:pt x="11828" y="9177"/>
                    <a:pt x="11861" y="9059"/>
                  </a:cubicBezTo>
                  <a:cubicBezTo>
                    <a:pt x="11888" y="8961"/>
                    <a:pt x="11887" y="8957"/>
                    <a:pt x="11841" y="8886"/>
                  </a:cubicBezTo>
                  <a:lnTo>
                    <a:pt x="11794" y="8814"/>
                  </a:lnTo>
                  <a:close/>
                  <a:moveTo>
                    <a:pt x="8860" y="8827"/>
                  </a:moveTo>
                  <a:cubicBezTo>
                    <a:pt x="8860" y="8763"/>
                    <a:pt x="8531" y="9097"/>
                    <a:pt x="8516" y="9175"/>
                  </a:cubicBezTo>
                  <a:cubicBezTo>
                    <a:pt x="8510" y="9205"/>
                    <a:pt x="8508" y="9229"/>
                    <a:pt x="8511" y="9229"/>
                  </a:cubicBezTo>
                  <a:cubicBezTo>
                    <a:pt x="8544" y="9229"/>
                    <a:pt x="8860" y="8864"/>
                    <a:pt x="8860" y="8827"/>
                  </a:cubicBezTo>
                  <a:close/>
                  <a:moveTo>
                    <a:pt x="781" y="9606"/>
                  </a:moveTo>
                  <a:cubicBezTo>
                    <a:pt x="781" y="9555"/>
                    <a:pt x="445" y="9918"/>
                    <a:pt x="427" y="9989"/>
                  </a:cubicBezTo>
                  <a:cubicBezTo>
                    <a:pt x="414" y="10038"/>
                    <a:pt x="451" y="10008"/>
                    <a:pt x="574" y="9879"/>
                  </a:cubicBezTo>
                  <a:cubicBezTo>
                    <a:pt x="750" y="9694"/>
                    <a:pt x="781" y="9654"/>
                    <a:pt x="781" y="9606"/>
                  </a:cubicBezTo>
                  <a:close/>
                  <a:moveTo>
                    <a:pt x="21331" y="10501"/>
                  </a:moveTo>
                  <a:cubicBezTo>
                    <a:pt x="21341" y="10471"/>
                    <a:pt x="21298" y="10489"/>
                    <a:pt x="21195" y="10589"/>
                  </a:cubicBezTo>
                  <a:cubicBezTo>
                    <a:pt x="21046" y="10733"/>
                    <a:pt x="20988" y="10812"/>
                    <a:pt x="20988" y="10866"/>
                  </a:cubicBezTo>
                  <a:cubicBezTo>
                    <a:pt x="20988" y="10882"/>
                    <a:pt x="21063" y="10819"/>
                    <a:pt x="21155" y="10725"/>
                  </a:cubicBezTo>
                  <a:cubicBezTo>
                    <a:pt x="21261" y="10615"/>
                    <a:pt x="21322" y="10532"/>
                    <a:pt x="21331" y="10501"/>
                  </a:cubicBezTo>
                  <a:close/>
                  <a:moveTo>
                    <a:pt x="21305" y="10904"/>
                  </a:moveTo>
                  <a:cubicBezTo>
                    <a:pt x="21297" y="10890"/>
                    <a:pt x="21278" y="10961"/>
                    <a:pt x="21273" y="11051"/>
                  </a:cubicBezTo>
                  <a:cubicBezTo>
                    <a:pt x="21266" y="11176"/>
                    <a:pt x="21224" y="11190"/>
                    <a:pt x="21199" y="11077"/>
                  </a:cubicBezTo>
                  <a:cubicBezTo>
                    <a:pt x="21183" y="11001"/>
                    <a:pt x="21183" y="11001"/>
                    <a:pt x="21158" y="11111"/>
                  </a:cubicBezTo>
                  <a:cubicBezTo>
                    <a:pt x="21126" y="11250"/>
                    <a:pt x="21070" y="11263"/>
                    <a:pt x="21055" y="11136"/>
                  </a:cubicBezTo>
                  <a:cubicBezTo>
                    <a:pt x="21046" y="11061"/>
                    <a:pt x="21044" y="11059"/>
                    <a:pt x="21034" y="11114"/>
                  </a:cubicBezTo>
                  <a:cubicBezTo>
                    <a:pt x="21019" y="11195"/>
                    <a:pt x="21019" y="11326"/>
                    <a:pt x="21034" y="11356"/>
                  </a:cubicBezTo>
                  <a:cubicBezTo>
                    <a:pt x="21054" y="11398"/>
                    <a:pt x="21118" y="11381"/>
                    <a:pt x="21140" y="11328"/>
                  </a:cubicBezTo>
                  <a:cubicBezTo>
                    <a:pt x="21151" y="11299"/>
                    <a:pt x="21187" y="11278"/>
                    <a:pt x="21218" y="11278"/>
                  </a:cubicBezTo>
                  <a:cubicBezTo>
                    <a:pt x="21269" y="11278"/>
                    <a:pt x="21276" y="11263"/>
                    <a:pt x="21292" y="11146"/>
                  </a:cubicBezTo>
                  <a:cubicBezTo>
                    <a:pt x="21301" y="11074"/>
                    <a:pt x="21310" y="10985"/>
                    <a:pt x="21310" y="10948"/>
                  </a:cubicBezTo>
                  <a:cubicBezTo>
                    <a:pt x="21310" y="10922"/>
                    <a:pt x="21308" y="10908"/>
                    <a:pt x="21305" y="10904"/>
                  </a:cubicBezTo>
                  <a:close/>
                  <a:moveTo>
                    <a:pt x="4055" y="10919"/>
                  </a:moveTo>
                  <a:cubicBezTo>
                    <a:pt x="4061" y="10892"/>
                    <a:pt x="3996" y="10940"/>
                    <a:pt x="3910" y="11029"/>
                  </a:cubicBezTo>
                  <a:cubicBezTo>
                    <a:pt x="3825" y="11117"/>
                    <a:pt x="3752" y="11209"/>
                    <a:pt x="3749" y="11234"/>
                  </a:cubicBezTo>
                  <a:cubicBezTo>
                    <a:pt x="3739" y="11294"/>
                    <a:pt x="4044" y="10982"/>
                    <a:pt x="4055" y="10919"/>
                  </a:cubicBezTo>
                  <a:close/>
                  <a:moveTo>
                    <a:pt x="4059" y="11108"/>
                  </a:moveTo>
                  <a:cubicBezTo>
                    <a:pt x="3858" y="11298"/>
                    <a:pt x="3746" y="11422"/>
                    <a:pt x="3746" y="11450"/>
                  </a:cubicBezTo>
                  <a:cubicBezTo>
                    <a:pt x="3746" y="11470"/>
                    <a:pt x="3750" y="11485"/>
                    <a:pt x="3755" y="11485"/>
                  </a:cubicBezTo>
                  <a:cubicBezTo>
                    <a:pt x="3780" y="11485"/>
                    <a:pt x="4030" y="11204"/>
                    <a:pt x="4051" y="11152"/>
                  </a:cubicBezTo>
                  <a:cubicBezTo>
                    <a:pt x="4064" y="11119"/>
                    <a:pt x="4068" y="11099"/>
                    <a:pt x="4059" y="11108"/>
                  </a:cubicBezTo>
                  <a:close/>
                  <a:moveTo>
                    <a:pt x="16573" y="11278"/>
                  </a:moveTo>
                  <a:cubicBezTo>
                    <a:pt x="16559" y="11278"/>
                    <a:pt x="16525" y="11322"/>
                    <a:pt x="16498" y="11378"/>
                  </a:cubicBezTo>
                  <a:cubicBezTo>
                    <a:pt x="16432" y="11513"/>
                    <a:pt x="16429" y="11678"/>
                    <a:pt x="16492" y="11727"/>
                  </a:cubicBezTo>
                  <a:cubicBezTo>
                    <a:pt x="16516" y="11746"/>
                    <a:pt x="16533" y="11782"/>
                    <a:pt x="16529" y="11806"/>
                  </a:cubicBezTo>
                  <a:cubicBezTo>
                    <a:pt x="16522" y="11846"/>
                    <a:pt x="16445" y="11977"/>
                    <a:pt x="16346" y="12117"/>
                  </a:cubicBezTo>
                  <a:cubicBezTo>
                    <a:pt x="16317" y="12157"/>
                    <a:pt x="16313" y="12175"/>
                    <a:pt x="16331" y="12176"/>
                  </a:cubicBezTo>
                  <a:cubicBezTo>
                    <a:pt x="16368" y="12179"/>
                    <a:pt x="16518" y="11982"/>
                    <a:pt x="16562" y="11872"/>
                  </a:cubicBezTo>
                  <a:cubicBezTo>
                    <a:pt x="16592" y="11798"/>
                    <a:pt x="16604" y="11791"/>
                    <a:pt x="16621" y="11824"/>
                  </a:cubicBezTo>
                  <a:cubicBezTo>
                    <a:pt x="16632" y="11848"/>
                    <a:pt x="16647" y="11865"/>
                    <a:pt x="16655" y="11865"/>
                  </a:cubicBezTo>
                  <a:cubicBezTo>
                    <a:pt x="16676" y="11865"/>
                    <a:pt x="16671" y="11746"/>
                    <a:pt x="16648" y="11699"/>
                  </a:cubicBezTo>
                  <a:cubicBezTo>
                    <a:pt x="16637" y="11675"/>
                    <a:pt x="16629" y="11604"/>
                    <a:pt x="16632" y="11538"/>
                  </a:cubicBezTo>
                  <a:cubicBezTo>
                    <a:pt x="16637" y="11399"/>
                    <a:pt x="16610" y="11278"/>
                    <a:pt x="16573" y="11278"/>
                  </a:cubicBezTo>
                  <a:close/>
                  <a:moveTo>
                    <a:pt x="17144" y="11278"/>
                  </a:moveTo>
                  <a:cubicBezTo>
                    <a:pt x="17127" y="11278"/>
                    <a:pt x="17093" y="11318"/>
                    <a:pt x="17069" y="11369"/>
                  </a:cubicBezTo>
                  <a:cubicBezTo>
                    <a:pt x="17008" y="11493"/>
                    <a:pt x="17009" y="11662"/>
                    <a:pt x="17069" y="11743"/>
                  </a:cubicBezTo>
                  <a:cubicBezTo>
                    <a:pt x="17111" y="11799"/>
                    <a:pt x="17111" y="11805"/>
                    <a:pt x="17083" y="11868"/>
                  </a:cubicBezTo>
                  <a:cubicBezTo>
                    <a:pt x="17067" y="11905"/>
                    <a:pt x="17016" y="11982"/>
                    <a:pt x="16971" y="12041"/>
                  </a:cubicBezTo>
                  <a:cubicBezTo>
                    <a:pt x="16925" y="12101"/>
                    <a:pt x="16889" y="12156"/>
                    <a:pt x="16889" y="12164"/>
                  </a:cubicBezTo>
                  <a:cubicBezTo>
                    <a:pt x="16889" y="12239"/>
                    <a:pt x="17058" y="12041"/>
                    <a:pt x="17130" y="11881"/>
                  </a:cubicBezTo>
                  <a:cubicBezTo>
                    <a:pt x="17167" y="11799"/>
                    <a:pt x="17179" y="11793"/>
                    <a:pt x="17201" y="11831"/>
                  </a:cubicBezTo>
                  <a:cubicBezTo>
                    <a:pt x="17223" y="11868"/>
                    <a:pt x="17229" y="11862"/>
                    <a:pt x="17238" y="11815"/>
                  </a:cubicBezTo>
                  <a:cubicBezTo>
                    <a:pt x="17243" y="11783"/>
                    <a:pt x="17238" y="11731"/>
                    <a:pt x="17224" y="11699"/>
                  </a:cubicBezTo>
                  <a:cubicBezTo>
                    <a:pt x="17208" y="11661"/>
                    <a:pt x="17200" y="11601"/>
                    <a:pt x="17205" y="11532"/>
                  </a:cubicBezTo>
                  <a:cubicBezTo>
                    <a:pt x="17215" y="11399"/>
                    <a:pt x="17186" y="11278"/>
                    <a:pt x="17144" y="11278"/>
                  </a:cubicBezTo>
                  <a:close/>
                  <a:moveTo>
                    <a:pt x="18720" y="11454"/>
                  </a:moveTo>
                  <a:cubicBezTo>
                    <a:pt x="18728" y="11422"/>
                    <a:pt x="18679" y="11445"/>
                    <a:pt x="18565" y="11557"/>
                  </a:cubicBezTo>
                  <a:cubicBezTo>
                    <a:pt x="18471" y="11649"/>
                    <a:pt x="18390" y="11755"/>
                    <a:pt x="18379" y="11796"/>
                  </a:cubicBezTo>
                  <a:cubicBezTo>
                    <a:pt x="18364" y="11856"/>
                    <a:pt x="18390" y="11839"/>
                    <a:pt x="18530" y="11696"/>
                  </a:cubicBezTo>
                  <a:cubicBezTo>
                    <a:pt x="18645" y="11577"/>
                    <a:pt x="18711" y="11486"/>
                    <a:pt x="18720" y="11454"/>
                  </a:cubicBezTo>
                  <a:close/>
                  <a:moveTo>
                    <a:pt x="14761" y="11692"/>
                  </a:moveTo>
                  <a:cubicBezTo>
                    <a:pt x="14728" y="11692"/>
                    <a:pt x="14730" y="11707"/>
                    <a:pt x="14804" y="11906"/>
                  </a:cubicBezTo>
                  <a:cubicBezTo>
                    <a:pt x="14891" y="12141"/>
                    <a:pt x="14955" y="12411"/>
                    <a:pt x="14976" y="12632"/>
                  </a:cubicBezTo>
                  <a:cubicBezTo>
                    <a:pt x="15008" y="12974"/>
                    <a:pt x="14946" y="13401"/>
                    <a:pt x="14816" y="13747"/>
                  </a:cubicBezTo>
                  <a:cubicBezTo>
                    <a:pt x="14782" y="13838"/>
                    <a:pt x="14755" y="13930"/>
                    <a:pt x="14755" y="13949"/>
                  </a:cubicBezTo>
                  <a:cubicBezTo>
                    <a:pt x="14755" y="14012"/>
                    <a:pt x="14780" y="13984"/>
                    <a:pt x="14855" y="13835"/>
                  </a:cubicBezTo>
                  <a:cubicBezTo>
                    <a:pt x="15151" y="13248"/>
                    <a:pt x="15166" y="12521"/>
                    <a:pt x="14895" y="11931"/>
                  </a:cubicBezTo>
                  <a:cubicBezTo>
                    <a:pt x="14834" y="11799"/>
                    <a:pt x="14774" y="11692"/>
                    <a:pt x="14761" y="11692"/>
                  </a:cubicBezTo>
                  <a:close/>
                  <a:moveTo>
                    <a:pt x="20675" y="11696"/>
                  </a:moveTo>
                  <a:lnTo>
                    <a:pt x="20636" y="11790"/>
                  </a:lnTo>
                  <a:lnTo>
                    <a:pt x="20599" y="11881"/>
                  </a:lnTo>
                  <a:lnTo>
                    <a:pt x="20646" y="11959"/>
                  </a:lnTo>
                  <a:lnTo>
                    <a:pt x="20692" y="12035"/>
                  </a:lnTo>
                  <a:lnTo>
                    <a:pt x="20727" y="11944"/>
                  </a:lnTo>
                  <a:lnTo>
                    <a:pt x="20762" y="11853"/>
                  </a:lnTo>
                  <a:lnTo>
                    <a:pt x="20719" y="11774"/>
                  </a:lnTo>
                  <a:lnTo>
                    <a:pt x="20675" y="11696"/>
                  </a:lnTo>
                  <a:close/>
                  <a:moveTo>
                    <a:pt x="21155" y="11699"/>
                  </a:moveTo>
                  <a:cubicBezTo>
                    <a:pt x="21143" y="11695"/>
                    <a:pt x="21132" y="11723"/>
                    <a:pt x="21115" y="11777"/>
                  </a:cubicBezTo>
                  <a:cubicBezTo>
                    <a:pt x="21091" y="11853"/>
                    <a:pt x="21090" y="11885"/>
                    <a:pt x="21114" y="12148"/>
                  </a:cubicBezTo>
                  <a:cubicBezTo>
                    <a:pt x="21141" y="12453"/>
                    <a:pt x="21192" y="13188"/>
                    <a:pt x="21192" y="13295"/>
                  </a:cubicBezTo>
                  <a:cubicBezTo>
                    <a:pt x="21192" y="13330"/>
                    <a:pt x="21175" y="13389"/>
                    <a:pt x="21156" y="13427"/>
                  </a:cubicBezTo>
                  <a:cubicBezTo>
                    <a:pt x="21109" y="13525"/>
                    <a:pt x="20889" y="13530"/>
                    <a:pt x="20847" y="13433"/>
                  </a:cubicBezTo>
                  <a:cubicBezTo>
                    <a:pt x="20816" y="13363"/>
                    <a:pt x="20782" y="13078"/>
                    <a:pt x="20748" y="12591"/>
                  </a:cubicBezTo>
                  <a:cubicBezTo>
                    <a:pt x="20728" y="12292"/>
                    <a:pt x="20726" y="12283"/>
                    <a:pt x="20696" y="12343"/>
                  </a:cubicBezTo>
                  <a:cubicBezTo>
                    <a:pt x="20668" y="12401"/>
                    <a:pt x="20668" y="12421"/>
                    <a:pt x="20692" y="12676"/>
                  </a:cubicBezTo>
                  <a:cubicBezTo>
                    <a:pt x="20730" y="13083"/>
                    <a:pt x="20725" y="13273"/>
                    <a:pt x="20676" y="13374"/>
                  </a:cubicBezTo>
                  <a:cubicBezTo>
                    <a:pt x="20603" y="13524"/>
                    <a:pt x="20431" y="13533"/>
                    <a:pt x="20368" y="13389"/>
                  </a:cubicBezTo>
                  <a:cubicBezTo>
                    <a:pt x="20338" y="13322"/>
                    <a:pt x="20336" y="13323"/>
                    <a:pt x="20325" y="13383"/>
                  </a:cubicBezTo>
                  <a:cubicBezTo>
                    <a:pt x="20318" y="13418"/>
                    <a:pt x="20312" y="13487"/>
                    <a:pt x="20311" y="13540"/>
                  </a:cubicBezTo>
                  <a:cubicBezTo>
                    <a:pt x="20310" y="13655"/>
                    <a:pt x="20357" y="13703"/>
                    <a:pt x="20471" y="13703"/>
                  </a:cubicBezTo>
                  <a:cubicBezTo>
                    <a:pt x="20571" y="13703"/>
                    <a:pt x="20623" y="13659"/>
                    <a:pt x="20690" y="13509"/>
                  </a:cubicBezTo>
                  <a:lnTo>
                    <a:pt x="20747" y="13383"/>
                  </a:lnTo>
                  <a:lnTo>
                    <a:pt x="20782" y="13518"/>
                  </a:lnTo>
                  <a:cubicBezTo>
                    <a:pt x="20801" y="13594"/>
                    <a:pt x="20834" y="13675"/>
                    <a:pt x="20856" y="13697"/>
                  </a:cubicBezTo>
                  <a:cubicBezTo>
                    <a:pt x="20906" y="13750"/>
                    <a:pt x="21099" y="13724"/>
                    <a:pt x="21149" y="13656"/>
                  </a:cubicBezTo>
                  <a:cubicBezTo>
                    <a:pt x="21230" y="13547"/>
                    <a:pt x="21240" y="13231"/>
                    <a:pt x="21189" y="12447"/>
                  </a:cubicBezTo>
                  <a:cubicBezTo>
                    <a:pt x="21168" y="12123"/>
                    <a:pt x="21169" y="12104"/>
                    <a:pt x="21203" y="12013"/>
                  </a:cubicBezTo>
                  <a:lnTo>
                    <a:pt x="21236" y="11919"/>
                  </a:lnTo>
                  <a:lnTo>
                    <a:pt x="21201" y="11806"/>
                  </a:lnTo>
                  <a:cubicBezTo>
                    <a:pt x="21180" y="11738"/>
                    <a:pt x="21167" y="11703"/>
                    <a:pt x="21155" y="11699"/>
                  </a:cubicBezTo>
                  <a:close/>
                  <a:moveTo>
                    <a:pt x="15778" y="11727"/>
                  </a:moveTo>
                  <a:cubicBezTo>
                    <a:pt x="15709" y="11727"/>
                    <a:pt x="15662" y="11972"/>
                    <a:pt x="15697" y="12157"/>
                  </a:cubicBezTo>
                  <a:cubicBezTo>
                    <a:pt x="15712" y="12235"/>
                    <a:pt x="15797" y="12228"/>
                    <a:pt x="15838" y="12145"/>
                  </a:cubicBezTo>
                  <a:cubicBezTo>
                    <a:pt x="15906" y="12007"/>
                    <a:pt x="15866" y="11727"/>
                    <a:pt x="15778" y="11727"/>
                  </a:cubicBezTo>
                  <a:close/>
                  <a:moveTo>
                    <a:pt x="19452" y="11784"/>
                  </a:moveTo>
                  <a:cubicBezTo>
                    <a:pt x="19459" y="11747"/>
                    <a:pt x="19424" y="11768"/>
                    <a:pt x="19332" y="11853"/>
                  </a:cubicBezTo>
                  <a:cubicBezTo>
                    <a:pt x="19191" y="11983"/>
                    <a:pt x="19122" y="12070"/>
                    <a:pt x="19111" y="12139"/>
                  </a:cubicBezTo>
                  <a:cubicBezTo>
                    <a:pt x="19101" y="12200"/>
                    <a:pt x="19440" y="11847"/>
                    <a:pt x="19452" y="11784"/>
                  </a:cubicBezTo>
                  <a:close/>
                  <a:moveTo>
                    <a:pt x="10350" y="11872"/>
                  </a:moveTo>
                  <a:cubicBezTo>
                    <a:pt x="10345" y="11867"/>
                    <a:pt x="10338" y="11875"/>
                    <a:pt x="10331" y="11890"/>
                  </a:cubicBezTo>
                  <a:cubicBezTo>
                    <a:pt x="10305" y="11945"/>
                    <a:pt x="10304" y="11986"/>
                    <a:pt x="10317" y="12214"/>
                  </a:cubicBezTo>
                  <a:cubicBezTo>
                    <a:pt x="10326" y="12357"/>
                    <a:pt x="10340" y="12693"/>
                    <a:pt x="10350" y="12962"/>
                  </a:cubicBezTo>
                  <a:cubicBezTo>
                    <a:pt x="10369" y="13533"/>
                    <a:pt x="10383" y="13622"/>
                    <a:pt x="10457" y="13691"/>
                  </a:cubicBezTo>
                  <a:cubicBezTo>
                    <a:pt x="10537" y="13765"/>
                    <a:pt x="10657" y="13734"/>
                    <a:pt x="10726" y="13625"/>
                  </a:cubicBezTo>
                  <a:lnTo>
                    <a:pt x="10781" y="13537"/>
                  </a:lnTo>
                  <a:lnTo>
                    <a:pt x="10839" y="13641"/>
                  </a:lnTo>
                  <a:cubicBezTo>
                    <a:pt x="10897" y="13745"/>
                    <a:pt x="10899" y="13747"/>
                    <a:pt x="11069" y="13735"/>
                  </a:cubicBezTo>
                  <a:cubicBezTo>
                    <a:pt x="11334" y="13716"/>
                    <a:pt x="11418" y="13589"/>
                    <a:pt x="11396" y="13248"/>
                  </a:cubicBezTo>
                  <a:cubicBezTo>
                    <a:pt x="11382" y="13026"/>
                    <a:pt x="11308" y="12845"/>
                    <a:pt x="11172" y="12695"/>
                  </a:cubicBezTo>
                  <a:cubicBezTo>
                    <a:pt x="11107" y="12623"/>
                    <a:pt x="11052" y="12549"/>
                    <a:pt x="11049" y="12531"/>
                  </a:cubicBezTo>
                  <a:cubicBezTo>
                    <a:pt x="11040" y="12477"/>
                    <a:pt x="11133" y="12377"/>
                    <a:pt x="11316" y="12245"/>
                  </a:cubicBezTo>
                  <a:cubicBezTo>
                    <a:pt x="11458" y="12143"/>
                    <a:pt x="11500" y="12097"/>
                    <a:pt x="11523" y="12019"/>
                  </a:cubicBezTo>
                  <a:cubicBezTo>
                    <a:pt x="11539" y="11965"/>
                    <a:pt x="11550" y="11916"/>
                    <a:pt x="11546" y="11909"/>
                  </a:cubicBezTo>
                  <a:cubicBezTo>
                    <a:pt x="11543" y="11903"/>
                    <a:pt x="11462" y="11960"/>
                    <a:pt x="11365" y="12038"/>
                  </a:cubicBezTo>
                  <a:cubicBezTo>
                    <a:pt x="11058" y="12288"/>
                    <a:pt x="10994" y="12398"/>
                    <a:pt x="11025" y="12638"/>
                  </a:cubicBezTo>
                  <a:cubicBezTo>
                    <a:pt x="11035" y="12721"/>
                    <a:pt x="11062" y="12774"/>
                    <a:pt x="11137" y="12864"/>
                  </a:cubicBezTo>
                  <a:cubicBezTo>
                    <a:pt x="11255" y="13006"/>
                    <a:pt x="11371" y="13236"/>
                    <a:pt x="11364" y="13314"/>
                  </a:cubicBezTo>
                  <a:cubicBezTo>
                    <a:pt x="11361" y="13345"/>
                    <a:pt x="11332" y="13402"/>
                    <a:pt x="11301" y="13440"/>
                  </a:cubicBezTo>
                  <a:cubicBezTo>
                    <a:pt x="11218" y="13539"/>
                    <a:pt x="10913" y="13546"/>
                    <a:pt x="10861" y="13449"/>
                  </a:cubicBezTo>
                  <a:cubicBezTo>
                    <a:pt x="10841" y="13413"/>
                    <a:pt x="10825" y="13361"/>
                    <a:pt x="10825" y="13336"/>
                  </a:cubicBezTo>
                  <a:cubicBezTo>
                    <a:pt x="10825" y="13267"/>
                    <a:pt x="10811" y="13277"/>
                    <a:pt x="10747" y="13392"/>
                  </a:cubicBezTo>
                  <a:cubicBezTo>
                    <a:pt x="10699" y="13479"/>
                    <a:pt x="10673" y="13496"/>
                    <a:pt x="10603" y="13496"/>
                  </a:cubicBezTo>
                  <a:cubicBezTo>
                    <a:pt x="10497" y="13496"/>
                    <a:pt x="10456" y="13452"/>
                    <a:pt x="10428" y="13311"/>
                  </a:cubicBezTo>
                  <a:cubicBezTo>
                    <a:pt x="10416" y="13250"/>
                    <a:pt x="10395" y="12896"/>
                    <a:pt x="10383" y="12516"/>
                  </a:cubicBezTo>
                  <a:cubicBezTo>
                    <a:pt x="10368" y="12023"/>
                    <a:pt x="10363" y="11885"/>
                    <a:pt x="10350" y="11872"/>
                  </a:cubicBezTo>
                  <a:close/>
                  <a:moveTo>
                    <a:pt x="7738" y="11884"/>
                  </a:moveTo>
                  <a:lnTo>
                    <a:pt x="7706" y="12013"/>
                  </a:lnTo>
                  <a:lnTo>
                    <a:pt x="7674" y="12145"/>
                  </a:lnTo>
                  <a:lnTo>
                    <a:pt x="7750" y="12465"/>
                  </a:lnTo>
                  <a:cubicBezTo>
                    <a:pt x="7835" y="12822"/>
                    <a:pt x="7895" y="13249"/>
                    <a:pt x="7895" y="13496"/>
                  </a:cubicBezTo>
                  <a:cubicBezTo>
                    <a:pt x="7895" y="13585"/>
                    <a:pt x="7900" y="13671"/>
                    <a:pt x="7907" y="13685"/>
                  </a:cubicBezTo>
                  <a:cubicBezTo>
                    <a:pt x="7931" y="13734"/>
                    <a:pt x="7949" y="13476"/>
                    <a:pt x="7939" y="13220"/>
                  </a:cubicBezTo>
                  <a:cubicBezTo>
                    <a:pt x="7921" y="12754"/>
                    <a:pt x="7857" y="12282"/>
                    <a:pt x="7775" y="12007"/>
                  </a:cubicBezTo>
                  <a:lnTo>
                    <a:pt x="7738" y="11884"/>
                  </a:lnTo>
                  <a:close/>
                  <a:moveTo>
                    <a:pt x="21477" y="11903"/>
                  </a:moveTo>
                  <a:cubicBezTo>
                    <a:pt x="21473" y="11906"/>
                    <a:pt x="21468" y="11920"/>
                    <a:pt x="21460" y="11941"/>
                  </a:cubicBezTo>
                  <a:cubicBezTo>
                    <a:pt x="21422" y="12043"/>
                    <a:pt x="21421" y="12247"/>
                    <a:pt x="21454" y="12855"/>
                  </a:cubicBezTo>
                  <a:cubicBezTo>
                    <a:pt x="21468" y="13103"/>
                    <a:pt x="21479" y="13408"/>
                    <a:pt x="21479" y="13531"/>
                  </a:cubicBezTo>
                  <a:cubicBezTo>
                    <a:pt x="21479" y="13710"/>
                    <a:pt x="21483" y="13744"/>
                    <a:pt x="21500" y="13710"/>
                  </a:cubicBezTo>
                  <a:cubicBezTo>
                    <a:pt x="21526" y="13657"/>
                    <a:pt x="21529" y="13089"/>
                    <a:pt x="21506" y="12355"/>
                  </a:cubicBezTo>
                  <a:cubicBezTo>
                    <a:pt x="21495" y="11987"/>
                    <a:pt x="21491" y="11893"/>
                    <a:pt x="21477" y="11903"/>
                  </a:cubicBezTo>
                  <a:close/>
                  <a:moveTo>
                    <a:pt x="5111" y="11912"/>
                  </a:moveTo>
                  <a:cubicBezTo>
                    <a:pt x="5101" y="11891"/>
                    <a:pt x="4819" y="12128"/>
                    <a:pt x="4701" y="12258"/>
                  </a:cubicBezTo>
                  <a:lnTo>
                    <a:pt x="4600" y="12368"/>
                  </a:lnTo>
                  <a:lnTo>
                    <a:pt x="4600" y="12560"/>
                  </a:lnTo>
                  <a:lnTo>
                    <a:pt x="4600" y="12751"/>
                  </a:lnTo>
                  <a:lnTo>
                    <a:pt x="4694" y="12852"/>
                  </a:lnTo>
                  <a:cubicBezTo>
                    <a:pt x="4745" y="12908"/>
                    <a:pt x="4823" y="13032"/>
                    <a:pt x="4869" y="13125"/>
                  </a:cubicBezTo>
                  <a:lnTo>
                    <a:pt x="4953" y="13295"/>
                  </a:lnTo>
                  <a:lnTo>
                    <a:pt x="4910" y="13380"/>
                  </a:lnTo>
                  <a:cubicBezTo>
                    <a:pt x="4859" y="13484"/>
                    <a:pt x="4686" y="13543"/>
                    <a:pt x="4536" y="13509"/>
                  </a:cubicBezTo>
                  <a:cubicBezTo>
                    <a:pt x="4450" y="13489"/>
                    <a:pt x="4432" y="13472"/>
                    <a:pt x="4407" y="13386"/>
                  </a:cubicBezTo>
                  <a:cubicBezTo>
                    <a:pt x="4380" y="13297"/>
                    <a:pt x="4375" y="13293"/>
                    <a:pt x="4355" y="13342"/>
                  </a:cubicBezTo>
                  <a:cubicBezTo>
                    <a:pt x="4295" y="13490"/>
                    <a:pt x="4096" y="13558"/>
                    <a:pt x="4051" y="13446"/>
                  </a:cubicBezTo>
                  <a:cubicBezTo>
                    <a:pt x="4040" y="13418"/>
                    <a:pt x="4018" y="13249"/>
                    <a:pt x="4005" y="13072"/>
                  </a:cubicBezTo>
                  <a:cubicBezTo>
                    <a:pt x="3970" y="12619"/>
                    <a:pt x="3967" y="12590"/>
                    <a:pt x="3948" y="12613"/>
                  </a:cubicBezTo>
                  <a:cubicBezTo>
                    <a:pt x="3939" y="12625"/>
                    <a:pt x="3931" y="12671"/>
                    <a:pt x="3931" y="12717"/>
                  </a:cubicBezTo>
                  <a:cubicBezTo>
                    <a:pt x="3931" y="12776"/>
                    <a:pt x="3909" y="12830"/>
                    <a:pt x="3856" y="12905"/>
                  </a:cubicBezTo>
                  <a:cubicBezTo>
                    <a:pt x="3729" y="13084"/>
                    <a:pt x="3659" y="13354"/>
                    <a:pt x="3722" y="13421"/>
                  </a:cubicBezTo>
                  <a:cubicBezTo>
                    <a:pt x="3800" y="13502"/>
                    <a:pt x="3862" y="13496"/>
                    <a:pt x="3914" y="13405"/>
                  </a:cubicBezTo>
                  <a:lnTo>
                    <a:pt x="3965" y="13317"/>
                  </a:lnTo>
                  <a:lnTo>
                    <a:pt x="3982" y="13408"/>
                  </a:lnTo>
                  <a:cubicBezTo>
                    <a:pt x="3991" y="13459"/>
                    <a:pt x="3999" y="13515"/>
                    <a:pt x="3999" y="13534"/>
                  </a:cubicBezTo>
                  <a:cubicBezTo>
                    <a:pt x="3999" y="13552"/>
                    <a:pt x="4017" y="13606"/>
                    <a:pt x="4040" y="13653"/>
                  </a:cubicBezTo>
                  <a:cubicBezTo>
                    <a:pt x="4100" y="13775"/>
                    <a:pt x="4194" y="13769"/>
                    <a:pt x="4283" y="13637"/>
                  </a:cubicBezTo>
                  <a:lnTo>
                    <a:pt x="4350" y="13537"/>
                  </a:lnTo>
                  <a:lnTo>
                    <a:pt x="4395" y="13631"/>
                  </a:lnTo>
                  <a:cubicBezTo>
                    <a:pt x="4435" y="13715"/>
                    <a:pt x="4455" y="13724"/>
                    <a:pt x="4589" y="13735"/>
                  </a:cubicBezTo>
                  <a:cubicBezTo>
                    <a:pt x="4853" y="13756"/>
                    <a:pt x="4965" y="13638"/>
                    <a:pt x="4965" y="13339"/>
                  </a:cubicBezTo>
                  <a:cubicBezTo>
                    <a:pt x="4965" y="13050"/>
                    <a:pt x="4875" y="12802"/>
                    <a:pt x="4718" y="12660"/>
                  </a:cubicBezTo>
                  <a:cubicBezTo>
                    <a:pt x="4588" y="12542"/>
                    <a:pt x="4588" y="12506"/>
                    <a:pt x="4729" y="12374"/>
                  </a:cubicBezTo>
                  <a:cubicBezTo>
                    <a:pt x="4798" y="12310"/>
                    <a:pt x="4905" y="12224"/>
                    <a:pt x="4967" y="12183"/>
                  </a:cubicBezTo>
                  <a:cubicBezTo>
                    <a:pt x="5052" y="12126"/>
                    <a:pt x="5084" y="12085"/>
                    <a:pt x="5099" y="12016"/>
                  </a:cubicBezTo>
                  <a:cubicBezTo>
                    <a:pt x="5110" y="11967"/>
                    <a:pt x="5115" y="11920"/>
                    <a:pt x="5111" y="11912"/>
                  </a:cubicBezTo>
                  <a:close/>
                  <a:moveTo>
                    <a:pt x="3973" y="11922"/>
                  </a:moveTo>
                  <a:cubicBezTo>
                    <a:pt x="3962" y="11924"/>
                    <a:pt x="3953" y="11944"/>
                    <a:pt x="3936" y="11978"/>
                  </a:cubicBezTo>
                  <a:cubicBezTo>
                    <a:pt x="3901" y="12049"/>
                    <a:pt x="3898" y="12049"/>
                    <a:pt x="3854" y="11991"/>
                  </a:cubicBezTo>
                  <a:cubicBezTo>
                    <a:pt x="3830" y="11958"/>
                    <a:pt x="3809" y="11934"/>
                    <a:pt x="3807" y="11941"/>
                  </a:cubicBezTo>
                  <a:cubicBezTo>
                    <a:pt x="3805" y="11947"/>
                    <a:pt x="3793" y="11979"/>
                    <a:pt x="3781" y="12013"/>
                  </a:cubicBezTo>
                  <a:cubicBezTo>
                    <a:pt x="3761" y="12067"/>
                    <a:pt x="3762" y="12086"/>
                    <a:pt x="3796" y="12161"/>
                  </a:cubicBezTo>
                  <a:cubicBezTo>
                    <a:pt x="3818" y="12208"/>
                    <a:pt x="3840" y="12249"/>
                    <a:pt x="3844" y="12249"/>
                  </a:cubicBezTo>
                  <a:cubicBezTo>
                    <a:pt x="3848" y="12249"/>
                    <a:pt x="3865" y="12206"/>
                    <a:pt x="3884" y="12157"/>
                  </a:cubicBezTo>
                  <a:cubicBezTo>
                    <a:pt x="3915" y="12077"/>
                    <a:pt x="3922" y="12074"/>
                    <a:pt x="3948" y="12123"/>
                  </a:cubicBezTo>
                  <a:cubicBezTo>
                    <a:pt x="3988" y="12197"/>
                    <a:pt x="4008" y="12193"/>
                    <a:pt x="4039" y="12098"/>
                  </a:cubicBezTo>
                  <a:cubicBezTo>
                    <a:pt x="4063" y="12021"/>
                    <a:pt x="4061" y="12013"/>
                    <a:pt x="4017" y="11959"/>
                  </a:cubicBezTo>
                  <a:cubicBezTo>
                    <a:pt x="3995" y="11933"/>
                    <a:pt x="3983" y="11920"/>
                    <a:pt x="3973" y="11922"/>
                  </a:cubicBezTo>
                  <a:close/>
                  <a:moveTo>
                    <a:pt x="6917" y="11925"/>
                  </a:moveTo>
                  <a:cubicBezTo>
                    <a:pt x="6910" y="11934"/>
                    <a:pt x="6903" y="11964"/>
                    <a:pt x="6891" y="12025"/>
                  </a:cubicBezTo>
                  <a:cubicBezTo>
                    <a:pt x="6867" y="12151"/>
                    <a:pt x="6868" y="12162"/>
                    <a:pt x="6931" y="12418"/>
                  </a:cubicBezTo>
                  <a:cubicBezTo>
                    <a:pt x="7016" y="12766"/>
                    <a:pt x="7061" y="13065"/>
                    <a:pt x="7086" y="13436"/>
                  </a:cubicBezTo>
                  <a:cubicBezTo>
                    <a:pt x="7109" y="13783"/>
                    <a:pt x="7130" y="13754"/>
                    <a:pt x="7132" y="13370"/>
                  </a:cubicBezTo>
                  <a:cubicBezTo>
                    <a:pt x="7134" y="12909"/>
                    <a:pt x="7029" y="12108"/>
                    <a:pt x="6948" y="11956"/>
                  </a:cubicBezTo>
                  <a:cubicBezTo>
                    <a:pt x="6933" y="11929"/>
                    <a:pt x="6925" y="11916"/>
                    <a:pt x="6917" y="11925"/>
                  </a:cubicBezTo>
                  <a:close/>
                  <a:moveTo>
                    <a:pt x="13369" y="11931"/>
                  </a:moveTo>
                  <a:cubicBezTo>
                    <a:pt x="13352" y="11908"/>
                    <a:pt x="13338" y="11941"/>
                    <a:pt x="13322" y="12022"/>
                  </a:cubicBezTo>
                  <a:cubicBezTo>
                    <a:pt x="13296" y="12151"/>
                    <a:pt x="13297" y="12155"/>
                    <a:pt x="13365" y="12434"/>
                  </a:cubicBezTo>
                  <a:cubicBezTo>
                    <a:pt x="13449" y="12778"/>
                    <a:pt x="13518" y="13268"/>
                    <a:pt x="13518" y="13512"/>
                  </a:cubicBezTo>
                  <a:cubicBezTo>
                    <a:pt x="13518" y="13611"/>
                    <a:pt x="13524" y="13705"/>
                    <a:pt x="13530" y="13719"/>
                  </a:cubicBezTo>
                  <a:cubicBezTo>
                    <a:pt x="13555" y="13770"/>
                    <a:pt x="13572" y="13508"/>
                    <a:pt x="13563" y="13220"/>
                  </a:cubicBezTo>
                  <a:cubicBezTo>
                    <a:pt x="13552" y="12877"/>
                    <a:pt x="13504" y="12468"/>
                    <a:pt x="13440" y="12176"/>
                  </a:cubicBezTo>
                  <a:cubicBezTo>
                    <a:pt x="13408" y="12032"/>
                    <a:pt x="13387" y="11954"/>
                    <a:pt x="13369" y="11931"/>
                  </a:cubicBezTo>
                  <a:close/>
                  <a:moveTo>
                    <a:pt x="18094" y="11972"/>
                  </a:moveTo>
                  <a:cubicBezTo>
                    <a:pt x="18102" y="11940"/>
                    <a:pt x="18053" y="11967"/>
                    <a:pt x="17939" y="12079"/>
                  </a:cubicBezTo>
                  <a:cubicBezTo>
                    <a:pt x="17845" y="12171"/>
                    <a:pt x="17764" y="12274"/>
                    <a:pt x="17753" y="12315"/>
                  </a:cubicBezTo>
                  <a:cubicBezTo>
                    <a:pt x="17738" y="12374"/>
                    <a:pt x="17764" y="12357"/>
                    <a:pt x="17904" y="12214"/>
                  </a:cubicBezTo>
                  <a:cubicBezTo>
                    <a:pt x="18019" y="12095"/>
                    <a:pt x="18085" y="12004"/>
                    <a:pt x="18094" y="11972"/>
                  </a:cubicBezTo>
                  <a:close/>
                  <a:moveTo>
                    <a:pt x="18599" y="12192"/>
                  </a:moveTo>
                  <a:cubicBezTo>
                    <a:pt x="18590" y="12194"/>
                    <a:pt x="18583" y="12211"/>
                    <a:pt x="18571" y="12245"/>
                  </a:cubicBezTo>
                  <a:cubicBezTo>
                    <a:pt x="18541" y="12333"/>
                    <a:pt x="18520" y="12337"/>
                    <a:pt x="18479" y="12261"/>
                  </a:cubicBezTo>
                  <a:cubicBezTo>
                    <a:pt x="18450" y="12208"/>
                    <a:pt x="18445" y="12209"/>
                    <a:pt x="18414" y="12286"/>
                  </a:cubicBezTo>
                  <a:lnTo>
                    <a:pt x="18382" y="12368"/>
                  </a:lnTo>
                  <a:lnTo>
                    <a:pt x="18427" y="12447"/>
                  </a:lnTo>
                  <a:cubicBezTo>
                    <a:pt x="18475" y="12528"/>
                    <a:pt x="18497" y="12543"/>
                    <a:pt x="18497" y="12497"/>
                  </a:cubicBezTo>
                  <a:cubicBezTo>
                    <a:pt x="18497" y="12481"/>
                    <a:pt x="18508" y="12442"/>
                    <a:pt x="18520" y="12409"/>
                  </a:cubicBezTo>
                  <a:cubicBezTo>
                    <a:pt x="18541" y="12351"/>
                    <a:pt x="18545" y="12351"/>
                    <a:pt x="18586" y="12418"/>
                  </a:cubicBezTo>
                  <a:lnTo>
                    <a:pt x="18629" y="12491"/>
                  </a:lnTo>
                  <a:lnTo>
                    <a:pt x="18657" y="12406"/>
                  </a:lnTo>
                  <a:cubicBezTo>
                    <a:pt x="18692" y="12297"/>
                    <a:pt x="18692" y="12299"/>
                    <a:pt x="18640" y="12230"/>
                  </a:cubicBezTo>
                  <a:cubicBezTo>
                    <a:pt x="18619" y="12201"/>
                    <a:pt x="18608" y="12190"/>
                    <a:pt x="18599" y="12192"/>
                  </a:cubicBezTo>
                  <a:close/>
                  <a:moveTo>
                    <a:pt x="14204" y="12497"/>
                  </a:moveTo>
                  <a:cubicBezTo>
                    <a:pt x="14195" y="12517"/>
                    <a:pt x="14144" y="12881"/>
                    <a:pt x="14144" y="12927"/>
                  </a:cubicBezTo>
                  <a:cubicBezTo>
                    <a:pt x="14144" y="12952"/>
                    <a:pt x="14181" y="13031"/>
                    <a:pt x="14226" y="13100"/>
                  </a:cubicBezTo>
                  <a:lnTo>
                    <a:pt x="14305" y="13226"/>
                  </a:lnTo>
                  <a:lnTo>
                    <a:pt x="14334" y="13040"/>
                  </a:lnTo>
                  <a:cubicBezTo>
                    <a:pt x="14377" y="12766"/>
                    <a:pt x="14373" y="12730"/>
                    <a:pt x="14287" y="12601"/>
                  </a:cubicBezTo>
                  <a:cubicBezTo>
                    <a:pt x="14245" y="12537"/>
                    <a:pt x="14207" y="12490"/>
                    <a:pt x="14204" y="12497"/>
                  </a:cubicBezTo>
                  <a:close/>
                  <a:moveTo>
                    <a:pt x="9622" y="12506"/>
                  </a:moveTo>
                  <a:cubicBezTo>
                    <a:pt x="9613" y="12509"/>
                    <a:pt x="9605" y="12529"/>
                    <a:pt x="9590" y="12566"/>
                  </a:cubicBezTo>
                  <a:cubicBezTo>
                    <a:pt x="9560" y="12643"/>
                    <a:pt x="9558" y="12641"/>
                    <a:pt x="9512" y="12579"/>
                  </a:cubicBezTo>
                  <a:cubicBezTo>
                    <a:pt x="9465" y="12516"/>
                    <a:pt x="9465" y="12516"/>
                    <a:pt x="9435" y="12597"/>
                  </a:cubicBezTo>
                  <a:cubicBezTo>
                    <a:pt x="9405" y="12678"/>
                    <a:pt x="9406" y="12682"/>
                    <a:pt x="9450" y="12758"/>
                  </a:cubicBezTo>
                  <a:lnTo>
                    <a:pt x="9495" y="12836"/>
                  </a:lnTo>
                  <a:lnTo>
                    <a:pt x="9530" y="12748"/>
                  </a:lnTo>
                  <a:lnTo>
                    <a:pt x="9566" y="12660"/>
                  </a:lnTo>
                  <a:lnTo>
                    <a:pt x="9608" y="12732"/>
                  </a:lnTo>
                  <a:lnTo>
                    <a:pt x="9653" y="12802"/>
                  </a:lnTo>
                  <a:lnTo>
                    <a:pt x="9681" y="12717"/>
                  </a:lnTo>
                  <a:cubicBezTo>
                    <a:pt x="9715" y="12609"/>
                    <a:pt x="9715" y="12612"/>
                    <a:pt x="9664" y="12544"/>
                  </a:cubicBezTo>
                  <a:cubicBezTo>
                    <a:pt x="9643" y="12516"/>
                    <a:pt x="9632" y="12504"/>
                    <a:pt x="9622" y="12506"/>
                  </a:cubicBezTo>
                  <a:close/>
                  <a:moveTo>
                    <a:pt x="19383" y="12695"/>
                  </a:moveTo>
                  <a:lnTo>
                    <a:pt x="19346" y="12792"/>
                  </a:lnTo>
                  <a:lnTo>
                    <a:pt x="19309" y="12890"/>
                  </a:lnTo>
                  <a:lnTo>
                    <a:pt x="19357" y="12965"/>
                  </a:lnTo>
                  <a:lnTo>
                    <a:pt x="19404" y="13044"/>
                  </a:lnTo>
                  <a:lnTo>
                    <a:pt x="19433" y="12968"/>
                  </a:lnTo>
                  <a:cubicBezTo>
                    <a:pt x="19471" y="12868"/>
                    <a:pt x="19470" y="12865"/>
                    <a:pt x="19423" y="12773"/>
                  </a:cubicBezTo>
                  <a:lnTo>
                    <a:pt x="19383" y="12695"/>
                  </a:lnTo>
                  <a:close/>
                  <a:moveTo>
                    <a:pt x="10092" y="12723"/>
                  </a:moveTo>
                  <a:lnTo>
                    <a:pt x="10063" y="12839"/>
                  </a:lnTo>
                  <a:cubicBezTo>
                    <a:pt x="10035" y="12951"/>
                    <a:pt x="10034" y="12961"/>
                    <a:pt x="10064" y="13078"/>
                  </a:cubicBezTo>
                  <a:cubicBezTo>
                    <a:pt x="10082" y="13145"/>
                    <a:pt x="10096" y="13214"/>
                    <a:pt x="10096" y="13229"/>
                  </a:cubicBezTo>
                  <a:cubicBezTo>
                    <a:pt x="10096" y="13281"/>
                    <a:pt x="9942" y="13392"/>
                    <a:pt x="9770" y="13465"/>
                  </a:cubicBezTo>
                  <a:cubicBezTo>
                    <a:pt x="9532" y="13565"/>
                    <a:pt x="9291" y="13550"/>
                    <a:pt x="9185" y="13427"/>
                  </a:cubicBezTo>
                  <a:cubicBezTo>
                    <a:pt x="9093" y="13321"/>
                    <a:pt x="9056" y="13191"/>
                    <a:pt x="9081" y="13059"/>
                  </a:cubicBezTo>
                  <a:cubicBezTo>
                    <a:pt x="9105" y="12927"/>
                    <a:pt x="9088" y="12914"/>
                    <a:pt x="9056" y="13040"/>
                  </a:cubicBezTo>
                  <a:cubicBezTo>
                    <a:pt x="9022" y="13176"/>
                    <a:pt x="9022" y="13459"/>
                    <a:pt x="9056" y="13559"/>
                  </a:cubicBezTo>
                  <a:cubicBezTo>
                    <a:pt x="9086" y="13646"/>
                    <a:pt x="9134" y="13704"/>
                    <a:pt x="9208" y="13744"/>
                  </a:cubicBezTo>
                  <a:cubicBezTo>
                    <a:pt x="9236" y="13759"/>
                    <a:pt x="9362" y="13764"/>
                    <a:pt x="9487" y="13757"/>
                  </a:cubicBezTo>
                  <a:cubicBezTo>
                    <a:pt x="9727" y="13743"/>
                    <a:pt x="9937" y="13652"/>
                    <a:pt x="10037" y="13518"/>
                  </a:cubicBezTo>
                  <a:cubicBezTo>
                    <a:pt x="10120" y="13406"/>
                    <a:pt x="10155" y="13092"/>
                    <a:pt x="10112" y="12836"/>
                  </a:cubicBezTo>
                  <a:lnTo>
                    <a:pt x="10092" y="12723"/>
                  </a:lnTo>
                  <a:close/>
                  <a:moveTo>
                    <a:pt x="16644" y="12783"/>
                  </a:moveTo>
                  <a:cubicBezTo>
                    <a:pt x="16627" y="12762"/>
                    <a:pt x="16601" y="12786"/>
                    <a:pt x="16564" y="12858"/>
                  </a:cubicBezTo>
                  <a:cubicBezTo>
                    <a:pt x="16504" y="12974"/>
                    <a:pt x="16415" y="13277"/>
                    <a:pt x="16415" y="13364"/>
                  </a:cubicBezTo>
                  <a:cubicBezTo>
                    <a:pt x="16415" y="13460"/>
                    <a:pt x="16358" y="13496"/>
                    <a:pt x="16210" y="13496"/>
                  </a:cubicBezTo>
                  <a:cubicBezTo>
                    <a:pt x="16038" y="13496"/>
                    <a:pt x="15959" y="13451"/>
                    <a:pt x="15872" y="13298"/>
                  </a:cubicBezTo>
                  <a:lnTo>
                    <a:pt x="15804" y="13179"/>
                  </a:lnTo>
                  <a:lnTo>
                    <a:pt x="15758" y="13254"/>
                  </a:lnTo>
                  <a:cubicBezTo>
                    <a:pt x="15733" y="13295"/>
                    <a:pt x="15685" y="13363"/>
                    <a:pt x="15653" y="13405"/>
                  </a:cubicBezTo>
                  <a:cubicBezTo>
                    <a:pt x="15523" y="13573"/>
                    <a:pt x="15506" y="13849"/>
                    <a:pt x="15576" y="14668"/>
                  </a:cubicBezTo>
                  <a:cubicBezTo>
                    <a:pt x="15599" y="14940"/>
                    <a:pt x="15620" y="15176"/>
                    <a:pt x="15622" y="15190"/>
                  </a:cubicBezTo>
                  <a:cubicBezTo>
                    <a:pt x="15624" y="15204"/>
                    <a:pt x="15628" y="15116"/>
                    <a:pt x="15631" y="14998"/>
                  </a:cubicBezTo>
                  <a:cubicBezTo>
                    <a:pt x="15634" y="14880"/>
                    <a:pt x="15625" y="14648"/>
                    <a:pt x="15610" y="14480"/>
                  </a:cubicBezTo>
                  <a:cubicBezTo>
                    <a:pt x="15594" y="14311"/>
                    <a:pt x="15577" y="14076"/>
                    <a:pt x="15573" y="13958"/>
                  </a:cubicBezTo>
                  <a:lnTo>
                    <a:pt x="15564" y="13744"/>
                  </a:lnTo>
                  <a:lnTo>
                    <a:pt x="15636" y="13650"/>
                  </a:lnTo>
                  <a:cubicBezTo>
                    <a:pt x="15723" y="13532"/>
                    <a:pt x="15747" y="13553"/>
                    <a:pt x="15786" y="13788"/>
                  </a:cubicBezTo>
                  <a:cubicBezTo>
                    <a:pt x="15820" y="13996"/>
                    <a:pt x="15864" y="14066"/>
                    <a:pt x="15900" y="13967"/>
                  </a:cubicBezTo>
                  <a:cubicBezTo>
                    <a:pt x="15913" y="13930"/>
                    <a:pt x="15924" y="13860"/>
                    <a:pt x="15924" y="13810"/>
                  </a:cubicBezTo>
                  <a:cubicBezTo>
                    <a:pt x="15924" y="13662"/>
                    <a:pt x="15950" y="13636"/>
                    <a:pt x="16048" y="13691"/>
                  </a:cubicBezTo>
                  <a:cubicBezTo>
                    <a:pt x="16097" y="13718"/>
                    <a:pt x="16177" y="13736"/>
                    <a:pt x="16228" y="13732"/>
                  </a:cubicBezTo>
                  <a:cubicBezTo>
                    <a:pt x="16354" y="13721"/>
                    <a:pt x="16391" y="13768"/>
                    <a:pt x="16401" y="13955"/>
                  </a:cubicBezTo>
                  <a:cubicBezTo>
                    <a:pt x="16419" y="14276"/>
                    <a:pt x="16498" y="14468"/>
                    <a:pt x="16592" y="14420"/>
                  </a:cubicBezTo>
                  <a:cubicBezTo>
                    <a:pt x="16674" y="14378"/>
                    <a:pt x="16698" y="14188"/>
                    <a:pt x="16667" y="13826"/>
                  </a:cubicBezTo>
                  <a:cubicBezTo>
                    <a:pt x="16661" y="13763"/>
                    <a:pt x="16671" y="13755"/>
                    <a:pt x="16797" y="13738"/>
                  </a:cubicBezTo>
                  <a:cubicBezTo>
                    <a:pt x="16918" y="13722"/>
                    <a:pt x="16948" y="13704"/>
                    <a:pt x="17038" y="13590"/>
                  </a:cubicBezTo>
                  <a:cubicBezTo>
                    <a:pt x="17094" y="13519"/>
                    <a:pt x="17151" y="13462"/>
                    <a:pt x="17164" y="13462"/>
                  </a:cubicBezTo>
                  <a:cubicBezTo>
                    <a:pt x="17177" y="13462"/>
                    <a:pt x="17225" y="13522"/>
                    <a:pt x="17270" y="13593"/>
                  </a:cubicBezTo>
                  <a:cubicBezTo>
                    <a:pt x="17344" y="13712"/>
                    <a:pt x="17360" y="13722"/>
                    <a:pt x="17457" y="13722"/>
                  </a:cubicBezTo>
                  <a:cubicBezTo>
                    <a:pt x="17541" y="13722"/>
                    <a:pt x="17575" y="13704"/>
                    <a:pt x="17617" y="13641"/>
                  </a:cubicBezTo>
                  <a:lnTo>
                    <a:pt x="17669" y="13562"/>
                  </a:lnTo>
                  <a:lnTo>
                    <a:pt x="17721" y="13650"/>
                  </a:lnTo>
                  <a:cubicBezTo>
                    <a:pt x="17791" y="13771"/>
                    <a:pt x="17855" y="13765"/>
                    <a:pt x="17931" y="13628"/>
                  </a:cubicBezTo>
                  <a:cubicBezTo>
                    <a:pt x="17991" y="13521"/>
                    <a:pt x="17995" y="13521"/>
                    <a:pt x="18017" y="13584"/>
                  </a:cubicBezTo>
                  <a:cubicBezTo>
                    <a:pt x="18030" y="13620"/>
                    <a:pt x="18040" y="13660"/>
                    <a:pt x="18040" y="13675"/>
                  </a:cubicBezTo>
                  <a:cubicBezTo>
                    <a:pt x="18040" y="13690"/>
                    <a:pt x="18061" y="13713"/>
                    <a:pt x="18085" y="13725"/>
                  </a:cubicBezTo>
                  <a:cubicBezTo>
                    <a:pt x="18118" y="13743"/>
                    <a:pt x="18139" y="13725"/>
                    <a:pt x="18177" y="13650"/>
                  </a:cubicBezTo>
                  <a:lnTo>
                    <a:pt x="18226" y="13556"/>
                  </a:lnTo>
                  <a:lnTo>
                    <a:pt x="18269" y="13647"/>
                  </a:lnTo>
                  <a:cubicBezTo>
                    <a:pt x="18300" y="13716"/>
                    <a:pt x="18327" y="13738"/>
                    <a:pt x="18375" y="13738"/>
                  </a:cubicBezTo>
                  <a:cubicBezTo>
                    <a:pt x="18493" y="13738"/>
                    <a:pt x="18557" y="13680"/>
                    <a:pt x="18588" y="13546"/>
                  </a:cubicBezTo>
                  <a:cubicBezTo>
                    <a:pt x="18621" y="13402"/>
                    <a:pt x="18623" y="13174"/>
                    <a:pt x="18592" y="13028"/>
                  </a:cubicBezTo>
                  <a:lnTo>
                    <a:pt x="18571" y="12924"/>
                  </a:lnTo>
                  <a:lnTo>
                    <a:pt x="18545" y="13025"/>
                  </a:lnTo>
                  <a:cubicBezTo>
                    <a:pt x="18521" y="13119"/>
                    <a:pt x="18522" y="13136"/>
                    <a:pt x="18554" y="13248"/>
                  </a:cubicBezTo>
                  <a:lnTo>
                    <a:pt x="18589" y="13367"/>
                  </a:lnTo>
                  <a:lnTo>
                    <a:pt x="18550" y="13433"/>
                  </a:lnTo>
                  <a:cubicBezTo>
                    <a:pt x="18518" y="13485"/>
                    <a:pt x="18487" y="13498"/>
                    <a:pt x="18407" y="13490"/>
                  </a:cubicBezTo>
                  <a:cubicBezTo>
                    <a:pt x="18313" y="13480"/>
                    <a:pt x="18302" y="13469"/>
                    <a:pt x="18269" y="13367"/>
                  </a:cubicBezTo>
                  <a:lnTo>
                    <a:pt x="18232" y="13257"/>
                  </a:lnTo>
                  <a:lnTo>
                    <a:pt x="18209" y="13345"/>
                  </a:lnTo>
                  <a:cubicBezTo>
                    <a:pt x="18178" y="13465"/>
                    <a:pt x="18133" y="13508"/>
                    <a:pt x="18091" y="13462"/>
                  </a:cubicBezTo>
                  <a:cubicBezTo>
                    <a:pt x="18072" y="13441"/>
                    <a:pt x="18057" y="13412"/>
                    <a:pt x="18057" y="13399"/>
                  </a:cubicBezTo>
                  <a:cubicBezTo>
                    <a:pt x="18057" y="13385"/>
                    <a:pt x="18050" y="13354"/>
                    <a:pt x="18042" y="13326"/>
                  </a:cubicBezTo>
                  <a:cubicBezTo>
                    <a:pt x="18029" y="13286"/>
                    <a:pt x="18015" y="13297"/>
                    <a:pt x="17965" y="13386"/>
                  </a:cubicBezTo>
                  <a:cubicBezTo>
                    <a:pt x="17879" y="13540"/>
                    <a:pt x="17795" y="13541"/>
                    <a:pt x="17733" y="13386"/>
                  </a:cubicBezTo>
                  <a:lnTo>
                    <a:pt x="17689" y="13273"/>
                  </a:lnTo>
                  <a:lnTo>
                    <a:pt x="17643" y="13386"/>
                  </a:lnTo>
                  <a:cubicBezTo>
                    <a:pt x="17599" y="13493"/>
                    <a:pt x="17592" y="13496"/>
                    <a:pt x="17474" y="13496"/>
                  </a:cubicBezTo>
                  <a:cubicBezTo>
                    <a:pt x="17377" y="13496"/>
                    <a:pt x="17341" y="13482"/>
                    <a:pt x="17310" y="13430"/>
                  </a:cubicBezTo>
                  <a:lnTo>
                    <a:pt x="17270" y="13364"/>
                  </a:lnTo>
                  <a:lnTo>
                    <a:pt x="17308" y="13279"/>
                  </a:lnTo>
                  <a:cubicBezTo>
                    <a:pt x="17396" y="13088"/>
                    <a:pt x="17332" y="12925"/>
                    <a:pt x="17169" y="12924"/>
                  </a:cubicBezTo>
                  <a:cubicBezTo>
                    <a:pt x="17078" y="12924"/>
                    <a:pt x="17054" y="12938"/>
                    <a:pt x="17017" y="13009"/>
                  </a:cubicBezTo>
                  <a:cubicBezTo>
                    <a:pt x="16960" y="13117"/>
                    <a:pt x="16963" y="13153"/>
                    <a:pt x="17029" y="13238"/>
                  </a:cubicBezTo>
                  <a:cubicBezTo>
                    <a:pt x="17059" y="13277"/>
                    <a:pt x="17084" y="13323"/>
                    <a:pt x="17084" y="13342"/>
                  </a:cubicBezTo>
                  <a:cubicBezTo>
                    <a:pt x="17084" y="13410"/>
                    <a:pt x="16965" y="13496"/>
                    <a:pt x="16871" y="13496"/>
                  </a:cubicBezTo>
                  <a:cubicBezTo>
                    <a:pt x="16819" y="13496"/>
                    <a:pt x="16734" y="13514"/>
                    <a:pt x="16681" y="13534"/>
                  </a:cubicBezTo>
                  <a:cubicBezTo>
                    <a:pt x="16559" y="13580"/>
                    <a:pt x="16535" y="13553"/>
                    <a:pt x="16593" y="13433"/>
                  </a:cubicBezTo>
                  <a:cubicBezTo>
                    <a:pt x="16653" y="13312"/>
                    <a:pt x="16668" y="13219"/>
                    <a:pt x="16668" y="12990"/>
                  </a:cubicBezTo>
                  <a:cubicBezTo>
                    <a:pt x="16668" y="12872"/>
                    <a:pt x="16661" y="12804"/>
                    <a:pt x="16644" y="12783"/>
                  </a:cubicBezTo>
                  <a:close/>
                  <a:moveTo>
                    <a:pt x="3382" y="12802"/>
                  </a:moveTo>
                  <a:cubicBezTo>
                    <a:pt x="3351" y="12802"/>
                    <a:pt x="3276" y="13057"/>
                    <a:pt x="3261" y="13210"/>
                  </a:cubicBezTo>
                  <a:cubicBezTo>
                    <a:pt x="3245" y="13369"/>
                    <a:pt x="3266" y="13543"/>
                    <a:pt x="3313" y="13647"/>
                  </a:cubicBezTo>
                  <a:cubicBezTo>
                    <a:pt x="3370" y="13773"/>
                    <a:pt x="3468" y="13778"/>
                    <a:pt x="3491" y="13653"/>
                  </a:cubicBezTo>
                  <a:cubicBezTo>
                    <a:pt x="3511" y="13543"/>
                    <a:pt x="3486" y="13394"/>
                    <a:pt x="3445" y="13389"/>
                  </a:cubicBezTo>
                  <a:cubicBezTo>
                    <a:pt x="3428" y="13387"/>
                    <a:pt x="3398" y="13389"/>
                    <a:pt x="3377" y="13392"/>
                  </a:cubicBezTo>
                  <a:cubicBezTo>
                    <a:pt x="3293" y="13406"/>
                    <a:pt x="3286" y="13130"/>
                    <a:pt x="3365" y="12918"/>
                  </a:cubicBezTo>
                  <a:cubicBezTo>
                    <a:pt x="3397" y="12831"/>
                    <a:pt x="3401" y="12802"/>
                    <a:pt x="3382" y="12802"/>
                  </a:cubicBezTo>
                  <a:close/>
                  <a:moveTo>
                    <a:pt x="8715" y="12814"/>
                  </a:moveTo>
                  <a:cubicBezTo>
                    <a:pt x="8715" y="12794"/>
                    <a:pt x="8704" y="12801"/>
                    <a:pt x="8682" y="12839"/>
                  </a:cubicBezTo>
                  <a:cubicBezTo>
                    <a:pt x="8647" y="12898"/>
                    <a:pt x="8596" y="13100"/>
                    <a:pt x="8582" y="13235"/>
                  </a:cubicBezTo>
                  <a:cubicBezTo>
                    <a:pt x="8568" y="13369"/>
                    <a:pt x="8596" y="13556"/>
                    <a:pt x="8643" y="13659"/>
                  </a:cubicBezTo>
                  <a:cubicBezTo>
                    <a:pt x="8684" y="13748"/>
                    <a:pt x="8772" y="13768"/>
                    <a:pt x="8806" y="13697"/>
                  </a:cubicBezTo>
                  <a:cubicBezTo>
                    <a:pt x="8834" y="13640"/>
                    <a:pt x="8831" y="13481"/>
                    <a:pt x="8801" y="13430"/>
                  </a:cubicBezTo>
                  <a:cubicBezTo>
                    <a:pt x="8788" y="13407"/>
                    <a:pt x="8753" y="13392"/>
                    <a:pt x="8725" y="13399"/>
                  </a:cubicBezTo>
                  <a:cubicBezTo>
                    <a:pt x="8662" y="13412"/>
                    <a:pt x="8641" y="13355"/>
                    <a:pt x="8640" y="13182"/>
                  </a:cubicBezTo>
                  <a:cubicBezTo>
                    <a:pt x="8640" y="13104"/>
                    <a:pt x="8655" y="13017"/>
                    <a:pt x="8682" y="12943"/>
                  </a:cubicBezTo>
                  <a:cubicBezTo>
                    <a:pt x="8704" y="12881"/>
                    <a:pt x="8716" y="12834"/>
                    <a:pt x="8715" y="12814"/>
                  </a:cubicBezTo>
                  <a:close/>
                  <a:moveTo>
                    <a:pt x="12548" y="12880"/>
                  </a:moveTo>
                  <a:cubicBezTo>
                    <a:pt x="12506" y="12891"/>
                    <a:pt x="12467" y="12975"/>
                    <a:pt x="12416" y="13154"/>
                  </a:cubicBezTo>
                  <a:cubicBezTo>
                    <a:pt x="12379" y="13285"/>
                    <a:pt x="12328" y="13417"/>
                    <a:pt x="12304" y="13449"/>
                  </a:cubicBezTo>
                  <a:cubicBezTo>
                    <a:pt x="12240" y="13536"/>
                    <a:pt x="12133" y="13515"/>
                    <a:pt x="12077" y="13405"/>
                  </a:cubicBezTo>
                  <a:lnTo>
                    <a:pt x="12030" y="13317"/>
                  </a:lnTo>
                  <a:lnTo>
                    <a:pt x="12002" y="13424"/>
                  </a:lnTo>
                  <a:cubicBezTo>
                    <a:pt x="11975" y="13530"/>
                    <a:pt x="11977" y="13539"/>
                    <a:pt x="12019" y="13641"/>
                  </a:cubicBezTo>
                  <a:cubicBezTo>
                    <a:pt x="12083" y="13797"/>
                    <a:pt x="12075" y="13918"/>
                    <a:pt x="11990" y="14106"/>
                  </a:cubicBezTo>
                  <a:cubicBezTo>
                    <a:pt x="11882" y="14346"/>
                    <a:pt x="11788" y="14447"/>
                    <a:pt x="11674" y="14442"/>
                  </a:cubicBezTo>
                  <a:cubicBezTo>
                    <a:pt x="11572" y="14437"/>
                    <a:pt x="11580" y="14467"/>
                    <a:pt x="11706" y="14558"/>
                  </a:cubicBezTo>
                  <a:cubicBezTo>
                    <a:pt x="11848" y="14660"/>
                    <a:pt x="11990" y="14462"/>
                    <a:pt x="12060" y="14062"/>
                  </a:cubicBezTo>
                  <a:cubicBezTo>
                    <a:pt x="12111" y="13774"/>
                    <a:pt x="12117" y="13760"/>
                    <a:pt x="12196" y="13738"/>
                  </a:cubicBezTo>
                  <a:cubicBezTo>
                    <a:pt x="12250" y="13723"/>
                    <a:pt x="12279" y="13689"/>
                    <a:pt x="12318" y="13590"/>
                  </a:cubicBezTo>
                  <a:cubicBezTo>
                    <a:pt x="12377" y="13445"/>
                    <a:pt x="12404" y="13433"/>
                    <a:pt x="12476" y="13531"/>
                  </a:cubicBezTo>
                  <a:cubicBezTo>
                    <a:pt x="12543" y="13621"/>
                    <a:pt x="12590" y="13618"/>
                    <a:pt x="12634" y="13521"/>
                  </a:cubicBezTo>
                  <a:cubicBezTo>
                    <a:pt x="12667" y="13450"/>
                    <a:pt x="12669" y="13423"/>
                    <a:pt x="12656" y="13235"/>
                  </a:cubicBezTo>
                  <a:cubicBezTo>
                    <a:pt x="12638" y="12982"/>
                    <a:pt x="12626" y="12919"/>
                    <a:pt x="12593" y="12893"/>
                  </a:cubicBezTo>
                  <a:cubicBezTo>
                    <a:pt x="12578" y="12881"/>
                    <a:pt x="12563" y="12876"/>
                    <a:pt x="12548" y="12880"/>
                  </a:cubicBezTo>
                  <a:close/>
                  <a:moveTo>
                    <a:pt x="6098" y="12886"/>
                  </a:moveTo>
                  <a:cubicBezTo>
                    <a:pt x="6055" y="12899"/>
                    <a:pt x="6014" y="12994"/>
                    <a:pt x="5961" y="13191"/>
                  </a:cubicBezTo>
                  <a:cubicBezTo>
                    <a:pt x="5890" y="13458"/>
                    <a:pt x="5821" y="13546"/>
                    <a:pt x="5720" y="13499"/>
                  </a:cubicBezTo>
                  <a:cubicBezTo>
                    <a:pt x="5684" y="13483"/>
                    <a:pt x="5639" y="13433"/>
                    <a:pt x="5617" y="13392"/>
                  </a:cubicBezTo>
                  <a:lnTo>
                    <a:pt x="5579" y="13320"/>
                  </a:lnTo>
                  <a:lnTo>
                    <a:pt x="5558" y="13424"/>
                  </a:lnTo>
                  <a:cubicBezTo>
                    <a:pt x="5539" y="13517"/>
                    <a:pt x="5541" y="13537"/>
                    <a:pt x="5581" y="13644"/>
                  </a:cubicBezTo>
                  <a:cubicBezTo>
                    <a:pt x="5605" y="13709"/>
                    <a:pt x="5625" y="13790"/>
                    <a:pt x="5625" y="13823"/>
                  </a:cubicBezTo>
                  <a:cubicBezTo>
                    <a:pt x="5625" y="13973"/>
                    <a:pt x="5527" y="14208"/>
                    <a:pt x="5398" y="14366"/>
                  </a:cubicBezTo>
                  <a:cubicBezTo>
                    <a:pt x="5348" y="14428"/>
                    <a:pt x="5309" y="14445"/>
                    <a:pt x="5240" y="14442"/>
                  </a:cubicBezTo>
                  <a:cubicBezTo>
                    <a:pt x="5134" y="14437"/>
                    <a:pt x="5134" y="14449"/>
                    <a:pt x="5246" y="14539"/>
                  </a:cubicBezTo>
                  <a:cubicBezTo>
                    <a:pt x="5334" y="14611"/>
                    <a:pt x="5383" y="14604"/>
                    <a:pt x="5464" y="14508"/>
                  </a:cubicBezTo>
                  <a:cubicBezTo>
                    <a:pt x="5543" y="14415"/>
                    <a:pt x="5588" y="14254"/>
                    <a:pt x="5668" y="13782"/>
                  </a:cubicBezTo>
                  <a:cubicBezTo>
                    <a:pt x="5672" y="13757"/>
                    <a:pt x="5703" y="13738"/>
                    <a:pt x="5742" y="13738"/>
                  </a:cubicBezTo>
                  <a:cubicBezTo>
                    <a:pt x="5798" y="13738"/>
                    <a:pt x="5819" y="13717"/>
                    <a:pt x="5877" y="13593"/>
                  </a:cubicBezTo>
                  <a:lnTo>
                    <a:pt x="5944" y="13449"/>
                  </a:lnTo>
                  <a:lnTo>
                    <a:pt x="6032" y="13531"/>
                  </a:lnTo>
                  <a:cubicBezTo>
                    <a:pt x="6112" y="13608"/>
                    <a:pt x="6122" y="13610"/>
                    <a:pt x="6164" y="13562"/>
                  </a:cubicBezTo>
                  <a:cubicBezTo>
                    <a:pt x="6200" y="13521"/>
                    <a:pt x="6210" y="13482"/>
                    <a:pt x="6214" y="13367"/>
                  </a:cubicBezTo>
                  <a:cubicBezTo>
                    <a:pt x="6222" y="13152"/>
                    <a:pt x="6191" y="12944"/>
                    <a:pt x="6142" y="12899"/>
                  </a:cubicBezTo>
                  <a:cubicBezTo>
                    <a:pt x="6127" y="12885"/>
                    <a:pt x="6112" y="12882"/>
                    <a:pt x="6098" y="12886"/>
                  </a:cubicBezTo>
                  <a:close/>
                  <a:moveTo>
                    <a:pt x="20107" y="12968"/>
                  </a:moveTo>
                  <a:cubicBezTo>
                    <a:pt x="20097" y="12953"/>
                    <a:pt x="20088" y="12975"/>
                    <a:pt x="20073" y="13031"/>
                  </a:cubicBezTo>
                  <a:cubicBezTo>
                    <a:pt x="20054" y="13106"/>
                    <a:pt x="20053" y="13131"/>
                    <a:pt x="20078" y="13216"/>
                  </a:cubicBezTo>
                  <a:cubicBezTo>
                    <a:pt x="20140" y="13431"/>
                    <a:pt x="20102" y="13496"/>
                    <a:pt x="19915" y="13496"/>
                  </a:cubicBezTo>
                  <a:cubicBezTo>
                    <a:pt x="19796" y="13496"/>
                    <a:pt x="19785" y="13490"/>
                    <a:pt x="19746" y="13396"/>
                  </a:cubicBezTo>
                  <a:lnTo>
                    <a:pt x="19706" y="13295"/>
                  </a:lnTo>
                  <a:lnTo>
                    <a:pt x="19676" y="13399"/>
                  </a:lnTo>
                  <a:cubicBezTo>
                    <a:pt x="19647" y="13498"/>
                    <a:pt x="19648" y="13504"/>
                    <a:pt x="19682" y="13578"/>
                  </a:cubicBezTo>
                  <a:cubicBezTo>
                    <a:pt x="19705" y="13627"/>
                    <a:pt x="19720" y="13722"/>
                    <a:pt x="19726" y="13845"/>
                  </a:cubicBezTo>
                  <a:cubicBezTo>
                    <a:pt x="19746" y="14219"/>
                    <a:pt x="19644" y="14407"/>
                    <a:pt x="19410" y="14429"/>
                  </a:cubicBezTo>
                  <a:cubicBezTo>
                    <a:pt x="19305" y="14439"/>
                    <a:pt x="19270" y="14426"/>
                    <a:pt x="19212" y="14366"/>
                  </a:cubicBezTo>
                  <a:cubicBezTo>
                    <a:pt x="19101" y="14250"/>
                    <a:pt x="19081" y="14091"/>
                    <a:pt x="19142" y="13817"/>
                  </a:cubicBezTo>
                  <a:cubicBezTo>
                    <a:pt x="19160" y="13735"/>
                    <a:pt x="19169" y="13669"/>
                    <a:pt x="19165" y="13669"/>
                  </a:cubicBezTo>
                  <a:cubicBezTo>
                    <a:pt x="19160" y="13669"/>
                    <a:pt x="19138" y="13751"/>
                    <a:pt x="19116" y="13851"/>
                  </a:cubicBezTo>
                  <a:cubicBezTo>
                    <a:pt x="19040" y="14184"/>
                    <a:pt x="19075" y="14515"/>
                    <a:pt x="19197" y="14624"/>
                  </a:cubicBezTo>
                  <a:cubicBezTo>
                    <a:pt x="19227" y="14651"/>
                    <a:pt x="19298" y="14674"/>
                    <a:pt x="19354" y="14674"/>
                  </a:cubicBezTo>
                  <a:cubicBezTo>
                    <a:pt x="19545" y="14676"/>
                    <a:pt x="19709" y="14435"/>
                    <a:pt x="19751" y="14090"/>
                  </a:cubicBezTo>
                  <a:cubicBezTo>
                    <a:pt x="19795" y="13728"/>
                    <a:pt x="19780" y="13760"/>
                    <a:pt x="19929" y="13735"/>
                  </a:cubicBezTo>
                  <a:cubicBezTo>
                    <a:pt x="20079" y="13710"/>
                    <a:pt x="20108" y="13670"/>
                    <a:pt x="20144" y="13427"/>
                  </a:cubicBezTo>
                  <a:cubicBezTo>
                    <a:pt x="20159" y="13323"/>
                    <a:pt x="20158" y="13255"/>
                    <a:pt x="20141" y="13132"/>
                  </a:cubicBezTo>
                  <a:cubicBezTo>
                    <a:pt x="20127" y="13034"/>
                    <a:pt x="20117" y="12983"/>
                    <a:pt x="20107" y="12968"/>
                  </a:cubicBezTo>
                  <a:close/>
                  <a:moveTo>
                    <a:pt x="20124" y="14062"/>
                  </a:moveTo>
                  <a:cubicBezTo>
                    <a:pt x="20113" y="14064"/>
                    <a:pt x="20102" y="14080"/>
                    <a:pt x="20084" y="14115"/>
                  </a:cubicBezTo>
                  <a:cubicBezTo>
                    <a:pt x="20048" y="14184"/>
                    <a:pt x="20044" y="14186"/>
                    <a:pt x="20007" y="14134"/>
                  </a:cubicBezTo>
                  <a:cubicBezTo>
                    <a:pt x="19971" y="14082"/>
                    <a:pt x="19966" y="14083"/>
                    <a:pt x="19932" y="14153"/>
                  </a:cubicBezTo>
                  <a:lnTo>
                    <a:pt x="19895" y="14225"/>
                  </a:lnTo>
                  <a:lnTo>
                    <a:pt x="19946" y="14310"/>
                  </a:lnTo>
                  <a:lnTo>
                    <a:pt x="19996" y="14395"/>
                  </a:lnTo>
                  <a:lnTo>
                    <a:pt x="20029" y="14310"/>
                  </a:lnTo>
                  <a:cubicBezTo>
                    <a:pt x="20059" y="14228"/>
                    <a:pt x="20062" y="14226"/>
                    <a:pt x="20101" y="14278"/>
                  </a:cubicBezTo>
                  <a:cubicBezTo>
                    <a:pt x="20145" y="14338"/>
                    <a:pt x="20165" y="14326"/>
                    <a:pt x="20191" y="14225"/>
                  </a:cubicBezTo>
                  <a:cubicBezTo>
                    <a:pt x="20205" y="14171"/>
                    <a:pt x="20201" y="14147"/>
                    <a:pt x="20165" y="14099"/>
                  </a:cubicBezTo>
                  <a:cubicBezTo>
                    <a:pt x="20145" y="14072"/>
                    <a:pt x="20135" y="14060"/>
                    <a:pt x="20124" y="14062"/>
                  </a:cubicBezTo>
                  <a:close/>
                  <a:moveTo>
                    <a:pt x="10761" y="14115"/>
                  </a:moveTo>
                  <a:lnTo>
                    <a:pt x="10726" y="14219"/>
                  </a:lnTo>
                  <a:lnTo>
                    <a:pt x="10689" y="14322"/>
                  </a:lnTo>
                  <a:lnTo>
                    <a:pt x="10736" y="14395"/>
                  </a:lnTo>
                  <a:lnTo>
                    <a:pt x="10782" y="14464"/>
                  </a:lnTo>
                  <a:lnTo>
                    <a:pt x="10811" y="14388"/>
                  </a:lnTo>
                  <a:cubicBezTo>
                    <a:pt x="10849" y="14290"/>
                    <a:pt x="10850" y="14286"/>
                    <a:pt x="10802" y="14194"/>
                  </a:cubicBezTo>
                  <a:lnTo>
                    <a:pt x="10761" y="14115"/>
                  </a:lnTo>
                  <a:close/>
                  <a:moveTo>
                    <a:pt x="4324" y="14125"/>
                  </a:moveTo>
                  <a:lnTo>
                    <a:pt x="4298" y="14209"/>
                  </a:lnTo>
                  <a:cubicBezTo>
                    <a:pt x="4263" y="14318"/>
                    <a:pt x="4263" y="14323"/>
                    <a:pt x="4309" y="14401"/>
                  </a:cubicBezTo>
                  <a:cubicBezTo>
                    <a:pt x="4358" y="14486"/>
                    <a:pt x="4359" y="14484"/>
                    <a:pt x="4391" y="14366"/>
                  </a:cubicBezTo>
                  <a:cubicBezTo>
                    <a:pt x="4419" y="14269"/>
                    <a:pt x="4418" y="14267"/>
                    <a:pt x="4372" y="14197"/>
                  </a:cubicBezTo>
                  <a:lnTo>
                    <a:pt x="4324" y="14125"/>
                  </a:lnTo>
                  <a:close/>
                  <a:moveTo>
                    <a:pt x="9717" y="14128"/>
                  </a:moveTo>
                  <a:cubicBezTo>
                    <a:pt x="9706" y="14105"/>
                    <a:pt x="9420" y="14414"/>
                    <a:pt x="9412" y="14458"/>
                  </a:cubicBezTo>
                  <a:cubicBezTo>
                    <a:pt x="9400" y="14521"/>
                    <a:pt x="9405" y="14519"/>
                    <a:pt x="9559" y="14360"/>
                  </a:cubicBezTo>
                  <a:cubicBezTo>
                    <a:pt x="9685" y="14231"/>
                    <a:pt x="9733" y="14160"/>
                    <a:pt x="9717" y="14128"/>
                  </a:cubicBezTo>
                  <a:close/>
                  <a:moveTo>
                    <a:pt x="20845" y="14143"/>
                  </a:moveTo>
                  <a:cubicBezTo>
                    <a:pt x="20820" y="14157"/>
                    <a:pt x="20773" y="14201"/>
                    <a:pt x="20698" y="14278"/>
                  </a:cubicBezTo>
                  <a:cubicBezTo>
                    <a:pt x="20549" y="14431"/>
                    <a:pt x="20514" y="14481"/>
                    <a:pt x="20514" y="14546"/>
                  </a:cubicBezTo>
                  <a:cubicBezTo>
                    <a:pt x="20513" y="14580"/>
                    <a:pt x="20847" y="14240"/>
                    <a:pt x="20862" y="14191"/>
                  </a:cubicBezTo>
                  <a:cubicBezTo>
                    <a:pt x="20875" y="14148"/>
                    <a:pt x="20870" y="14129"/>
                    <a:pt x="20845" y="14143"/>
                  </a:cubicBezTo>
                  <a:close/>
                  <a:moveTo>
                    <a:pt x="9721" y="14370"/>
                  </a:moveTo>
                  <a:cubicBezTo>
                    <a:pt x="9724" y="14345"/>
                    <a:pt x="9657" y="14401"/>
                    <a:pt x="9570" y="14492"/>
                  </a:cubicBezTo>
                  <a:cubicBezTo>
                    <a:pt x="9484" y="14584"/>
                    <a:pt x="9410" y="14680"/>
                    <a:pt x="9406" y="14706"/>
                  </a:cubicBezTo>
                  <a:cubicBezTo>
                    <a:pt x="9402" y="14732"/>
                    <a:pt x="9470" y="14676"/>
                    <a:pt x="9556" y="14583"/>
                  </a:cubicBezTo>
                  <a:cubicBezTo>
                    <a:pt x="9643" y="14491"/>
                    <a:pt x="9717" y="14394"/>
                    <a:pt x="9721" y="14370"/>
                  </a:cubicBezTo>
                  <a:close/>
                  <a:moveTo>
                    <a:pt x="17474" y="16202"/>
                  </a:moveTo>
                  <a:cubicBezTo>
                    <a:pt x="17447" y="16202"/>
                    <a:pt x="17177" y="16504"/>
                    <a:pt x="17170" y="16541"/>
                  </a:cubicBezTo>
                  <a:cubicBezTo>
                    <a:pt x="17165" y="16566"/>
                    <a:pt x="17164" y="16585"/>
                    <a:pt x="17169" y="16585"/>
                  </a:cubicBezTo>
                  <a:cubicBezTo>
                    <a:pt x="17194" y="16585"/>
                    <a:pt x="17482" y="16265"/>
                    <a:pt x="17482" y="16236"/>
                  </a:cubicBezTo>
                  <a:cubicBezTo>
                    <a:pt x="17482" y="16217"/>
                    <a:pt x="17478" y="16202"/>
                    <a:pt x="17474" y="16202"/>
                  </a:cubicBezTo>
                  <a:close/>
                  <a:moveTo>
                    <a:pt x="12151" y="16208"/>
                  </a:moveTo>
                  <a:cubicBezTo>
                    <a:pt x="12030" y="16318"/>
                    <a:pt x="11877" y="16486"/>
                    <a:pt x="11859" y="16528"/>
                  </a:cubicBezTo>
                  <a:cubicBezTo>
                    <a:pt x="11847" y="16558"/>
                    <a:pt x="11843" y="16585"/>
                    <a:pt x="11849" y="16585"/>
                  </a:cubicBezTo>
                  <a:cubicBezTo>
                    <a:pt x="11878" y="16585"/>
                    <a:pt x="12163" y="16265"/>
                    <a:pt x="12163" y="16233"/>
                  </a:cubicBezTo>
                  <a:cubicBezTo>
                    <a:pt x="12163" y="16213"/>
                    <a:pt x="12158" y="16201"/>
                    <a:pt x="12151" y="16208"/>
                  </a:cubicBezTo>
                  <a:close/>
                  <a:moveTo>
                    <a:pt x="17479" y="16450"/>
                  </a:moveTo>
                  <a:cubicBezTo>
                    <a:pt x="17482" y="16424"/>
                    <a:pt x="17415" y="16480"/>
                    <a:pt x="17328" y="16572"/>
                  </a:cubicBezTo>
                  <a:cubicBezTo>
                    <a:pt x="17241" y="16665"/>
                    <a:pt x="17166" y="16760"/>
                    <a:pt x="17162" y="16786"/>
                  </a:cubicBezTo>
                  <a:cubicBezTo>
                    <a:pt x="17159" y="16812"/>
                    <a:pt x="17227" y="16759"/>
                    <a:pt x="17314" y="16667"/>
                  </a:cubicBezTo>
                  <a:cubicBezTo>
                    <a:pt x="17401" y="16574"/>
                    <a:pt x="17475" y="16476"/>
                    <a:pt x="17479" y="16450"/>
                  </a:cubicBezTo>
                  <a:close/>
                  <a:moveTo>
                    <a:pt x="12159" y="16456"/>
                  </a:moveTo>
                  <a:cubicBezTo>
                    <a:pt x="12168" y="16395"/>
                    <a:pt x="11864" y="16709"/>
                    <a:pt x="11852" y="16773"/>
                  </a:cubicBezTo>
                  <a:cubicBezTo>
                    <a:pt x="11845" y="16810"/>
                    <a:pt x="11895" y="16773"/>
                    <a:pt x="11998" y="16663"/>
                  </a:cubicBezTo>
                  <a:cubicBezTo>
                    <a:pt x="12083" y="16572"/>
                    <a:pt x="12155" y="16479"/>
                    <a:pt x="12159" y="16456"/>
                  </a:cubicBezTo>
                  <a:close/>
                  <a:moveTo>
                    <a:pt x="11620" y="17000"/>
                  </a:moveTo>
                  <a:cubicBezTo>
                    <a:pt x="11574" y="17000"/>
                    <a:pt x="11413" y="17372"/>
                    <a:pt x="11355" y="17616"/>
                  </a:cubicBezTo>
                  <a:cubicBezTo>
                    <a:pt x="11300" y="17844"/>
                    <a:pt x="11293" y="17901"/>
                    <a:pt x="11293" y="18140"/>
                  </a:cubicBezTo>
                  <a:cubicBezTo>
                    <a:pt x="11293" y="18369"/>
                    <a:pt x="11302" y="18444"/>
                    <a:pt x="11347" y="18643"/>
                  </a:cubicBezTo>
                  <a:cubicBezTo>
                    <a:pt x="11379" y="18783"/>
                    <a:pt x="11438" y="18960"/>
                    <a:pt x="11496" y="19083"/>
                  </a:cubicBezTo>
                  <a:cubicBezTo>
                    <a:pt x="11549" y="19197"/>
                    <a:pt x="11598" y="19290"/>
                    <a:pt x="11606" y="19290"/>
                  </a:cubicBezTo>
                  <a:cubicBezTo>
                    <a:pt x="11634" y="19290"/>
                    <a:pt x="11620" y="19221"/>
                    <a:pt x="11559" y="19058"/>
                  </a:cubicBezTo>
                  <a:cubicBezTo>
                    <a:pt x="11525" y="18967"/>
                    <a:pt x="11477" y="18805"/>
                    <a:pt x="11453" y="18700"/>
                  </a:cubicBezTo>
                  <a:cubicBezTo>
                    <a:pt x="11415" y="18534"/>
                    <a:pt x="11410" y="18465"/>
                    <a:pt x="11410" y="18162"/>
                  </a:cubicBezTo>
                  <a:cubicBezTo>
                    <a:pt x="11410" y="17841"/>
                    <a:pt x="11413" y="17798"/>
                    <a:pt x="11464" y="17587"/>
                  </a:cubicBezTo>
                  <a:cubicBezTo>
                    <a:pt x="11494" y="17462"/>
                    <a:pt x="11546" y="17291"/>
                    <a:pt x="11579" y="17207"/>
                  </a:cubicBezTo>
                  <a:cubicBezTo>
                    <a:pt x="11641" y="17046"/>
                    <a:pt x="11650" y="17000"/>
                    <a:pt x="11620" y="17000"/>
                  </a:cubicBezTo>
                  <a:close/>
                  <a:moveTo>
                    <a:pt x="15993" y="17144"/>
                  </a:moveTo>
                  <a:cubicBezTo>
                    <a:pt x="15983" y="17150"/>
                    <a:pt x="15969" y="17185"/>
                    <a:pt x="15950" y="17251"/>
                  </a:cubicBezTo>
                  <a:cubicBezTo>
                    <a:pt x="15860" y="17574"/>
                    <a:pt x="15791" y="17602"/>
                    <a:pt x="15677" y="17361"/>
                  </a:cubicBezTo>
                  <a:lnTo>
                    <a:pt x="15602" y="17204"/>
                  </a:lnTo>
                  <a:lnTo>
                    <a:pt x="15574" y="17323"/>
                  </a:lnTo>
                  <a:cubicBezTo>
                    <a:pt x="15547" y="17440"/>
                    <a:pt x="15548" y="17444"/>
                    <a:pt x="15599" y="17587"/>
                  </a:cubicBezTo>
                  <a:cubicBezTo>
                    <a:pt x="15706" y="17889"/>
                    <a:pt x="15762" y="18256"/>
                    <a:pt x="15798" y="18891"/>
                  </a:cubicBezTo>
                  <a:cubicBezTo>
                    <a:pt x="15806" y="19028"/>
                    <a:pt x="15811" y="19050"/>
                    <a:pt x="15824" y="19001"/>
                  </a:cubicBezTo>
                  <a:cubicBezTo>
                    <a:pt x="15849" y="18911"/>
                    <a:pt x="15843" y="18445"/>
                    <a:pt x="15814" y="18128"/>
                  </a:cubicBezTo>
                  <a:cubicBezTo>
                    <a:pt x="15799" y="17975"/>
                    <a:pt x="15788" y="17848"/>
                    <a:pt x="15788" y="17845"/>
                  </a:cubicBezTo>
                  <a:cubicBezTo>
                    <a:pt x="15788" y="17842"/>
                    <a:pt x="15823" y="17800"/>
                    <a:pt x="15866" y="17751"/>
                  </a:cubicBezTo>
                  <a:cubicBezTo>
                    <a:pt x="15944" y="17662"/>
                    <a:pt x="15945" y="17661"/>
                    <a:pt x="16025" y="17719"/>
                  </a:cubicBezTo>
                  <a:cubicBezTo>
                    <a:pt x="16101" y="17774"/>
                    <a:pt x="16109" y="17774"/>
                    <a:pt x="16150" y="17719"/>
                  </a:cubicBezTo>
                  <a:cubicBezTo>
                    <a:pt x="16210" y="17639"/>
                    <a:pt x="16261" y="17210"/>
                    <a:pt x="16211" y="17210"/>
                  </a:cubicBezTo>
                  <a:cubicBezTo>
                    <a:pt x="16202" y="17210"/>
                    <a:pt x="16194" y="17232"/>
                    <a:pt x="16194" y="17261"/>
                  </a:cubicBezTo>
                  <a:cubicBezTo>
                    <a:pt x="16194" y="17344"/>
                    <a:pt x="16131" y="17452"/>
                    <a:pt x="16098" y="17427"/>
                  </a:cubicBezTo>
                  <a:cubicBezTo>
                    <a:pt x="16045" y="17389"/>
                    <a:pt x="16009" y="17304"/>
                    <a:pt x="16009" y="17220"/>
                  </a:cubicBezTo>
                  <a:cubicBezTo>
                    <a:pt x="16009" y="17163"/>
                    <a:pt x="16003" y="17139"/>
                    <a:pt x="15993" y="17144"/>
                  </a:cubicBezTo>
                  <a:close/>
                  <a:moveTo>
                    <a:pt x="15037" y="17191"/>
                  </a:moveTo>
                  <a:lnTo>
                    <a:pt x="15007" y="17333"/>
                  </a:lnTo>
                  <a:lnTo>
                    <a:pt x="14976" y="17474"/>
                  </a:lnTo>
                  <a:lnTo>
                    <a:pt x="15042" y="17732"/>
                  </a:lnTo>
                  <a:cubicBezTo>
                    <a:pt x="15119" y="18033"/>
                    <a:pt x="15186" y="18479"/>
                    <a:pt x="15205" y="18822"/>
                  </a:cubicBezTo>
                  <a:cubicBezTo>
                    <a:pt x="15215" y="19010"/>
                    <a:pt x="15221" y="19046"/>
                    <a:pt x="15231" y="18979"/>
                  </a:cubicBezTo>
                  <a:cubicBezTo>
                    <a:pt x="15281" y="18630"/>
                    <a:pt x="15195" y="17713"/>
                    <a:pt x="15074" y="17314"/>
                  </a:cubicBezTo>
                  <a:lnTo>
                    <a:pt x="15037" y="17191"/>
                  </a:lnTo>
                  <a:close/>
                  <a:moveTo>
                    <a:pt x="17411" y="17195"/>
                  </a:moveTo>
                  <a:lnTo>
                    <a:pt x="17380" y="17279"/>
                  </a:lnTo>
                  <a:cubicBezTo>
                    <a:pt x="17349" y="17364"/>
                    <a:pt x="17347" y="17365"/>
                    <a:pt x="17297" y="17305"/>
                  </a:cubicBezTo>
                  <a:cubicBezTo>
                    <a:pt x="17248" y="17244"/>
                    <a:pt x="17246" y="17243"/>
                    <a:pt x="17219" y="17320"/>
                  </a:cubicBezTo>
                  <a:cubicBezTo>
                    <a:pt x="17193" y="17395"/>
                    <a:pt x="17195" y="17404"/>
                    <a:pt x="17238" y="17480"/>
                  </a:cubicBezTo>
                  <a:lnTo>
                    <a:pt x="17284" y="17562"/>
                  </a:lnTo>
                  <a:lnTo>
                    <a:pt x="17319" y="17471"/>
                  </a:lnTo>
                  <a:cubicBezTo>
                    <a:pt x="17354" y="17383"/>
                    <a:pt x="17355" y="17384"/>
                    <a:pt x="17396" y="17449"/>
                  </a:cubicBezTo>
                  <a:cubicBezTo>
                    <a:pt x="17437" y="17514"/>
                    <a:pt x="17437" y="17514"/>
                    <a:pt x="17469" y="17430"/>
                  </a:cubicBezTo>
                  <a:cubicBezTo>
                    <a:pt x="17487" y="17383"/>
                    <a:pt x="17500" y="17340"/>
                    <a:pt x="17497" y="17336"/>
                  </a:cubicBezTo>
                  <a:cubicBezTo>
                    <a:pt x="17494" y="17332"/>
                    <a:pt x="17473" y="17298"/>
                    <a:pt x="17451" y="17261"/>
                  </a:cubicBezTo>
                  <a:lnTo>
                    <a:pt x="17411" y="17195"/>
                  </a:lnTo>
                  <a:close/>
                  <a:moveTo>
                    <a:pt x="21048" y="17207"/>
                  </a:moveTo>
                  <a:lnTo>
                    <a:pt x="21018" y="17286"/>
                  </a:lnTo>
                  <a:cubicBezTo>
                    <a:pt x="20981" y="17385"/>
                    <a:pt x="20981" y="17464"/>
                    <a:pt x="21017" y="17524"/>
                  </a:cubicBezTo>
                  <a:cubicBezTo>
                    <a:pt x="21060" y="17598"/>
                    <a:pt x="21187" y="18176"/>
                    <a:pt x="21215" y="18426"/>
                  </a:cubicBezTo>
                  <a:cubicBezTo>
                    <a:pt x="21229" y="18549"/>
                    <a:pt x="21245" y="18748"/>
                    <a:pt x="21252" y="18869"/>
                  </a:cubicBezTo>
                  <a:cubicBezTo>
                    <a:pt x="21261" y="19050"/>
                    <a:pt x="21268" y="19079"/>
                    <a:pt x="21282" y="19026"/>
                  </a:cubicBezTo>
                  <a:cubicBezTo>
                    <a:pt x="21308" y="18933"/>
                    <a:pt x="21300" y="18519"/>
                    <a:pt x="21267" y="18216"/>
                  </a:cubicBezTo>
                  <a:cubicBezTo>
                    <a:pt x="21228" y="17860"/>
                    <a:pt x="21229" y="17855"/>
                    <a:pt x="21267" y="17842"/>
                  </a:cubicBezTo>
                  <a:cubicBezTo>
                    <a:pt x="21391" y="17798"/>
                    <a:pt x="21445" y="17651"/>
                    <a:pt x="21443" y="17361"/>
                  </a:cubicBezTo>
                  <a:cubicBezTo>
                    <a:pt x="21443" y="17216"/>
                    <a:pt x="21441" y="17202"/>
                    <a:pt x="21423" y="17261"/>
                  </a:cubicBezTo>
                  <a:cubicBezTo>
                    <a:pt x="21375" y="17425"/>
                    <a:pt x="21312" y="17521"/>
                    <a:pt x="21255" y="17521"/>
                  </a:cubicBezTo>
                  <a:cubicBezTo>
                    <a:pt x="21209" y="17521"/>
                    <a:pt x="21182" y="17489"/>
                    <a:pt x="21123" y="17364"/>
                  </a:cubicBezTo>
                  <a:lnTo>
                    <a:pt x="21048" y="17207"/>
                  </a:lnTo>
                  <a:close/>
                  <a:moveTo>
                    <a:pt x="18542" y="17217"/>
                  </a:moveTo>
                  <a:cubicBezTo>
                    <a:pt x="18531" y="17195"/>
                    <a:pt x="18165" y="17514"/>
                    <a:pt x="18094" y="17606"/>
                  </a:cubicBezTo>
                  <a:cubicBezTo>
                    <a:pt x="17969" y="17767"/>
                    <a:pt x="17983" y="18002"/>
                    <a:pt x="18128" y="18172"/>
                  </a:cubicBezTo>
                  <a:cubicBezTo>
                    <a:pt x="18177" y="18230"/>
                    <a:pt x="18253" y="18351"/>
                    <a:pt x="18295" y="18439"/>
                  </a:cubicBezTo>
                  <a:cubicBezTo>
                    <a:pt x="18357" y="18570"/>
                    <a:pt x="18367" y="18610"/>
                    <a:pt x="18352" y="18659"/>
                  </a:cubicBezTo>
                  <a:cubicBezTo>
                    <a:pt x="18319" y="18765"/>
                    <a:pt x="18241" y="18814"/>
                    <a:pt x="18080" y="18832"/>
                  </a:cubicBezTo>
                  <a:cubicBezTo>
                    <a:pt x="17911" y="18850"/>
                    <a:pt x="17850" y="18809"/>
                    <a:pt x="17824" y="18662"/>
                  </a:cubicBezTo>
                  <a:cubicBezTo>
                    <a:pt x="17812" y="18596"/>
                    <a:pt x="17807" y="18596"/>
                    <a:pt x="17745" y="18697"/>
                  </a:cubicBezTo>
                  <a:cubicBezTo>
                    <a:pt x="17671" y="18818"/>
                    <a:pt x="17581" y="18864"/>
                    <a:pt x="17523" y="18810"/>
                  </a:cubicBezTo>
                  <a:cubicBezTo>
                    <a:pt x="17477" y="18766"/>
                    <a:pt x="17459" y="18651"/>
                    <a:pt x="17429" y="18206"/>
                  </a:cubicBezTo>
                  <a:cubicBezTo>
                    <a:pt x="17412" y="17951"/>
                    <a:pt x="17405" y="17908"/>
                    <a:pt x="17385" y="17942"/>
                  </a:cubicBezTo>
                  <a:cubicBezTo>
                    <a:pt x="17372" y="17965"/>
                    <a:pt x="17365" y="18014"/>
                    <a:pt x="17370" y="18049"/>
                  </a:cubicBezTo>
                  <a:cubicBezTo>
                    <a:pt x="17376" y="18096"/>
                    <a:pt x="17353" y="18144"/>
                    <a:pt x="17287" y="18235"/>
                  </a:cubicBezTo>
                  <a:cubicBezTo>
                    <a:pt x="17194" y="18361"/>
                    <a:pt x="17105" y="18638"/>
                    <a:pt x="17136" y="18703"/>
                  </a:cubicBezTo>
                  <a:cubicBezTo>
                    <a:pt x="17144" y="18719"/>
                    <a:pt x="17186" y="18746"/>
                    <a:pt x="17228" y="18766"/>
                  </a:cubicBezTo>
                  <a:cubicBezTo>
                    <a:pt x="17295" y="18797"/>
                    <a:pt x="17310" y="18795"/>
                    <a:pt x="17351" y="18734"/>
                  </a:cubicBezTo>
                  <a:cubicBezTo>
                    <a:pt x="17406" y="18653"/>
                    <a:pt x="17431" y="18670"/>
                    <a:pt x="17431" y="18791"/>
                  </a:cubicBezTo>
                  <a:cubicBezTo>
                    <a:pt x="17431" y="18838"/>
                    <a:pt x="17450" y="18918"/>
                    <a:pt x="17474" y="18967"/>
                  </a:cubicBezTo>
                  <a:cubicBezTo>
                    <a:pt x="17511" y="19043"/>
                    <a:pt x="17529" y="19054"/>
                    <a:pt x="17592" y="19039"/>
                  </a:cubicBezTo>
                  <a:cubicBezTo>
                    <a:pt x="17635" y="19029"/>
                    <a:pt x="17688" y="18984"/>
                    <a:pt x="17721" y="18932"/>
                  </a:cubicBezTo>
                  <a:lnTo>
                    <a:pt x="17776" y="18844"/>
                  </a:lnTo>
                  <a:lnTo>
                    <a:pt x="17834" y="18951"/>
                  </a:lnTo>
                  <a:lnTo>
                    <a:pt x="17894" y="19055"/>
                  </a:lnTo>
                  <a:lnTo>
                    <a:pt x="18074" y="19042"/>
                  </a:lnTo>
                  <a:cubicBezTo>
                    <a:pt x="18334" y="19020"/>
                    <a:pt x="18414" y="18897"/>
                    <a:pt x="18391" y="18555"/>
                  </a:cubicBezTo>
                  <a:cubicBezTo>
                    <a:pt x="18377" y="18333"/>
                    <a:pt x="18303" y="18153"/>
                    <a:pt x="18167" y="18002"/>
                  </a:cubicBezTo>
                  <a:cubicBezTo>
                    <a:pt x="18102" y="17930"/>
                    <a:pt x="18046" y="17856"/>
                    <a:pt x="18043" y="17836"/>
                  </a:cubicBezTo>
                  <a:cubicBezTo>
                    <a:pt x="18036" y="17793"/>
                    <a:pt x="18240" y="17593"/>
                    <a:pt x="18387" y="17499"/>
                  </a:cubicBezTo>
                  <a:cubicBezTo>
                    <a:pt x="18462" y="17452"/>
                    <a:pt x="18494" y="17410"/>
                    <a:pt x="18517" y="17333"/>
                  </a:cubicBezTo>
                  <a:cubicBezTo>
                    <a:pt x="18534" y="17276"/>
                    <a:pt x="18545" y="17223"/>
                    <a:pt x="18542" y="17217"/>
                  </a:cubicBezTo>
                  <a:close/>
                  <a:moveTo>
                    <a:pt x="12079" y="17223"/>
                  </a:moveTo>
                  <a:cubicBezTo>
                    <a:pt x="12069" y="17225"/>
                    <a:pt x="12061" y="17245"/>
                    <a:pt x="12047" y="17283"/>
                  </a:cubicBezTo>
                  <a:cubicBezTo>
                    <a:pt x="12017" y="17359"/>
                    <a:pt x="12015" y="17362"/>
                    <a:pt x="11970" y="17301"/>
                  </a:cubicBezTo>
                  <a:cubicBezTo>
                    <a:pt x="11926" y="17242"/>
                    <a:pt x="11922" y="17240"/>
                    <a:pt x="11899" y="17301"/>
                  </a:cubicBezTo>
                  <a:cubicBezTo>
                    <a:pt x="11867" y="17388"/>
                    <a:pt x="11869" y="17415"/>
                    <a:pt x="11913" y="17490"/>
                  </a:cubicBezTo>
                  <a:cubicBezTo>
                    <a:pt x="11954" y="17560"/>
                    <a:pt x="11978" y="17572"/>
                    <a:pt x="11978" y="17528"/>
                  </a:cubicBezTo>
                  <a:cubicBezTo>
                    <a:pt x="11978" y="17512"/>
                    <a:pt x="11987" y="17473"/>
                    <a:pt x="11999" y="17440"/>
                  </a:cubicBezTo>
                  <a:cubicBezTo>
                    <a:pt x="12020" y="17382"/>
                    <a:pt x="12023" y="17382"/>
                    <a:pt x="12065" y="17449"/>
                  </a:cubicBezTo>
                  <a:lnTo>
                    <a:pt x="12108" y="17521"/>
                  </a:lnTo>
                  <a:lnTo>
                    <a:pt x="12136" y="17436"/>
                  </a:lnTo>
                  <a:cubicBezTo>
                    <a:pt x="12170" y="17328"/>
                    <a:pt x="12171" y="17332"/>
                    <a:pt x="12120" y="17264"/>
                  </a:cubicBezTo>
                  <a:cubicBezTo>
                    <a:pt x="12100" y="17236"/>
                    <a:pt x="12089" y="17220"/>
                    <a:pt x="12079" y="17223"/>
                  </a:cubicBezTo>
                  <a:close/>
                  <a:moveTo>
                    <a:pt x="20362" y="17226"/>
                  </a:moveTo>
                  <a:cubicBezTo>
                    <a:pt x="20352" y="17214"/>
                    <a:pt x="20333" y="17265"/>
                    <a:pt x="20319" y="17336"/>
                  </a:cubicBezTo>
                  <a:cubicBezTo>
                    <a:pt x="20293" y="17463"/>
                    <a:pt x="20294" y="17468"/>
                    <a:pt x="20360" y="17744"/>
                  </a:cubicBezTo>
                  <a:cubicBezTo>
                    <a:pt x="20444" y="18098"/>
                    <a:pt x="20496" y="18445"/>
                    <a:pt x="20507" y="18734"/>
                  </a:cubicBezTo>
                  <a:cubicBezTo>
                    <a:pt x="20512" y="18858"/>
                    <a:pt x="20521" y="18985"/>
                    <a:pt x="20526" y="19014"/>
                  </a:cubicBezTo>
                  <a:cubicBezTo>
                    <a:pt x="20540" y="19089"/>
                    <a:pt x="20560" y="18897"/>
                    <a:pt x="20563" y="18665"/>
                  </a:cubicBezTo>
                  <a:cubicBezTo>
                    <a:pt x="20565" y="18453"/>
                    <a:pt x="20528" y="18014"/>
                    <a:pt x="20486" y="17748"/>
                  </a:cubicBezTo>
                  <a:cubicBezTo>
                    <a:pt x="20453" y="17541"/>
                    <a:pt x="20385" y="17256"/>
                    <a:pt x="20362" y="17226"/>
                  </a:cubicBezTo>
                  <a:close/>
                  <a:moveTo>
                    <a:pt x="13230" y="17235"/>
                  </a:moveTo>
                  <a:cubicBezTo>
                    <a:pt x="13230" y="17195"/>
                    <a:pt x="12977" y="17395"/>
                    <a:pt x="12840" y="17543"/>
                  </a:cubicBezTo>
                  <a:cubicBezTo>
                    <a:pt x="12746" y="17645"/>
                    <a:pt x="12712" y="17701"/>
                    <a:pt x="12703" y="17770"/>
                  </a:cubicBezTo>
                  <a:cubicBezTo>
                    <a:pt x="12684" y="17922"/>
                    <a:pt x="12705" y="18045"/>
                    <a:pt x="12760" y="18106"/>
                  </a:cubicBezTo>
                  <a:cubicBezTo>
                    <a:pt x="12862" y="18219"/>
                    <a:pt x="13002" y="18449"/>
                    <a:pt x="13026" y="18539"/>
                  </a:cubicBezTo>
                  <a:cubicBezTo>
                    <a:pt x="13047" y="18622"/>
                    <a:pt x="13046" y="18640"/>
                    <a:pt x="13019" y="18700"/>
                  </a:cubicBezTo>
                  <a:cubicBezTo>
                    <a:pt x="12983" y="18781"/>
                    <a:pt x="12857" y="18841"/>
                    <a:pt x="12722" y="18841"/>
                  </a:cubicBezTo>
                  <a:cubicBezTo>
                    <a:pt x="12597" y="18841"/>
                    <a:pt x="12541" y="18797"/>
                    <a:pt x="12516" y="18684"/>
                  </a:cubicBezTo>
                  <a:cubicBezTo>
                    <a:pt x="12497" y="18596"/>
                    <a:pt x="12496" y="18597"/>
                    <a:pt x="12461" y="18665"/>
                  </a:cubicBezTo>
                  <a:cubicBezTo>
                    <a:pt x="12416" y="18751"/>
                    <a:pt x="12312" y="18841"/>
                    <a:pt x="12258" y="18841"/>
                  </a:cubicBezTo>
                  <a:cubicBezTo>
                    <a:pt x="12173" y="18841"/>
                    <a:pt x="12146" y="18747"/>
                    <a:pt x="12111" y="18319"/>
                  </a:cubicBezTo>
                  <a:cubicBezTo>
                    <a:pt x="12093" y="18100"/>
                    <a:pt x="12079" y="17914"/>
                    <a:pt x="12079" y="17908"/>
                  </a:cubicBezTo>
                  <a:cubicBezTo>
                    <a:pt x="12079" y="17902"/>
                    <a:pt x="12071" y="17909"/>
                    <a:pt x="12062" y="17920"/>
                  </a:cubicBezTo>
                  <a:cubicBezTo>
                    <a:pt x="12053" y="17932"/>
                    <a:pt x="12045" y="17987"/>
                    <a:pt x="12045" y="18043"/>
                  </a:cubicBezTo>
                  <a:cubicBezTo>
                    <a:pt x="12045" y="18126"/>
                    <a:pt x="12032" y="18155"/>
                    <a:pt x="11978" y="18213"/>
                  </a:cubicBezTo>
                  <a:cubicBezTo>
                    <a:pt x="11859" y="18337"/>
                    <a:pt x="11770" y="18659"/>
                    <a:pt x="11835" y="18728"/>
                  </a:cubicBezTo>
                  <a:cubicBezTo>
                    <a:pt x="11912" y="18809"/>
                    <a:pt x="11974" y="18804"/>
                    <a:pt x="12025" y="18715"/>
                  </a:cubicBezTo>
                  <a:cubicBezTo>
                    <a:pt x="12081" y="18619"/>
                    <a:pt x="12085" y="18623"/>
                    <a:pt x="12111" y="18825"/>
                  </a:cubicBezTo>
                  <a:cubicBezTo>
                    <a:pt x="12123" y="18913"/>
                    <a:pt x="12144" y="18983"/>
                    <a:pt x="12168" y="19008"/>
                  </a:cubicBezTo>
                  <a:cubicBezTo>
                    <a:pt x="12227" y="19069"/>
                    <a:pt x="12343" y="19034"/>
                    <a:pt x="12406" y="18935"/>
                  </a:cubicBezTo>
                  <a:lnTo>
                    <a:pt x="12461" y="18847"/>
                  </a:lnTo>
                  <a:lnTo>
                    <a:pt x="12516" y="18948"/>
                  </a:lnTo>
                  <a:cubicBezTo>
                    <a:pt x="12568" y="19042"/>
                    <a:pt x="12580" y="19049"/>
                    <a:pt x="12719" y="19048"/>
                  </a:cubicBezTo>
                  <a:cubicBezTo>
                    <a:pt x="12978" y="19048"/>
                    <a:pt x="13060" y="18960"/>
                    <a:pt x="13073" y="18678"/>
                  </a:cubicBezTo>
                  <a:cubicBezTo>
                    <a:pt x="13088" y="18370"/>
                    <a:pt x="13013" y="18165"/>
                    <a:pt x="12811" y="17958"/>
                  </a:cubicBezTo>
                  <a:cubicBezTo>
                    <a:pt x="12762" y="17908"/>
                    <a:pt x="12722" y="17851"/>
                    <a:pt x="12722" y="17832"/>
                  </a:cubicBezTo>
                  <a:cubicBezTo>
                    <a:pt x="12722" y="17785"/>
                    <a:pt x="12858" y="17650"/>
                    <a:pt x="13018" y="17537"/>
                  </a:cubicBezTo>
                  <a:cubicBezTo>
                    <a:pt x="13139" y="17451"/>
                    <a:pt x="13229" y="17324"/>
                    <a:pt x="13230" y="17235"/>
                  </a:cubicBezTo>
                  <a:close/>
                  <a:moveTo>
                    <a:pt x="16822" y="18115"/>
                  </a:moveTo>
                  <a:cubicBezTo>
                    <a:pt x="16814" y="18111"/>
                    <a:pt x="16794" y="18147"/>
                    <a:pt x="16765" y="18225"/>
                  </a:cubicBezTo>
                  <a:cubicBezTo>
                    <a:pt x="16700" y="18401"/>
                    <a:pt x="16676" y="18602"/>
                    <a:pt x="16701" y="18772"/>
                  </a:cubicBezTo>
                  <a:cubicBezTo>
                    <a:pt x="16712" y="18849"/>
                    <a:pt x="16736" y="18942"/>
                    <a:pt x="16754" y="18979"/>
                  </a:cubicBezTo>
                  <a:cubicBezTo>
                    <a:pt x="16791" y="19055"/>
                    <a:pt x="16888" y="19073"/>
                    <a:pt x="16920" y="19008"/>
                  </a:cubicBezTo>
                  <a:cubicBezTo>
                    <a:pt x="16948" y="18950"/>
                    <a:pt x="16945" y="18788"/>
                    <a:pt x="16915" y="18737"/>
                  </a:cubicBezTo>
                  <a:cubicBezTo>
                    <a:pt x="16902" y="18714"/>
                    <a:pt x="16866" y="18700"/>
                    <a:pt x="16836" y="18706"/>
                  </a:cubicBezTo>
                  <a:cubicBezTo>
                    <a:pt x="16791" y="18715"/>
                    <a:pt x="16776" y="18701"/>
                    <a:pt x="16759" y="18631"/>
                  </a:cubicBezTo>
                  <a:cubicBezTo>
                    <a:pt x="16733" y="18525"/>
                    <a:pt x="16744" y="18412"/>
                    <a:pt x="16797" y="18241"/>
                  </a:cubicBezTo>
                  <a:cubicBezTo>
                    <a:pt x="16822" y="18161"/>
                    <a:pt x="16829" y="18119"/>
                    <a:pt x="16822" y="18115"/>
                  </a:cubicBezTo>
                  <a:close/>
                  <a:moveTo>
                    <a:pt x="19547" y="18200"/>
                  </a:moveTo>
                  <a:cubicBezTo>
                    <a:pt x="19503" y="18197"/>
                    <a:pt x="19461" y="18281"/>
                    <a:pt x="19410" y="18464"/>
                  </a:cubicBezTo>
                  <a:cubicBezTo>
                    <a:pt x="19307" y="18842"/>
                    <a:pt x="19209" y="18927"/>
                    <a:pt x="19082" y="18750"/>
                  </a:cubicBezTo>
                  <a:cubicBezTo>
                    <a:pt x="19047" y="18701"/>
                    <a:pt x="19017" y="18669"/>
                    <a:pt x="19014" y="18675"/>
                  </a:cubicBezTo>
                  <a:cubicBezTo>
                    <a:pt x="19012" y="18680"/>
                    <a:pt x="19001" y="18721"/>
                    <a:pt x="18990" y="18766"/>
                  </a:cubicBezTo>
                  <a:cubicBezTo>
                    <a:pt x="18972" y="18835"/>
                    <a:pt x="18974" y="18856"/>
                    <a:pt x="19002" y="18920"/>
                  </a:cubicBezTo>
                  <a:cubicBezTo>
                    <a:pt x="19062" y="19055"/>
                    <a:pt x="19072" y="19127"/>
                    <a:pt x="19048" y="19243"/>
                  </a:cubicBezTo>
                  <a:cubicBezTo>
                    <a:pt x="18990" y="19526"/>
                    <a:pt x="18777" y="19802"/>
                    <a:pt x="18646" y="19762"/>
                  </a:cubicBezTo>
                  <a:cubicBezTo>
                    <a:pt x="18585" y="19743"/>
                    <a:pt x="18579" y="19744"/>
                    <a:pt x="18608" y="19781"/>
                  </a:cubicBezTo>
                  <a:cubicBezTo>
                    <a:pt x="18626" y="19804"/>
                    <a:pt x="18669" y="19845"/>
                    <a:pt x="18701" y="19869"/>
                  </a:cubicBezTo>
                  <a:cubicBezTo>
                    <a:pt x="18785" y="19929"/>
                    <a:pt x="18871" y="19880"/>
                    <a:pt x="18953" y="19727"/>
                  </a:cubicBezTo>
                  <a:cubicBezTo>
                    <a:pt x="19003" y="19635"/>
                    <a:pt x="19037" y="19500"/>
                    <a:pt x="19074" y="19256"/>
                  </a:cubicBezTo>
                  <a:cubicBezTo>
                    <a:pt x="19103" y="19066"/>
                    <a:pt x="19103" y="19064"/>
                    <a:pt x="19182" y="19045"/>
                  </a:cubicBezTo>
                  <a:cubicBezTo>
                    <a:pt x="19246" y="19030"/>
                    <a:pt x="19270" y="19003"/>
                    <a:pt x="19312" y="18898"/>
                  </a:cubicBezTo>
                  <a:cubicBezTo>
                    <a:pt x="19371" y="18752"/>
                    <a:pt x="19400" y="18743"/>
                    <a:pt x="19472" y="18841"/>
                  </a:cubicBezTo>
                  <a:cubicBezTo>
                    <a:pt x="19537" y="18929"/>
                    <a:pt x="19579" y="18926"/>
                    <a:pt x="19627" y="18835"/>
                  </a:cubicBezTo>
                  <a:cubicBezTo>
                    <a:pt x="19665" y="18760"/>
                    <a:pt x="19665" y="18747"/>
                    <a:pt x="19639" y="18398"/>
                  </a:cubicBezTo>
                  <a:cubicBezTo>
                    <a:pt x="19634" y="18331"/>
                    <a:pt x="19615" y="18263"/>
                    <a:pt x="19591" y="18231"/>
                  </a:cubicBezTo>
                  <a:cubicBezTo>
                    <a:pt x="19576" y="18211"/>
                    <a:pt x="19561" y="18201"/>
                    <a:pt x="19547" y="18200"/>
                  </a:cubicBezTo>
                  <a:close/>
                  <a:moveTo>
                    <a:pt x="14250" y="18203"/>
                  </a:moveTo>
                  <a:cubicBezTo>
                    <a:pt x="14202" y="18172"/>
                    <a:pt x="14138" y="18265"/>
                    <a:pt x="14075" y="18492"/>
                  </a:cubicBezTo>
                  <a:cubicBezTo>
                    <a:pt x="14041" y="18616"/>
                    <a:pt x="13992" y="18747"/>
                    <a:pt x="13965" y="18781"/>
                  </a:cubicBezTo>
                  <a:cubicBezTo>
                    <a:pt x="13899" y="18866"/>
                    <a:pt x="13800" y="18838"/>
                    <a:pt x="13739" y="18719"/>
                  </a:cubicBezTo>
                  <a:lnTo>
                    <a:pt x="13693" y="18627"/>
                  </a:lnTo>
                  <a:lnTo>
                    <a:pt x="13672" y="18731"/>
                  </a:lnTo>
                  <a:cubicBezTo>
                    <a:pt x="13653" y="18823"/>
                    <a:pt x="13655" y="18847"/>
                    <a:pt x="13696" y="18973"/>
                  </a:cubicBezTo>
                  <a:cubicBezTo>
                    <a:pt x="13752" y="19146"/>
                    <a:pt x="13746" y="19223"/>
                    <a:pt x="13656" y="19432"/>
                  </a:cubicBezTo>
                  <a:cubicBezTo>
                    <a:pt x="13569" y="19634"/>
                    <a:pt x="13450" y="19758"/>
                    <a:pt x="13345" y="19755"/>
                  </a:cubicBezTo>
                  <a:cubicBezTo>
                    <a:pt x="13252" y="19753"/>
                    <a:pt x="13258" y="19781"/>
                    <a:pt x="13366" y="19856"/>
                  </a:cubicBezTo>
                  <a:cubicBezTo>
                    <a:pt x="13535" y="19973"/>
                    <a:pt x="13662" y="19781"/>
                    <a:pt x="13747" y="19275"/>
                  </a:cubicBezTo>
                  <a:cubicBezTo>
                    <a:pt x="13782" y="19068"/>
                    <a:pt x="13784" y="19066"/>
                    <a:pt x="13857" y="19045"/>
                  </a:cubicBezTo>
                  <a:cubicBezTo>
                    <a:pt x="13916" y="19029"/>
                    <a:pt x="13943" y="18998"/>
                    <a:pt x="13988" y="18891"/>
                  </a:cubicBezTo>
                  <a:cubicBezTo>
                    <a:pt x="14050" y="18744"/>
                    <a:pt x="14029" y="18745"/>
                    <a:pt x="14193" y="18882"/>
                  </a:cubicBezTo>
                  <a:cubicBezTo>
                    <a:pt x="14234" y="18916"/>
                    <a:pt x="14250" y="18912"/>
                    <a:pt x="14287" y="18863"/>
                  </a:cubicBezTo>
                  <a:cubicBezTo>
                    <a:pt x="14323" y="18815"/>
                    <a:pt x="14331" y="18775"/>
                    <a:pt x="14331" y="18656"/>
                  </a:cubicBezTo>
                  <a:cubicBezTo>
                    <a:pt x="14331" y="18388"/>
                    <a:pt x="14298" y="18234"/>
                    <a:pt x="14250" y="18203"/>
                  </a:cubicBezTo>
                  <a:close/>
                  <a:moveTo>
                    <a:pt x="10976" y="18788"/>
                  </a:moveTo>
                  <a:cubicBezTo>
                    <a:pt x="10956" y="18774"/>
                    <a:pt x="10934" y="18779"/>
                    <a:pt x="10917" y="18807"/>
                  </a:cubicBezTo>
                  <a:cubicBezTo>
                    <a:pt x="10892" y="18849"/>
                    <a:pt x="10883" y="18982"/>
                    <a:pt x="10904" y="19023"/>
                  </a:cubicBezTo>
                  <a:cubicBezTo>
                    <a:pt x="10924" y="19065"/>
                    <a:pt x="10990" y="19050"/>
                    <a:pt x="11011" y="18998"/>
                  </a:cubicBezTo>
                  <a:cubicBezTo>
                    <a:pt x="11022" y="18970"/>
                    <a:pt x="11026" y="18917"/>
                    <a:pt x="11020" y="18879"/>
                  </a:cubicBezTo>
                  <a:cubicBezTo>
                    <a:pt x="11013" y="18835"/>
                    <a:pt x="10996" y="18802"/>
                    <a:pt x="10976" y="18788"/>
                  </a:cubicBezTo>
                  <a:close/>
                  <a:moveTo>
                    <a:pt x="17756" y="19426"/>
                  </a:moveTo>
                  <a:lnTo>
                    <a:pt x="17721" y="19529"/>
                  </a:lnTo>
                  <a:lnTo>
                    <a:pt x="17684" y="19633"/>
                  </a:lnTo>
                  <a:lnTo>
                    <a:pt x="17732" y="19702"/>
                  </a:lnTo>
                  <a:lnTo>
                    <a:pt x="17778" y="19771"/>
                  </a:lnTo>
                  <a:lnTo>
                    <a:pt x="17807" y="19696"/>
                  </a:lnTo>
                  <a:cubicBezTo>
                    <a:pt x="17845" y="19598"/>
                    <a:pt x="17846" y="19593"/>
                    <a:pt x="17798" y="19501"/>
                  </a:cubicBezTo>
                  <a:lnTo>
                    <a:pt x="17756" y="19426"/>
                  </a:lnTo>
                  <a:close/>
                  <a:moveTo>
                    <a:pt x="12443" y="19435"/>
                  </a:moveTo>
                  <a:lnTo>
                    <a:pt x="12406" y="19526"/>
                  </a:lnTo>
                  <a:lnTo>
                    <a:pt x="12367" y="19620"/>
                  </a:lnTo>
                  <a:lnTo>
                    <a:pt x="12413" y="19699"/>
                  </a:lnTo>
                  <a:lnTo>
                    <a:pt x="12459" y="19777"/>
                  </a:lnTo>
                  <a:lnTo>
                    <a:pt x="12496" y="19686"/>
                  </a:lnTo>
                  <a:lnTo>
                    <a:pt x="12533" y="19592"/>
                  </a:lnTo>
                  <a:lnTo>
                    <a:pt x="12487" y="19514"/>
                  </a:lnTo>
                  <a:lnTo>
                    <a:pt x="12443" y="19435"/>
                  </a:lnTo>
                  <a:close/>
                  <a:moveTo>
                    <a:pt x="2" y="21547"/>
                  </a:moveTo>
                  <a:cubicBezTo>
                    <a:pt x="1" y="21547"/>
                    <a:pt x="1" y="21597"/>
                    <a:pt x="0" y="21600"/>
                  </a:cubicBezTo>
                  <a:lnTo>
                    <a:pt x="3" y="21600"/>
                  </a:lnTo>
                  <a:cubicBezTo>
                    <a:pt x="2" y="21597"/>
                    <a:pt x="2" y="21547"/>
                    <a:pt x="2" y="2154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01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286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99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292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287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8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9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0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1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5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293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4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8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296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7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00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2" name="المقدمة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03" name="مسألة  ٦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sp>
        <p:nvSpPr>
          <p:cNvPr id="304" name="الواجب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05" name="المنزل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6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٣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  <p:bldP build="whole" bldLvl="1" animBg="1" rev="0" advAuto="0" spid="27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تجميع"/>
          <p:cNvGrpSpPr/>
          <p:nvPr/>
        </p:nvGrpSpPr>
        <p:grpSpPr>
          <a:xfrm>
            <a:off x="7614936" y="615361"/>
            <a:ext cx="1222693" cy="717775"/>
            <a:chOff x="0" y="0"/>
            <a:chExt cx="1222691" cy="717773"/>
          </a:xfrm>
        </p:grpSpPr>
        <p:grpSp>
          <p:nvGrpSpPr>
            <p:cNvPr id="312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10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08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09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11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grpSp>
          <p:nvGrpSpPr>
            <p:cNvPr id="323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13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21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14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5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6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7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8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0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22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5" name="مستطيل"/>
          <p:cNvSpPr/>
          <p:nvPr/>
        </p:nvSpPr>
        <p:spPr>
          <a:xfrm>
            <a:off x="7907142" y="1444425"/>
            <a:ext cx="585916" cy="1952089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6" name="Google Shape;145;p11"/>
          <p:cNvSpPr txBox="1"/>
          <p:nvPr/>
        </p:nvSpPr>
        <p:spPr>
          <a:xfrm>
            <a:off x="7851895" y="1919790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327" name="مستطيل"/>
          <p:cNvSpPr/>
          <p:nvPr/>
        </p:nvSpPr>
        <p:spPr>
          <a:xfrm>
            <a:off x="7919842" y="3614056"/>
            <a:ext cx="585916" cy="575064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8" name="Google Shape;145;p11"/>
          <p:cNvSpPr txBox="1"/>
          <p:nvPr/>
        </p:nvSpPr>
        <p:spPr>
          <a:xfrm>
            <a:off x="7848858" y="3653733"/>
            <a:ext cx="772101" cy="5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3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341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329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40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330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338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331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2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3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4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5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6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7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39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2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44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45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sp>
        <p:nvSpPr>
          <p:cNvPr id="346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47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48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٣</a:t>
            </a:r>
          </a:p>
        </p:txBody>
      </p:sp>
      <p:pic>
        <p:nvPicPr>
          <p:cNvPr id="349" name="IMG_4009.png" descr="IMG_4009.png"/>
          <p:cNvPicPr>
            <a:picLocks noChangeAspect="1"/>
          </p:cNvPicPr>
          <p:nvPr/>
        </p:nvPicPr>
        <p:blipFill>
          <a:blip r:embed="rId7">
            <a:extLst/>
          </a:blip>
          <a:srcRect l="0" t="61616" r="35018" b="21561"/>
          <a:stretch>
            <a:fillRect/>
          </a:stretch>
        </p:blipFill>
        <p:spPr>
          <a:xfrm>
            <a:off x="1779486" y="1678418"/>
            <a:ext cx="5653795" cy="102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4012.png" descr="IMG_4012.png"/>
          <p:cNvPicPr>
            <a:picLocks noChangeAspect="1"/>
          </p:cNvPicPr>
          <p:nvPr/>
        </p:nvPicPr>
        <p:blipFill>
          <a:blip r:embed="rId8">
            <a:extLst/>
          </a:blip>
          <a:srcRect l="16713" t="80197" r="38324" b="11394"/>
          <a:stretch>
            <a:fillRect/>
          </a:stretch>
        </p:blipFill>
        <p:spPr>
          <a:xfrm>
            <a:off x="2592730" y="3539605"/>
            <a:ext cx="4715450" cy="615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1"/>
      <p:bldP build="whole" bldLvl="1" animBg="1" rev="0" advAuto="0" spid="326" grpId="2"/>
      <p:bldP build="whole" bldLvl="1" animBg="1" rev="0" advAuto="0" spid="328" grpId="4"/>
      <p:bldP build="whole" bldLvl="1" animBg="1" rev="0" advAuto="0" spid="343" grpId="5"/>
      <p:bldP build="whole" bldLvl="1" animBg="1" rev="0" advAuto="0" spid="327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تجميع"/>
          <p:cNvGrpSpPr/>
          <p:nvPr/>
        </p:nvGrpSpPr>
        <p:grpSpPr>
          <a:xfrm>
            <a:off x="7644435" y="607584"/>
            <a:ext cx="1222693" cy="717775"/>
            <a:chOff x="0" y="0"/>
            <a:chExt cx="1222691" cy="717773"/>
          </a:xfrm>
        </p:grpSpPr>
        <p:grpSp>
          <p:nvGrpSpPr>
            <p:cNvPr id="356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54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52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3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55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grpSp>
          <p:nvGrpSpPr>
            <p:cNvPr id="367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57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65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58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9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0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1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2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3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4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66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69" name="مستطيل"/>
          <p:cNvSpPr/>
          <p:nvPr/>
        </p:nvSpPr>
        <p:spPr>
          <a:xfrm>
            <a:off x="7919842" y="1462708"/>
            <a:ext cx="585916" cy="195209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0" name="Google Shape;145;p11"/>
          <p:cNvSpPr txBox="1"/>
          <p:nvPr/>
        </p:nvSpPr>
        <p:spPr>
          <a:xfrm>
            <a:off x="7864595" y="1934312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371" name="مستطيل"/>
          <p:cNvSpPr/>
          <p:nvPr/>
        </p:nvSpPr>
        <p:spPr>
          <a:xfrm>
            <a:off x="7919842" y="4005003"/>
            <a:ext cx="585916" cy="58821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2" name="Google Shape;145;p11"/>
          <p:cNvSpPr txBox="1"/>
          <p:nvPr/>
        </p:nvSpPr>
        <p:spPr>
          <a:xfrm>
            <a:off x="7835096" y="3987431"/>
            <a:ext cx="755409" cy="533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373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74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sp>
        <p:nvSpPr>
          <p:cNvPr id="375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76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7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81761" y="232482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٣</a:t>
            </a:r>
          </a:p>
        </p:txBody>
      </p:sp>
      <p:pic>
        <p:nvPicPr>
          <p:cNvPr id="378" name="IMG_4008.png" descr="IMG_4008.png"/>
          <p:cNvPicPr>
            <a:picLocks noChangeAspect="1"/>
          </p:cNvPicPr>
          <p:nvPr/>
        </p:nvPicPr>
        <p:blipFill>
          <a:blip r:embed="rId7">
            <a:extLst/>
          </a:blip>
          <a:srcRect l="13285" t="42596" r="18611" b="37600"/>
          <a:stretch>
            <a:fillRect/>
          </a:stretch>
        </p:blipFill>
        <p:spPr>
          <a:xfrm>
            <a:off x="1671541" y="1775693"/>
            <a:ext cx="5511144" cy="1119304"/>
          </a:xfrm>
          <a:prstGeom prst="rect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</p:pic>
      <p:pic>
        <p:nvPicPr>
          <p:cNvPr id="379" name="IMG_4010.png" descr="IMG_4010.png"/>
          <p:cNvPicPr>
            <a:picLocks noChangeAspect="1"/>
          </p:cNvPicPr>
          <p:nvPr/>
        </p:nvPicPr>
        <p:blipFill>
          <a:blip r:embed="rId8">
            <a:extLst/>
          </a:blip>
          <a:srcRect l="8264" t="74150" r="35324" b="11043"/>
          <a:stretch>
            <a:fillRect/>
          </a:stretch>
        </p:blipFill>
        <p:spPr>
          <a:xfrm>
            <a:off x="2673098" y="3606629"/>
            <a:ext cx="4153903" cy="761565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grpSp>
        <p:nvGrpSpPr>
          <p:cNvPr id="429" name="الرسم"/>
          <p:cNvGrpSpPr/>
          <p:nvPr/>
        </p:nvGrpSpPr>
        <p:grpSpPr>
          <a:xfrm>
            <a:off x="1936296" y="2167332"/>
            <a:ext cx="3245305" cy="618453"/>
            <a:chOff x="0" y="0"/>
            <a:chExt cx="3245303" cy="618451"/>
          </a:xfrm>
        </p:grpSpPr>
        <p:sp>
          <p:nvSpPr>
            <p:cNvPr id="380" name="شكل"/>
            <p:cNvSpPr/>
            <p:nvPr/>
          </p:nvSpPr>
          <p:spPr>
            <a:xfrm>
              <a:off x="2688745" y="364188"/>
              <a:ext cx="536716" cy="239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502" fill="norm" stroke="1" extrusionOk="0">
                  <a:moveTo>
                    <a:pt x="12648" y="13"/>
                  </a:moveTo>
                  <a:cubicBezTo>
                    <a:pt x="12062" y="57"/>
                    <a:pt x="11446" y="295"/>
                    <a:pt x="10845" y="476"/>
                  </a:cubicBezTo>
                  <a:cubicBezTo>
                    <a:pt x="10954" y="823"/>
                    <a:pt x="11043" y="1177"/>
                    <a:pt x="11100" y="1581"/>
                  </a:cubicBezTo>
                  <a:cubicBezTo>
                    <a:pt x="11155" y="1540"/>
                    <a:pt x="11283" y="1433"/>
                    <a:pt x="11324" y="1403"/>
                  </a:cubicBezTo>
                  <a:cubicBezTo>
                    <a:pt x="11447" y="1313"/>
                    <a:pt x="11519" y="1274"/>
                    <a:pt x="11611" y="1225"/>
                  </a:cubicBezTo>
                  <a:cubicBezTo>
                    <a:pt x="11678" y="1190"/>
                    <a:pt x="11672" y="1165"/>
                    <a:pt x="11802" y="1118"/>
                  </a:cubicBezTo>
                  <a:cubicBezTo>
                    <a:pt x="11975" y="1022"/>
                    <a:pt x="11989" y="1022"/>
                    <a:pt x="12776" y="1403"/>
                  </a:cubicBezTo>
                  <a:cubicBezTo>
                    <a:pt x="13120" y="1771"/>
                    <a:pt x="13121" y="1784"/>
                    <a:pt x="13526" y="2722"/>
                  </a:cubicBezTo>
                  <a:cubicBezTo>
                    <a:pt x="13681" y="3331"/>
                    <a:pt x="13639" y="3657"/>
                    <a:pt x="13686" y="3970"/>
                  </a:cubicBezTo>
                  <a:cubicBezTo>
                    <a:pt x="13702" y="3967"/>
                    <a:pt x="13753" y="3934"/>
                    <a:pt x="13766" y="3934"/>
                  </a:cubicBezTo>
                  <a:cubicBezTo>
                    <a:pt x="13961" y="3936"/>
                    <a:pt x="13960" y="3918"/>
                    <a:pt x="14373" y="4148"/>
                  </a:cubicBezTo>
                  <a:cubicBezTo>
                    <a:pt x="14652" y="4394"/>
                    <a:pt x="14647" y="4411"/>
                    <a:pt x="15011" y="5039"/>
                  </a:cubicBezTo>
                  <a:cubicBezTo>
                    <a:pt x="15146" y="5382"/>
                    <a:pt x="15156" y="5656"/>
                    <a:pt x="15219" y="5859"/>
                  </a:cubicBezTo>
                  <a:cubicBezTo>
                    <a:pt x="15424" y="5760"/>
                    <a:pt x="15604" y="5664"/>
                    <a:pt x="15793" y="5574"/>
                  </a:cubicBezTo>
                  <a:cubicBezTo>
                    <a:pt x="16222" y="5369"/>
                    <a:pt x="16459" y="5283"/>
                    <a:pt x="16607" y="5217"/>
                  </a:cubicBezTo>
                  <a:cubicBezTo>
                    <a:pt x="16710" y="5171"/>
                    <a:pt x="16794" y="5132"/>
                    <a:pt x="16863" y="5110"/>
                  </a:cubicBezTo>
                  <a:cubicBezTo>
                    <a:pt x="16936" y="5070"/>
                    <a:pt x="16923" y="5074"/>
                    <a:pt x="17390" y="5110"/>
                  </a:cubicBezTo>
                  <a:cubicBezTo>
                    <a:pt x="17669" y="5171"/>
                    <a:pt x="17677" y="5165"/>
                    <a:pt x="18395" y="6180"/>
                  </a:cubicBezTo>
                  <a:cubicBezTo>
                    <a:pt x="18784" y="7210"/>
                    <a:pt x="18829" y="7506"/>
                    <a:pt x="18922" y="8746"/>
                  </a:cubicBezTo>
                  <a:cubicBezTo>
                    <a:pt x="19074" y="8847"/>
                    <a:pt x="19109" y="8745"/>
                    <a:pt x="19609" y="9352"/>
                  </a:cubicBezTo>
                  <a:cubicBezTo>
                    <a:pt x="20091" y="10590"/>
                    <a:pt x="20093" y="10594"/>
                    <a:pt x="20231" y="12239"/>
                  </a:cubicBezTo>
                  <a:cubicBezTo>
                    <a:pt x="20183" y="13560"/>
                    <a:pt x="20183" y="13537"/>
                    <a:pt x="20040" y="14236"/>
                  </a:cubicBezTo>
                  <a:cubicBezTo>
                    <a:pt x="19913" y="14684"/>
                    <a:pt x="19896" y="14700"/>
                    <a:pt x="19848" y="14842"/>
                  </a:cubicBezTo>
                  <a:cubicBezTo>
                    <a:pt x="19856" y="16618"/>
                    <a:pt x="19372" y="18268"/>
                    <a:pt x="18571" y="18798"/>
                  </a:cubicBezTo>
                  <a:cubicBezTo>
                    <a:pt x="16995" y="19841"/>
                    <a:pt x="16370" y="20241"/>
                    <a:pt x="15825" y="20545"/>
                  </a:cubicBezTo>
                  <a:cubicBezTo>
                    <a:pt x="15475" y="20741"/>
                    <a:pt x="15189" y="20878"/>
                    <a:pt x="14963" y="20937"/>
                  </a:cubicBezTo>
                  <a:cubicBezTo>
                    <a:pt x="14774" y="20987"/>
                    <a:pt x="14621" y="20991"/>
                    <a:pt x="14420" y="20937"/>
                  </a:cubicBezTo>
                  <a:cubicBezTo>
                    <a:pt x="14124" y="20857"/>
                    <a:pt x="13840" y="20666"/>
                    <a:pt x="13526" y="20153"/>
                  </a:cubicBezTo>
                  <a:cubicBezTo>
                    <a:pt x="13287" y="19762"/>
                    <a:pt x="13191" y="19177"/>
                    <a:pt x="13064" y="18620"/>
                  </a:cubicBezTo>
                  <a:cubicBezTo>
                    <a:pt x="12816" y="18458"/>
                    <a:pt x="12566" y="18359"/>
                    <a:pt x="12313" y="17907"/>
                  </a:cubicBezTo>
                  <a:cubicBezTo>
                    <a:pt x="12076" y="17483"/>
                    <a:pt x="11923" y="17001"/>
                    <a:pt x="11802" y="16517"/>
                  </a:cubicBezTo>
                  <a:cubicBezTo>
                    <a:pt x="11637" y="16382"/>
                    <a:pt x="11474" y="16145"/>
                    <a:pt x="11324" y="15875"/>
                  </a:cubicBezTo>
                  <a:cubicBezTo>
                    <a:pt x="11298" y="15874"/>
                    <a:pt x="11269" y="15878"/>
                    <a:pt x="11244" y="15875"/>
                  </a:cubicBezTo>
                  <a:cubicBezTo>
                    <a:pt x="10635" y="15809"/>
                    <a:pt x="10136" y="15453"/>
                    <a:pt x="9679" y="14093"/>
                  </a:cubicBezTo>
                  <a:cubicBezTo>
                    <a:pt x="9666" y="14055"/>
                    <a:pt x="9660" y="14024"/>
                    <a:pt x="9647" y="13986"/>
                  </a:cubicBezTo>
                  <a:cubicBezTo>
                    <a:pt x="9615" y="13997"/>
                    <a:pt x="9567" y="14011"/>
                    <a:pt x="9536" y="14022"/>
                  </a:cubicBezTo>
                  <a:cubicBezTo>
                    <a:pt x="8712" y="14296"/>
                    <a:pt x="8319" y="14378"/>
                    <a:pt x="7828" y="14378"/>
                  </a:cubicBezTo>
                  <a:cubicBezTo>
                    <a:pt x="7533" y="14378"/>
                    <a:pt x="7435" y="14376"/>
                    <a:pt x="7237" y="14307"/>
                  </a:cubicBezTo>
                  <a:cubicBezTo>
                    <a:pt x="6945" y="14205"/>
                    <a:pt x="6670" y="14022"/>
                    <a:pt x="6375" y="13558"/>
                  </a:cubicBezTo>
                  <a:cubicBezTo>
                    <a:pt x="6282" y="13412"/>
                    <a:pt x="6246" y="13166"/>
                    <a:pt x="6167" y="12988"/>
                  </a:cubicBezTo>
                  <a:cubicBezTo>
                    <a:pt x="5545" y="13210"/>
                    <a:pt x="4876" y="13534"/>
                    <a:pt x="4332" y="13630"/>
                  </a:cubicBezTo>
                  <a:cubicBezTo>
                    <a:pt x="3836" y="13717"/>
                    <a:pt x="3521" y="13729"/>
                    <a:pt x="3214" y="13630"/>
                  </a:cubicBezTo>
                  <a:cubicBezTo>
                    <a:pt x="2790" y="13492"/>
                    <a:pt x="2416" y="13214"/>
                    <a:pt x="2049" y="12382"/>
                  </a:cubicBezTo>
                  <a:cubicBezTo>
                    <a:pt x="1965" y="12192"/>
                    <a:pt x="1969" y="11946"/>
                    <a:pt x="1905" y="11740"/>
                  </a:cubicBezTo>
                  <a:cubicBezTo>
                    <a:pt x="1623" y="11867"/>
                    <a:pt x="1352" y="12002"/>
                    <a:pt x="1155" y="12026"/>
                  </a:cubicBezTo>
                  <a:cubicBezTo>
                    <a:pt x="834" y="12065"/>
                    <a:pt x="559" y="11998"/>
                    <a:pt x="213" y="11669"/>
                  </a:cubicBezTo>
                  <a:cubicBezTo>
                    <a:pt x="198" y="11655"/>
                    <a:pt x="196" y="11613"/>
                    <a:pt x="181" y="11598"/>
                  </a:cubicBezTo>
                  <a:cubicBezTo>
                    <a:pt x="134" y="11625"/>
                    <a:pt x="69" y="11642"/>
                    <a:pt x="21" y="11669"/>
                  </a:cubicBezTo>
                  <a:cubicBezTo>
                    <a:pt x="16" y="12006"/>
                    <a:pt x="-12" y="12316"/>
                    <a:pt x="5" y="12667"/>
                  </a:cubicBezTo>
                  <a:cubicBezTo>
                    <a:pt x="82" y="14197"/>
                    <a:pt x="379" y="15841"/>
                    <a:pt x="836" y="17159"/>
                  </a:cubicBezTo>
                  <a:cubicBezTo>
                    <a:pt x="1292" y="18476"/>
                    <a:pt x="1914" y="19480"/>
                    <a:pt x="2847" y="20117"/>
                  </a:cubicBezTo>
                  <a:cubicBezTo>
                    <a:pt x="3780" y="20755"/>
                    <a:pt x="5027" y="21017"/>
                    <a:pt x="6359" y="21187"/>
                  </a:cubicBezTo>
                  <a:cubicBezTo>
                    <a:pt x="7691" y="21357"/>
                    <a:pt x="9098" y="21429"/>
                    <a:pt x="10621" y="21472"/>
                  </a:cubicBezTo>
                  <a:cubicBezTo>
                    <a:pt x="12144" y="21514"/>
                    <a:pt x="13790" y="21528"/>
                    <a:pt x="15027" y="21400"/>
                  </a:cubicBezTo>
                  <a:cubicBezTo>
                    <a:pt x="16264" y="21273"/>
                    <a:pt x="17103" y="20992"/>
                    <a:pt x="17693" y="20652"/>
                  </a:cubicBezTo>
                  <a:cubicBezTo>
                    <a:pt x="18283" y="20312"/>
                    <a:pt x="18624" y="19894"/>
                    <a:pt x="18890" y="19511"/>
                  </a:cubicBezTo>
                  <a:cubicBezTo>
                    <a:pt x="19157" y="19129"/>
                    <a:pt x="19335" y="18815"/>
                    <a:pt x="19545" y="18050"/>
                  </a:cubicBezTo>
                  <a:cubicBezTo>
                    <a:pt x="19754" y="17285"/>
                    <a:pt x="19984" y="16082"/>
                    <a:pt x="20327" y="15020"/>
                  </a:cubicBezTo>
                  <a:cubicBezTo>
                    <a:pt x="20669" y="13957"/>
                    <a:pt x="21131" y="13032"/>
                    <a:pt x="21588" y="12097"/>
                  </a:cubicBezTo>
                  <a:lnTo>
                    <a:pt x="18954" y="84"/>
                  </a:lnTo>
                  <a:cubicBezTo>
                    <a:pt x="17964" y="254"/>
                    <a:pt x="16984" y="455"/>
                    <a:pt x="15937" y="369"/>
                  </a:cubicBezTo>
                  <a:cubicBezTo>
                    <a:pt x="14890" y="284"/>
                    <a:pt x="13791" y="-72"/>
                    <a:pt x="12648" y="13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1" name="شكل"/>
            <p:cNvSpPr/>
            <p:nvPr/>
          </p:nvSpPr>
          <p:spPr>
            <a:xfrm>
              <a:off x="2601175" y="342962"/>
              <a:ext cx="644129" cy="27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fill="norm" stroke="1" extrusionOk="0">
                  <a:moveTo>
                    <a:pt x="12523" y="61"/>
                  </a:moveTo>
                  <a:cubicBezTo>
                    <a:pt x="12106" y="-6"/>
                    <a:pt x="11702" y="168"/>
                    <a:pt x="11299" y="215"/>
                  </a:cubicBezTo>
                  <a:cubicBezTo>
                    <a:pt x="11481" y="541"/>
                    <a:pt x="11620" y="978"/>
                    <a:pt x="11725" y="1453"/>
                  </a:cubicBezTo>
                  <a:cubicBezTo>
                    <a:pt x="11941" y="1890"/>
                    <a:pt x="12106" y="2404"/>
                    <a:pt x="12191" y="3032"/>
                  </a:cubicBezTo>
                  <a:cubicBezTo>
                    <a:pt x="12236" y="2996"/>
                    <a:pt x="12343" y="2903"/>
                    <a:pt x="12377" y="2877"/>
                  </a:cubicBezTo>
                  <a:cubicBezTo>
                    <a:pt x="12480" y="2798"/>
                    <a:pt x="12540" y="2764"/>
                    <a:pt x="12617" y="2722"/>
                  </a:cubicBezTo>
                  <a:cubicBezTo>
                    <a:pt x="12673" y="2691"/>
                    <a:pt x="12668" y="2670"/>
                    <a:pt x="12776" y="2629"/>
                  </a:cubicBezTo>
                  <a:cubicBezTo>
                    <a:pt x="12920" y="2545"/>
                    <a:pt x="12932" y="2546"/>
                    <a:pt x="13588" y="2877"/>
                  </a:cubicBezTo>
                  <a:cubicBezTo>
                    <a:pt x="13875" y="3196"/>
                    <a:pt x="13875" y="3208"/>
                    <a:pt x="14214" y="4022"/>
                  </a:cubicBezTo>
                  <a:cubicBezTo>
                    <a:pt x="14343" y="4551"/>
                    <a:pt x="14307" y="4833"/>
                    <a:pt x="14347" y="5105"/>
                  </a:cubicBezTo>
                  <a:cubicBezTo>
                    <a:pt x="14360" y="5103"/>
                    <a:pt x="14403" y="5074"/>
                    <a:pt x="14413" y="5074"/>
                  </a:cubicBezTo>
                  <a:cubicBezTo>
                    <a:pt x="14576" y="5076"/>
                    <a:pt x="14575" y="5060"/>
                    <a:pt x="14919" y="5260"/>
                  </a:cubicBezTo>
                  <a:cubicBezTo>
                    <a:pt x="15152" y="5473"/>
                    <a:pt x="15148" y="5489"/>
                    <a:pt x="15451" y="6033"/>
                  </a:cubicBezTo>
                  <a:cubicBezTo>
                    <a:pt x="15564" y="6331"/>
                    <a:pt x="15572" y="6569"/>
                    <a:pt x="15624" y="6745"/>
                  </a:cubicBezTo>
                  <a:cubicBezTo>
                    <a:pt x="15796" y="6659"/>
                    <a:pt x="15945" y="6576"/>
                    <a:pt x="16104" y="6498"/>
                  </a:cubicBezTo>
                  <a:cubicBezTo>
                    <a:pt x="16461" y="6320"/>
                    <a:pt x="16659" y="6246"/>
                    <a:pt x="16782" y="6188"/>
                  </a:cubicBezTo>
                  <a:cubicBezTo>
                    <a:pt x="16868" y="6148"/>
                    <a:pt x="16938" y="6114"/>
                    <a:pt x="16995" y="6095"/>
                  </a:cubicBezTo>
                  <a:cubicBezTo>
                    <a:pt x="17056" y="6060"/>
                    <a:pt x="17045" y="6064"/>
                    <a:pt x="17434" y="6095"/>
                  </a:cubicBezTo>
                  <a:cubicBezTo>
                    <a:pt x="17667" y="6148"/>
                    <a:pt x="17674" y="6142"/>
                    <a:pt x="18273" y="7024"/>
                  </a:cubicBezTo>
                  <a:cubicBezTo>
                    <a:pt x="18597" y="7918"/>
                    <a:pt x="18634" y="8175"/>
                    <a:pt x="18712" y="9252"/>
                  </a:cubicBezTo>
                  <a:cubicBezTo>
                    <a:pt x="18839" y="9340"/>
                    <a:pt x="18868" y="9251"/>
                    <a:pt x="19284" y="9778"/>
                  </a:cubicBezTo>
                  <a:cubicBezTo>
                    <a:pt x="19687" y="10852"/>
                    <a:pt x="19688" y="10856"/>
                    <a:pt x="19803" y="12285"/>
                  </a:cubicBezTo>
                  <a:cubicBezTo>
                    <a:pt x="19763" y="13431"/>
                    <a:pt x="19764" y="13411"/>
                    <a:pt x="19644" y="14018"/>
                  </a:cubicBezTo>
                  <a:cubicBezTo>
                    <a:pt x="19538" y="14407"/>
                    <a:pt x="19524" y="14421"/>
                    <a:pt x="19484" y="14544"/>
                  </a:cubicBezTo>
                  <a:cubicBezTo>
                    <a:pt x="19491" y="16086"/>
                    <a:pt x="19087" y="17519"/>
                    <a:pt x="18419" y="17979"/>
                  </a:cubicBezTo>
                  <a:cubicBezTo>
                    <a:pt x="17105" y="18884"/>
                    <a:pt x="16585" y="19231"/>
                    <a:pt x="16130" y="19495"/>
                  </a:cubicBezTo>
                  <a:cubicBezTo>
                    <a:pt x="15838" y="19665"/>
                    <a:pt x="15599" y="19784"/>
                    <a:pt x="15411" y="19836"/>
                  </a:cubicBezTo>
                  <a:cubicBezTo>
                    <a:pt x="15253" y="19879"/>
                    <a:pt x="15126" y="19883"/>
                    <a:pt x="14959" y="19836"/>
                  </a:cubicBezTo>
                  <a:cubicBezTo>
                    <a:pt x="14712" y="19767"/>
                    <a:pt x="14475" y="19600"/>
                    <a:pt x="14214" y="19155"/>
                  </a:cubicBezTo>
                  <a:cubicBezTo>
                    <a:pt x="14014" y="18816"/>
                    <a:pt x="13934" y="18308"/>
                    <a:pt x="13828" y="17824"/>
                  </a:cubicBezTo>
                  <a:cubicBezTo>
                    <a:pt x="13622" y="17684"/>
                    <a:pt x="13413" y="17598"/>
                    <a:pt x="13202" y="17205"/>
                  </a:cubicBezTo>
                  <a:cubicBezTo>
                    <a:pt x="13004" y="16837"/>
                    <a:pt x="12877" y="16419"/>
                    <a:pt x="12776" y="15998"/>
                  </a:cubicBezTo>
                  <a:cubicBezTo>
                    <a:pt x="12639" y="15881"/>
                    <a:pt x="12502" y="15675"/>
                    <a:pt x="12377" y="15441"/>
                  </a:cubicBezTo>
                  <a:cubicBezTo>
                    <a:pt x="12356" y="15440"/>
                    <a:pt x="12332" y="15444"/>
                    <a:pt x="12311" y="15441"/>
                  </a:cubicBezTo>
                  <a:cubicBezTo>
                    <a:pt x="11803" y="15384"/>
                    <a:pt x="11387" y="15075"/>
                    <a:pt x="11006" y="13894"/>
                  </a:cubicBezTo>
                  <a:cubicBezTo>
                    <a:pt x="10996" y="13861"/>
                    <a:pt x="10990" y="13834"/>
                    <a:pt x="10980" y="13801"/>
                  </a:cubicBezTo>
                  <a:cubicBezTo>
                    <a:pt x="10953" y="13811"/>
                    <a:pt x="10912" y="13823"/>
                    <a:pt x="10887" y="13832"/>
                  </a:cubicBezTo>
                  <a:cubicBezTo>
                    <a:pt x="10200" y="14070"/>
                    <a:pt x="9872" y="14142"/>
                    <a:pt x="9462" y="14142"/>
                  </a:cubicBezTo>
                  <a:cubicBezTo>
                    <a:pt x="9217" y="14142"/>
                    <a:pt x="9135" y="14140"/>
                    <a:pt x="8970" y="14080"/>
                  </a:cubicBezTo>
                  <a:cubicBezTo>
                    <a:pt x="8726" y="13991"/>
                    <a:pt x="8498" y="13832"/>
                    <a:pt x="8251" y="13430"/>
                  </a:cubicBezTo>
                  <a:cubicBezTo>
                    <a:pt x="8174" y="13303"/>
                    <a:pt x="8144" y="13089"/>
                    <a:pt x="8078" y="12935"/>
                  </a:cubicBezTo>
                  <a:cubicBezTo>
                    <a:pt x="7559" y="13127"/>
                    <a:pt x="7001" y="13408"/>
                    <a:pt x="6548" y="13492"/>
                  </a:cubicBezTo>
                  <a:cubicBezTo>
                    <a:pt x="6135" y="13568"/>
                    <a:pt x="5873" y="13578"/>
                    <a:pt x="5616" y="13492"/>
                  </a:cubicBezTo>
                  <a:cubicBezTo>
                    <a:pt x="5263" y="13372"/>
                    <a:pt x="4951" y="13131"/>
                    <a:pt x="4645" y="12409"/>
                  </a:cubicBezTo>
                  <a:cubicBezTo>
                    <a:pt x="4575" y="12243"/>
                    <a:pt x="4578" y="12030"/>
                    <a:pt x="4525" y="11851"/>
                  </a:cubicBezTo>
                  <a:cubicBezTo>
                    <a:pt x="4290" y="11962"/>
                    <a:pt x="4064" y="12078"/>
                    <a:pt x="3899" y="12099"/>
                  </a:cubicBezTo>
                  <a:cubicBezTo>
                    <a:pt x="3632" y="12133"/>
                    <a:pt x="3403" y="12075"/>
                    <a:pt x="3114" y="11790"/>
                  </a:cubicBezTo>
                  <a:cubicBezTo>
                    <a:pt x="3102" y="11777"/>
                    <a:pt x="3100" y="11740"/>
                    <a:pt x="3088" y="11728"/>
                  </a:cubicBezTo>
                  <a:cubicBezTo>
                    <a:pt x="2176" y="12275"/>
                    <a:pt x="1142" y="12700"/>
                    <a:pt x="0" y="13120"/>
                  </a:cubicBezTo>
                  <a:cubicBezTo>
                    <a:pt x="206" y="14552"/>
                    <a:pt x="510" y="15935"/>
                    <a:pt x="892" y="17051"/>
                  </a:cubicBezTo>
                  <a:cubicBezTo>
                    <a:pt x="1384" y="18490"/>
                    <a:pt x="1918" y="19530"/>
                    <a:pt x="2648" y="20083"/>
                  </a:cubicBezTo>
                  <a:cubicBezTo>
                    <a:pt x="3378" y="20637"/>
                    <a:pt x="4307" y="20715"/>
                    <a:pt x="5164" y="20826"/>
                  </a:cubicBezTo>
                  <a:cubicBezTo>
                    <a:pt x="6021" y="20937"/>
                    <a:pt x="6808" y="21081"/>
                    <a:pt x="7586" y="21228"/>
                  </a:cubicBezTo>
                  <a:cubicBezTo>
                    <a:pt x="8364" y="21376"/>
                    <a:pt x="9135" y="21513"/>
                    <a:pt x="9928" y="21476"/>
                  </a:cubicBezTo>
                  <a:cubicBezTo>
                    <a:pt x="10722" y="21439"/>
                    <a:pt x="11545" y="21239"/>
                    <a:pt x="12497" y="20981"/>
                  </a:cubicBezTo>
                  <a:cubicBezTo>
                    <a:pt x="13449" y="20723"/>
                    <a:pt x="14520" y="20410"/>
                    <a:pt x="15345" y="20114"/>
                  </a:cubicBezTo>
                  <a:cubicBezTo>
                    <a:pt x="16170" y="19819"/>
                    <a:pt x="16741" y="19544"/>
                    <a:pt x="17328" y="19434"/>
                  </a:cubicBezTo>
                  <a:cubicBezTo>
                    <a:pt x="17915" y="19323"/>
                    <a:pt x="18523" y="19397"/>
                    <a:pt x="18952" y="19434"/>
                  </a:cubicBezTo>
                  <a:cubicBezTo>
                    <a:pt x="19380" y="19470"/>
                    <a:pt x="19630" y="19444"/>
                    <a:pt x="20043" y="19186"/>
                  </a:cubicBezTo>
                  <a:cubicBezTo>
                    <a:pt x="20455" y="18928"/>
                    <a:pt x="21029" y="18434"/>
                    <a:pt x="21600" y="17917"/>
                  </a:cubicBezTo>
                  <a:lnTo>
                    <a:pt x="21214" y="2846"/>
                  </a:lnTo>
                  <a:cubicBezTo>
                    <a:pt x="21214" y="2255"/>
                    <a:pt x="21227" y="1679"/>
                    <a:pt x="21148" y="1237"/>
                  </a:cubicBezTo>
                  <a:cubicBezTo>
                    <a:pt x="21068" y="794"/>
                    <a:pt x="20902" y="499"/>
                    <a:pt x="20442" y="277"/>
                  </a:cubicBezTo>
                  <a:cubicBezTo>
                    <a:pt x="19982" y="56"/>
                    <a:pt x="19215" y="-87"/>
                    <a:pt x="18326" y="61"/>
                  </a:cubicBezTo>
                  <a:cubicBezTo>
                    <a:pt x="17437" y="208"/>
                    <a:pt x="16425" y="649"/>
                    <a:pt x="15425" y="649"/>
                  </a:cubicBezTo>
                  <a:cubicBezTo>
                    <a:pt x="14425" y="649"/>
                    <a:pt x="13444" y="208"/>
                    <a:pt x="12523" y="61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2" name="شكل"/>
            <p:cNvSpPr/>
            <p:nvPr/>
          </p:nvSpPr>
          <p:spPr>
            <a:xfrm>
              <a:off x="2798819" y="358003"/>
              <a:ext cx="41276" cy="1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66" y="4151"/>
                    <a:pt x="9806" y="8787"/>
                    <a:pt x="2908" y="11520"/>
                  </a:cubicBezTo>
                  <a:cubicBezTo>
                    <a:pt x="1930" y="11907"/>
                    <a:pt x="989" y="11894"/>
                    <a:pt x="0" y="12240"/>
                  </a:cubicBezTo>
                  <a:cubicBezTo>
                    <a:pt x="2081" y="14515"/>
                    <a:pt x="4162" y="16338"/>
                    <a:pt x="6438" y="21600"/>
                  </a:cubicBezTo>
                  <a:cubicBezTo>
                    <a:pt x="11747" y="14027"/>
                    <a:pt x="15720" y="8200"/>
                    <a:pt x="21600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3" name="شكل"/>
            <p:cNvSpPr/>
            <p:nvPr/>
          </p:nvSpPr>
          <p:spPr>
            <a:xfrm>
              <a:off x="2614669" y="367925"/>
              <a:ext cx="145654" cy="4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11" y="499"/>
                    <a:pt x="15863" y="905"/>
                    <a:pt x="13537" y="1964"/>
                  </a:cubicBezTo>
                  <a:cubicBezTo>
                    <a:pt x="9326" y="3879"/>
                    <a:pt x="6388" y="7738"/>
                    <a:pt x="4002" y="11782"/>
                  </a:cubicBezTo>
                  <a:cubicBezTo>
                    <a:pt x="2396" y="14504"/>
                    <a:pt x="1097" y="17710"/>
                    <a:pt x="0" y="21600"/>
                  </a:cubicBezTo>
                  <a:cubicBezTo>
                    <a:pt x="3128" y="19862"/>
                    <a:pt x="6528" y="18303"/>
                    <a:pt x="9064" y="16245"/>
                  </a:cubicBezTo>
                  <a:cubicBezTo>
                    <a:pt x="11596" y="14190"/>
                    <a:pt x="13624" y="11624"/>
                    <a:pt x="15832" y="9104"/>
                  </a:cubicBezTo>
                  <a:cubicBezTo>
                    <a:pt x="17112" y="6814"/>
                    <a:pt x="18422" y="4284"/>
                    <a:pt x="19481" y="2678"/>
                  </a:cubicBezTo>
                  <a:cubicBezTo>
                    <a:pt x="20256" y="1502"/>
                    <a:pt x="20937" y="777"/>
                    <a:pt x="21600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4" name="شكل"/>
            <p:cNvSpPr/>
            <p:nvPr/>
          </p:nvSpPr>
          <p:spPr>
            <a:xfrm>
              <a:off x="3052021" y="390054"/>
              <a:ext cx="130176" cy="85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fill="norm" stroke="1" extrusionOk="0">
                  <a:moveTo>
                    <a:pt x="12907" y="403"/>
                  </a:moveTo>
                  <a:cubicBezTo>
                    <a:pt x="11180" y="1108"/>
                    <a:pt x="8705" y="2780"/>
                    <a:pt x="4544" y="4543"/>
                  </a:cubicBezTo>
                  <a:cubicBezTo>
                    <a:pt x="3312" y="5064"/>
                    <a:pt x="1466" y="5405"/>
                    <a:pt x="0" y="5923"/>
                  </a:cubicBezTo>
                  <a:cubicBezTo>
                    <a:pt x="417" y="6242"/>
                    <a:pt x="701" y="6408"/>
                    <a:pt x="1646" y="7499"/>
                  </a:cubicBezTo>
                  <a:cubicBezTo>
                    <a:pt x="2203" y="8449"/>
                    <a:pt x="2243" y="9206"/>
                    <a:pt x="2502" y="9766"/>
                  </a:cubicBezTo>
                  <a:cubicBezTo>
                    <a:pt x="3349" y="9493"/>
                    <a:pt x="4091" y="9229"/>
                    <a:pt x="4873" y="8978"/>
                  </a:cubicBezTo>
                  <a:cubicBezTo>
                    <a:pt x="6640" y="8411"/>
                    <a:pt x="7621" y="8175"/>
                    <a:pt x="8232" y="7992"/>
                  </a:cubicBezTo>
                  <a:cubicBezTo>
                    <a:pt x="8656" y="7865"/>
                    <a:pt x="9000" y="7758"/>
                    <a:pt x="9285" y="7697"/>
                  </a:cubicBezTo>
                  <a:cubicBezTo>
                    <a:pt x="9588" y="7584"/>
                    <a:pt x="9533" y="7596"/>
                    <a:pt x="11459" y="7697"/>
                  </a:cubicBezTo>
                  <a:cubicBezTo>
                    <a:pt x="12612" y="7863"/>
                    <a:pt x="12643" y="7847"/>
                    <a:pt x="15607" y="10653"/>
                  </a:cubicBezTo>
                  <a:cubicBezTo>
                    <a:pt x="17210" y="13501"/>
                    <a:pt x="17397" y="14321"/>
                    <a:pt x="17780" y="17750"/>
                  </a:cubicBezTo>
                  <a:cubicBezTo>
                    <a:pt x="18409" y="18029"/>
                    <a:pt x="18553" y="17747"/>
                    <a:pt x="20612" y="19425"/>
                  </a:cubicBezTo>
                  <a:cubicBezTo>
                    <a:pt x="21140" y="20333"/>
                    <a:pt x="21304" y="20723"/>
                    <a:pt x="21600" y="21298"/>
                  </a:cubicBezTo>
                  <a:lnTo>
                    <a:pt x="17912" y="3754"/>
                  </a:lnTo>
                  <a:cubicBezTo>
                    <a:pt x="17441" y="2579"/>
                    <a:pt x="16972" y="1404"/>
                    <a:pt x="16266" y="699"/>
                  </a:cubicBezTo>
                  <a:cubicBezTo>
                    <a:pt x="15559" y="-6"/>
                    <a:pt x="14635" y="-302"/>
                    <a:pt x="12907" y="403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5" name="شكل"/>
            <p:cNvSpPr/>
            <p:nvPr/>
          </p:nvSpPr>
          <p:spPr>
            <a:xfrm>
              <a:off x="3182196" y="503598"/>
              <a:ext cx="17861" cy="31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60" y="0"/>
                  </a:moveTo>
                  <a:cubicBezTo>
                    <a:pt x="9579" y="6451"/>
                    <a:pt x="9462" y="8533"/>
                    <a:pt x="5760" y="13124"/>
                  </a:cubicBezTo>
                  <a:cubicBezTo>
                    <a:pt x="1946" y="16566"/>
                    <a:pt x="1445" y="16683"/>
                    <a:pt x="0" y="17772"/>
                  </a:cubicBezTo>
                  <a:cubicBezTo>
                    <a:pt x="24" y="19051"/>
                    <a:pt x="728" y="20345"/>
                    <a:pt x="480" y="21600"/>
                  </a:cubicBezTo>
                  <a:cubicBezTo>
                    <a:pt x="7374" y="21102"/>
                    <a:pt x="14722" y="20449"/>
                    <a:pt x="21600" y="19959"/>
                  </a:cubicBezTo>
                  <a:lnTo>
                    <a:pt x="10560" y="0"/>
                  </a:ln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6" name="شكل"/>
            <p:cNvSpPr/>
            <p:nvPr/>
          </p:nvSpPr>
          <p:spPr>
            <a:xfrm>
              <a:off x="2843261" y="510345"/>
              <a:ext cx="158755" cy="66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460" fill="norm" stroke="1" extrusionOk="0">
                  <a:moveTo>
                    <a:pt x="0" y="0"/>
                  </a:moveTo>
                  <a:cubicBezTo>
                    <a:pt x="-11" y="2556"/>
                    <a:pt x="153" y="5153"/>
                    <a:pt x="486" y="7449"/>
                  </a:cubicBezTo>
                  <a:cubicBezTo>
                    <a:pt x="1129" y="11889"/>
                    <a:pt x="2419" y="15529"/>
                    <a:pt x="4156" y="17979"/>
                  </a:cubicBezTo>
                  <a:cubicBezTo>
                    <a:pt x="5894" y="20429"/>
                    <a:pt x="8083" y="21600"/>
                    <a:pt x="11172" y="21447"/>
                  </a:cubicBezTo>
                  <a:cubicBezTo>
                    <a:pt x="13999" y="21307"/>
                    <a:pt x="17698" y="19851"/>
                    <a:pt x="21589" y="18108"/>
                  </a:cubicBezTo>
                  <a:cubicBezTo>
                    <a:pt x="21281" y="17652"/>
                    <a:pt x="20941" y="17824"/>
                    <a:pt x="20618" y="17209"/>
                  </a:cubicBezTo>
                  <a:cubicBezTo>
                    <a:pt x="19814" y="15679"/>
                    <a:pt x="19299" y="13945"/>
                    <a:pt x="18890" y="12200"/>
                  </a:cubicBezTo>
                  <a:cubicBezTo>
                    <a:pt x="18332" y="11713"/>
                    <a:pt x="17779" y="10859"/>
                    <a:pt x="17271" y="9889"/>
                  </a:cubicBezTo>
                  <a:cubicBezTo>
                    <a:pt x="17184" y="9884"/>
                    <a:pt x="17088" y="9899"/>
                    <a:pt x="17001" y="9889"/>
                  </a:cubicBezTo>
                  <a:cubicBezTo>
                    <a:pt x="14943" y="9650"/>
                    <a:pt x="13257" y="8367"/>
                    <a:pt x="11712" y="3467"/>
                  </a:cubicBezTo>
                  <a:cubicBezTo>
                    <a:pt x="11669" y="3329"/>
                    <a:pt x="11646" y="3220"/>
                    <a:pt x="11604" y="3082"/>
                  </a:cubicBezTo>
                  <a:cubicBezTo>
                    <a:pt x="11495" y="3122"/>
                    <a:pt x="11331" y="3173"/>
                    <a:pt x="11226" y="3211"/>
                  </a:cubicBezTo>
                  <a:cubicBezTo>
                    <a:pt x="8442" y="4197"/>
                    <a:pt x="7112" y="4495"/>
                    <a:pt x="5451" y="4495"/>
                  </a:cubicBezTo>
                  <a:cubicBezTo>
                    <a:pt x="4456" y="4495"/>
                    <a:pt x="4125" y="4487"/>
                    <a:pt x="3454" y="4238"/>
                  </a:cubicBezTo>
                  <a:cubicBezTo>
                    <a:pt x="2467" y="3871"/>
                    <a:pt x="1539" y="3212"/>
                    <a:pt x="540" y="1541"/>
                  </a:cubicBezTo>
                  <a:cubicBezTo>
                    <a:pt x="301" y="1141"/>
                    <a:pt x="211" y="467"/>
                    <a:pt x="0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7" name="شكل"/>
            <p:cNvSpPr/>
            <p:nvPr/>
          </p:nvSpPr>
          <p:spPr>
            <a:xfrm>
              <a:off x="2950028" y="356229"/>
              <a:ext cx="235745" cy="12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fill="norm" stroke="1" extrusionOk="0">
                  <a:moveTo>
                    <a:pt x="9018" y="117"/>
                  </a:moveTo>
                  <a:cubicBezTo>
                    <a:pt x="6055" y="-42"/>
                    <a:pt x="3008" y="-156"/>
                    <a:pt x="0" y="595"/>
                  </a:cubicBezTo>
                  <a:cubicBezTo>
                    <a:pt x="33" y="702"/>
                    <a:pt x="43" y="827"/>
                    <a:pt x="73" y="937"/>
                  </a:cubicBezTo>
                  <a:cubicBezTo>
                    <a:pt x="663" y="1901"/>
                    <a:pt x="1114" y="3038"/>
                    <a:pt x="1345" y="4423"/>
                  </a:cubicBezTo>
                  <a:cubicBezTo>
                    <a:pt x="1470" y="4344"/>
                    <a:pt x="1761" y="4139"/>
                    <a:pt x="1855" y="4081"/>
                  </a:cubicBezTo>
                  <a:cubicBezTo>
                    <a:pt x="2136" y="3908"/>
                    <a:pt x="2301" y="3833"/>
                    <a:pt x="2509" y="3740"/>
                  </a:cubicBezTo>
                  <a:cubicBezTo>
                    <a:pt x="2662" y="3672"/>
                    <a:pt x="2648" y="3625"/>
                    <a:pt x="2945" y="3535"/>
                  </a:cubicBezTo>
                  <a:cubicBezTo>
                    <a:pt x="3338" y="3350"/>
                    <a:pt x="3370" y="3350"/>
                    <a:pt x="5164" y="4081"/>
                  </a:cubicBezTo>
                  <a:cubicBezTo>
                    <a:pt x="5948" y="4787"/>
                    <a:pt x="5948" y="4812"/>
                    <a:pt x="6873" y="6611"/>
                  </a:cubicBezTo>
                  <a:cubicBezTo>
                    <a:pt x="7226" y="7779"/>
                    <a:pt x="7128" y="8403"/>
                    <a:pt x="7236" y="9003"/>
                  </a:cubicBezTo>
                  <a:cubicBezTo>
                    <a:pt x="7273" y="8998"/>
                    <a:pt x="7389" y="8935"/>
                    <a:pt x="7418" y="8935"/>
                  </a:cubicBezTo>
                  <a:cubicBezTo>
                    <a:pt x="7863" y="8938"/>
                    <a:pt x="7861" y="8904"/>
                    <a:pt x="8800" y="9345"/>
                  </a:cubicBezTo>
                  <a:cubicBezTo>
                    <a:pt x="9437" y="9817"/>
                    <a:pt x="9425" y="9850"/>
                    <a:pt x="10255" y="11054"/>
                  </a:cubicBezTo>
                  <a:cubicBezTo>
                    <a:pt x="10562" y="11712"/>
                    <a:pt x="10584" y="12238"/>
                    <a:pt x="10727" y="12626"/>
                  </a:cubicBezTo>
                  <a:cubicBezTo>
                    <a:pt x="11195" y="12437"/>
                    <a:pt x="11604" y="12253"/>
                    <a:pt x="12036" y="12079"/>
                  </a:cubicBezTo>
                  <a:cubicBezTo>
                    <a:pt x="13012" y="11686"/>
                    <a:pt x="13554" y="11522"/>
                    <a:pt x="13891" y="11396"/>
                  </a:cubicBezTo>
                  <a:cubicBezTo>
                    <a:pt x="14125" y="11308"/>
                    <a:pt x="14315" y="11233"/>
                    <a:pt x="14473" y="11191"/>
                  </a:cubicBezTo>
                  <a:cubicBezTo>
                    <a:pt x="14640" y="11112"/>
                    <a:pt x="14610" y="11121"/>
                    <a:pt x="15673" y="11191"/>
                  </a:cubicBezTo>
                  <a:cubicBezTo>
                    <a:pt x="16310" y="11306"/>
                    <a:pt x="16327" y="11295"/>
                    <a:pt x="17964" y="13241"/>
                  </a:cubicBezTo>
                  <a:cubicBezTo>
                    <a:pt x="18849" y="15216"/>
                    <a:pt x="18952" y="15785"/>
                    <a:pt x="19164" y="18163"/>
                  </a:cubicBezTo>
                  <a:cubicBezTo>
                    <a:pt x="19511" y="18357"/>
                    <a:pt x="19590" y="18161"/>
                    <a:pt x="20727" y="19325"/>
                  </a:cubicBezTo>
                  <a:cubicBezTo>
                    <a:pt x="21200" y="20345"/>
                    <a:pt x="21421" y="20862"/>
                    <a:pt x="21600" y="21444"/>
                  </a:cubicBezTo>
                  <a:lnTo>
                    <a:pt x="18727" y="4970"/>
                  </a:lnTo>
                  <a:cubicBezTo>
                    <a:pt x="18987" y="3503"/>
                    <a:pt x="19257" y="2081"/>
                    <a:pt x="19127" y="1347"/>
                  </a:cubicBezTo>
                  <a:cubicBezTo>
                    <a:pt x="18997" y="614"/>
                    <a:pt x="18462" y="608"/>
                    <a:pt x="16727" y="527"/>
                  </a:cubicBezTo>
                  <a:cubicBezTo>
                    <a:pt x="14993" y="445"/>
                    <a:pt x="12053" y="280"/>
                    <a:pt x="9018" y="117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8" name="شكل"/>
            <p:cNvSpPr/>
            <p:nvPr/>
          </p:nvSpPr>
          <p:spPr>
            <a:xfrm>
              <a:off x="3175056" y="494226"/>
              <a:ext cx="38895" cy="72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76" y="0"/>
                  </a:moveTo>
                  <a:cubicBezTo>
                    <a:pt x="8643" y="678"/>
                    <a:pt x="8917" y="919"/>
                    <a:pt x="9257" y="1889"/>
                  </a:cubicBezTo>
                  <a:cubicBezTo>
                    <a:pt x="8595" y="6262"/>
                    <a:pt x="8598" y="6183"/>
                    <a:pt x="6612" y="8498"/>
                  </a:cubicBezTo>
                  <a:cubicBezTo>
                    <a:pt x="4861" y="9984"/>
                    <a:pt x="4631" y="10035"/>
                    <a:pt x="3967" y="10505"/>
                  </a:cubicBezTo>
                  <a:cubicBezTo>
                    <a:pt x="4021" y="13237"/>
                    <a:pt x="2738" y="15840"/>
                    <a:pt x="0" y="18059"/>
                  </a:cubicBezTo>
                  <a:cubicBezTo>
                    <a:pt x="6958" y="19310"/>
                    <a:pt x="14124" y="20488"/>
                    <a:pt x="21600" y="21600"/>
                  </a:cubicBezTo>
                  <a:lnTo>
                    <a:pt x="8376" y="0"/>
                  </a:ln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9" name="شكل"/>
            <p:cNvSpPr/>
            <p:nvPr/>
          </p:nvSpPr>
          <p:spPr>
            <a:xfrm>
              <a:off x="2726985" y="495020"/>
              <a:ext cx="12701" cy="6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25" y="0"/>
                  </a:moveTo>
                  <a:cubicBezTo>
                    <a:pt x="9688" y="2214"/>
                    <a:pt x="4746" y="3778"/>
                    <a:pt x="0" y="5082"/>
                  </a:cubicBezTo>
                  <a:cubicBezTo>
                    <a:pt x="1193" y="6358"/>
                    <a:pt x="1489" y="7628"/>
                    <a:pt x="2700" y="8894"/>
                  </a:cubicBezTo>
                  <a:cubicBezTo>
                    <a:pt x="7946" y="14380"/>
                    <a:pt x="16023" y="16367"/>
                    <a:pt x="21600" y="21600"/>
                  </a:cubicBezTo>
                  <a:cubicBezTo>
                    <a:pt x="18243" y="15094"/>
                    <a:pt x="18099" y="7012"/>
                    <a:pt x="15525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0" name="شكل"/>
            <p:cNvSpPr/>
            <p:nvPr/>
          </p:nvSpPr>
          <p:spPr>
            <a:xfrm>
              <a:off x="2777785" y="508911"/>
              <a:ext cx="153591" cy="16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21" fill="norm" stroke="1" extrusionOk="0">
                  <a:moveTo>
                    <a:pt x="9042" y="0"/>
                  </a:moveTo>
                  <a:cubicBezTo>
                    <a:pt x="6865" y="3094"/>
                    <a:pt x="4525" y="7622"/>
                    <a:pt x="2623" y="8962"/>
                  </a:cubicBezTo>
                  <a:cubicBezTo>
                    <a:pt x="1460" y="9781"/>
                    <a:pt x="787" y="9235"/>
                    <a:pt x="0" y="8962"/>
                  </a:cubicBezTo>
                  <a:cubicBezTo>
                    <a:pt x="617" y="10450"/>
                    <a:pt x="1014" y="13283"/>
                    <a:pt x="1674" y="14438"/>
                  </a:cubicBezTo>
                  <a:cubicBezTo>
                    <a:pt x="5068" y="20374"/>
                    <a:pt x="9027" y="21600"/>
                    <a:pt x="13619" y="20412"/>
                  </a:cubicBezTo>
                  <a:cubicBezTo>
                    <a:pt x="16144" y="19759"/>
                    <a:pt x="18889" y="18626"/>
                    <a:pt x="21600" y="17425"/>
                  </a:cubicBezTo>
                  <a:cubicBezTo>
                    <a:pt x="21513" y="16485"/>
                    <a:pt x="21407" y="16454"/>
                    <a:pt x="21321" y="15434"/>
                  </a:cubicBezTo>
                  <a:cubicBezTo>
                    <a:pt x="21276" y="14898"/>
                    <a:pt x="21252" y="14475"/>
                    <a:pt x="21209" y="13940"/>
                  </a:cubicBezTo>
                  <a:cubicBezTo>
                    <a:pt x="21097" y="14093"/>
                    <a:pt x="20927" y="14294"/>
                    <a:pt x="20819" y="14438"/>
                  </a:cubicBezTo>
                  <a:cubicBezTo>
                    <a:pt x="17939" y="18263"/>
                    <a:pt x="16563" y="19417"/>
                    <a:pt x="14847" y="19417"/>
                  </a:cubicBezTo>
                  <a:cubicBezTo>
                    <a:pt x="13817" y="19417"/>
                    <a:pt x="13475" y="19388"/>
                    <a:pt x="12781" y="18421"/>
                  </a:cubicBezTo>
                  <a:cubicBezTo>
                    <a:pt x="11760" y="16997"/>
                    <a:pt x="10800" y="14443"/>
                    <a:pt x="9767" y="7966"/>
                  </a:cubicBezTo>
                  <a:cubicBezTo>
                    <a:pt x="9441" y="5919"/>
                    <a:pt x="9317" y="2489"/>
                    <a:pt x="9042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1" name="شكل"/>
            <p:cNvSpPr/>
            <p:nvPr/>
          </p:nvSpPr>
          <p:spPr>
            <a:xfrm>
              <a:off x="2367813" y="388939"/>
              <a:ext cx="18654" cy="1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57" y="0"/>
                  </a:moveTo>
                  <a:cubicBezTo>
                    <a:pt x="2224" y="2566"/>
                    <a:pt x="669" y="3948"/>
                    <a:pt x="0" y="6400"/>
                  </a:cubicBezTo>
                  <a:cubicBezTo>
                    <a:pt x="1199" y="10103"/>
                    <a:pt x="2971" y="17277"/>
                    <a:pt x="3677" y="21600"/>
                  </a:cubicBezTo>
                  <a:cubicBezTo>
                    <a:pt x="7666" y="18659"/>
                    <a:pt x="14824" y="13430"/>
                    <a:pt x="15626" y="12800"/>
                  </a:cubicBezTo>
                  <a:cubicBezTo>
                    <a:pt x="16384" y="12201"/>
                    <a:pt x="16288" y="11778"/>
                    <a:pt x="17004" y="11200"/>
                  </a:cubicBezTo>
                  <a:cubicBezTo>
                    <a:pt x="17871" y="10490"/>
                    <a:pt x="17924" y="10369"/>
                    <a:pt x="18843" y="9600"/>
                  </a:cubicBezTo>
                  <a:cubicBezTo>
                    <a:pt x="19462" y="9079"/>
                    <a:pt x="20357" y="8280"/>
                    <a:pt x="21600" y="7200"/>
                  </a:cubicBezTo>
                  <a:cubicBezTo>
                    <a:pt x="15334" y="4657"/>
                    <a:pt x="9262" y="2473"/>
                    <a:pt x="2757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2" name="شكل"/>
            <p:cNvSpPr/>
            <p:nvPr/>
          </p:nvSpPr>
          <p:spPr>
            <a:xfrm>
              <a:off x="1960222" y="475855"/>
              <a:ext cx="410370" cy="85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08" fill="norm" stroke="1" extrusionOk="0">
                  <a:moveTo>
                    <a:pt x="0" y="0"/>
                  </a:moveTo>
                  <a:cubicBezTo>
                    <a:pt x="101" y="715"/>
                    <a:pt x="139" y="1397"/>
                    <a:pt x="292" y="2184"/>
                  </a:cubicBezTo>
                  <a:cubicBezTo>
                    <a:pt x="940" y="5498"/>
                    <a:pt x="2093" y="9549"/>
                    <a:pt x="3363" y="12509"/>
                  </a:cubicBezTo>
                  <a:cubicBezTo>
                    <a:pt x="4634" y="15468"/>
                    <a:pt x="6027" y="17323"/>
                    <a:pt x="7646" y="18862"/>
                  </a:cubicBezTo>
                  <a:cubicBezTo>
                    <a:pt x="9265" y="20401"/>
                    <a:pt x="11095" y="21600"/>
                    <a:pt x="12764" y="21245"/>
                  </a:cubicBezTo>
                  <a:cubicBezTo>
                    <a:pt x="14432" y="20890"/>
                    <a:pt x="15944" y="19011"/>
                    <a:pt x="17338" y="17472"/>
                  </a:cubicBezTo>
                  <a:cubicBezTo>
                    <a:pt x="18733" y="15934"/>
                    <a:pt x="20009" y="14689"/>
                    <a:pt x="21454" y="14097"/>
                  </a:cubicBezTo>
                  <a:cubicBezTo>
                    <a:pt x="21502" y="14077"/>
                    <a:pt x="21551" y="14116"/>
                    <a:pt x="21600" y="14097"/>
                  </a:cubicBezTo>
                  <a:cubicBezTo>
                    <a:pt x="21338" y="13664"/>
                    <a:pt x="21085" y="13133"/>
                    <a:pt x="20869" y="12310"/>
                  </a:cubicBezTo>
                  <a:cubicBezTo>
                    <a:pt x="20042" y="13332"/>
                    <a:pt x="19166" y="14420"/>
                    <a:pt x="18571" y="14891"/>
                  </a:cubicBezTo>
                  <a:cubicBezTo>
                    <a:pt x="17426" y="15798"/>
                    <a:pt x="16766" y="15701"/>
                    <a:pt x="16190" y="14693"/>
                  </a:cubicBezTo>
                  <a:cubicBezTo>
                    <a:pt x="15514" y="15569"/>
                    <a:pt x="14825" y="16605"/>
                    <a:pt x="14142" y="17373"/>
                  </a:cubicBezTo>
                  <a:cubicBezTo>
                    <a:pt x="13032" y="18623"/>
                    <a:pt x="12585" y="18961"/>
                    <a:pt x="11991" y="18961"/>
                  </a:cubicBezTo>
                  <a:cubicBezTo>
                    <a:pt x="11668" y="18962"/>
                    <a:pt x="11353" y="18834"/>
                    <a:pt x="11051" y="18564"/>
                  </a:cubicBezTo>
                  <a:cubicBezTo>
                    <a:pt x="10805" y="18345"/>
                    <a:pt x="10562" y="18084"/>
                    <a:pt x="10320" y="17572"/>
                  </a:cubicBezTo>
                  <a:cubicBezTo>
                    <a:pt x="9816" y="16506"/>
                    <a:pt x="9404" y="14694"/>
                    <a:pt x="9108" y="11913"/>
                  </a:cubicBezTo>
                  <a:cubicBezTo>
                    <a:pt x="8405" y="11897"/>
                    <a:pt x="7820" y="11155"/>
                    <a:pt x="7228" y="8339"/>
                  </a:cubicBezTo>
                  <a:cubicBezTo>
                    <a:pt x="6796" y="6289"/>
                    <a:pt x="6608" y="3718"/>
                    <a:pt x="6559" y="1092"/>
                  </a:cubicBezTo>
                  <a:cubicBezTo>
                    <a:pt x="6101" y="1743"/>
                    <a:pt x="5626" y="2524"/>
                    <a:pt x="5222" y="2780"/>
                  </a:cubicBezTo>
                  <a:cubicBezTo>
                    <a:pt x="4898" y="2985"/>
                    <a:pt x="4621" y="3155"/>
                    <a:pt x="4345" y="3177"/>
                  </a:cubicBezTo>
                  <a:cubicBezTo>
                    <a:pt x="4109" y="3196"/>
                    <a:pt x="3891" y="3071"/>
                    <a:pt x="3656" y="2879"/>
                  </a:cubicBezTo>
                  <a:cubicBezTo>
                    <a:pt x="3566" y="2806"/>
                    <a:pt x="3492" y="2389"/>
                    <a:pt x="3405" y="2283"/>
                  </a:cubicBezTo>
                  <a:cubicBezTo>
                    <a:pt x="3010" y="2857"/>
                    <a:pt x="2642" y="3353"/>
                    <a:pt x="2340" y="3574"/>
                  </a:cubicBezTo>
                  <a:cubicBezTo>
                    <a:pt x="2060" y="3778"/>
                    <a:pt x="1791" y="3904"/>
                    <a:pt x="1504" y="3772"/>
                  </a:cubicBezTo>
                  <a:cubicBezTo>
                    <a:pt x="936" y="3512"/>
                    <a:pt x="437" y="2139"/>
                    <a:pt x="0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3" name="شكل"/>
            <p:cNvSpPr/>
            <p:nvPr/>
          </p:nvSpPr>
          <p:spPr>
            <a:xfrm>
              <a:off x="1039527" y="354345"/>
              <a:ext cx="618671" cy="20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458" fill="norm" stroke="1" extrusionOk="0">
                  <a:moveTo>
                    <a:pt x="17897" y="2018"/>
                  </a:moveTo>
                  <a:cubicBezTo>
                    <a:pt x="17336" y="1527"/>
                    <a:pt x="16775" y="1036"/>
                    <a:pt x="16033" y="643"/>
                  </a:cubicBezTo>
                  <a:cubicBezTo>
                    <a:pt x="15291" y="251"/>
                    <a:pt x="14368" y="-44"/>
                    <a:pt x="13263" y="5"/>
                  </a:cubicBezTo>
                  <a:cubicBezTo>
                    <a:pt x="12159" y="54"/>
                    <a:pt x="10872" y="447"/>
                    <a:pt x="9669" y="741"/>
                  </a:cubicBezTo>
                  <a:cubicBezTo>
                    <a:pt x="8465" y="1036"/>
                    <a:pt x="7344" y="1232"/>
                    <a:pt x="6173" y="1674"/>
                  </a:cubicBezTo>
                  <a:cubicBezTo>
                    <a:pt x="5002" y="2116"/>
                    <a:pt x="3782" y="2803"/>
                    <a:pt x="2826" y="3785"/>
                  </a:cubicBezTo>
                  <a:cubicBezTo>
                    <a:pt x="1870" y="4767"/>
                    <a:pt x="1177" y="6043"/>
                    <a:pt x="732" y="7221"/>
                  </a:cubicBezTo>
                  <a:cubicBezTo>
                    <a:pt x="287" y="8400"/>
                    <a:pt x="89" y="9480"/>
                    <a:pt x="23" y="10511"/>
                  </a:cubicBezTo>
                  <a:cubicBezTo>
                    <a:pt x="-43" y="11541"/>
                    <a:pt x="23" y="12523"/>
                    <a:pt x="353" y="13701"/>
                  </a:cubicBezTo>
                  <a:cubicBezTo>
                    <a:pt x="682" y="14880"/>
                    <a:pt x="1276" y="16254"/>
                    <a:pt x="2018" y="17383"/>
                  </a:cubicBezTo>
                  <a:cubicBezTo>
                    <a:pt x="2760" y="18512"/>
                    <a:pt x="3650" y="19396"/>
                    <a:pt x="4739" y="20083"/>
                  </a:cubicBezTo>
                  <a:cubicBezTo>
                    <a:pt x="5827" y="20771"/>
                    <a:pt x="7113" y="21261"/>
                    <a:pt x="8416" y="21409"/>
                  </a:cubicBezTo>
                  <a:cubicBezTo>
                    <a:pt x="9718" y="21556"/>
                    <a:pt x="11037" y="21360"/>
                    <a:pt x="12076" y="21016"/>
                  </a:cubicBezTo>
                  <a:cubicBezTo>
                    <a:pt x="13115" y="20672"/>
                    <a:pt x="13873" y="20181"/>
                    <a:pt x="14896" y="19936"/>
                  </a:cubicBezTo>
                  <a:cubicBezTo>
                    <a:pt x="15918" y="19691"/>
                    <a:pt x="17204" y="19691"/>
                    <a:pt x="18276" y="19298"/>
                  </a:cubicBezTo>
                  <a:cubicBezTo>
                    <a:pt x="19348" y="18905"/>
                    <a:pt x="20205" y="18120"/>
                    <a:pt x="20716" y="17776"/>
                  </a:cubicBezTo>
                  <a:cubicBezTo>
                    <a:pt x="21227" y="17432"/>
                    <a:pt x="21392" y="17531"/>
                    <a:pt x="21557" y="17629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4" name="شكل"/>
            <p:cNvSpPr/>
            <p:nvPr/>
          </p:nvSpPr>
          <p:spPr>
            <a:xfrm>
              <a:off x="0" y="401098"/>
              <a:ext cx="636067" cy="213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519" fill="norm" stroke="1" extrusionOk="0">
                  <a:moveTo>
                    <a:pt x="19971" y="1257"/>
                  </a:moveTo>
                  <a:cubicBezTo>
                    <a:pt x="19299" y="684"/>
                    <a:pt x="18627" y="110"/>
                    <a:pt x="17715" y="15"/>
                  </a:cubicBezTo>
                  <a:cubicBezTo>
                    <a:pt x="16803" y="-81"/>
                    <a:pt x="15651" y="301"/>
                    <a:pt x="14515" y="731"/>
                  </a:cubicBezTo>
                  <a:cubicBezTo>
                    <a:pt x="13379" y="1161"/>
                    <a:pt x="12259" y="1639"/>
                    <a:pt x="11251" y="1783"/>
                  </a:cubicBezTo>
                  <a:cubicBezTo>
                    <a:pt x="10243" y="1926"/>
                    <a:pt x="9347" y="1735"/>
                    <a:pt x="8451" y="2165"/>
                  </a:cubicBezTo>
                  <a:cubicBezTo>
                    <a:pt x="7555" y="2595"/>
                    <a:pt x="6659" y="3646"/>
                    <a:pt x="5731" y="4315"/>
                  </a:cubicBezTo>
                  <a:cubicBezTo>
                    <a:pt x="4803" y="4984"/>
                    <a:pt x="3843" y="5271"/>
                    <a:pt x="3171" y="5510"/>
                  </a:cubicBezTo>
                  <a:cubicBezTo>
                    <a:pt x="2499" y="5749"/>
                    <a:pt x="2115" y="5940"/>
                    <a:pt x="1651" y="7135"/>
                  </a:cubicBezTo>
                  <a:cubicBezTo>
                    <a:pt x="1187" y="8330"/>
                    <a:pt x="643" y="10528"/>
                    <a:pt x="323" y="12296"/>
                  </a:cubicBezTo>
                  <a:cubicBezTo>
                    <a:pt x="3" y="14064"/>
                    <a:pt x="-93" y="15402"/>
                    <a:pt x="99" y="16645"/>
                  </a:cubicBezTo>
                  <a:cubicBezTo>
                    <a:pt x="291" y="17887"/>
                    <a:pt x="771" y="19034"/>
                    <a:pt x="1395" y="19942"/>
                  </a:cubicBezTo>
                  <a:cubicBezTo>
                    <a:pt x="2019" y="20850"/>
                    <a:pt x="2787" y="21519"/>
                    <a:pt x="3747" y="21519"/>
                  </a:cubicBezTo>
                  <a:cubicBezTo>
                    <a:pt x="4707" y="21519"/>
                    <a:pt x="5859" y="20850"/>
                    <a:pt x="7011" y="20038"/>
                  </a:cubicBezTo>
                  <a:cubicBezTo>
                    <a:pt x="8163" y="19225"/>
                    <a:pt x="9315" y="18269"/>
                    <a:pt x="10355" y="17266"/>
                  </a:cubicBezTo>
                  <a:cubicBezTo>
                    <a:pt x="11395" y="16262"/>
                    <a:pt x="12323" y="15211"/>
                    <a:pt x="13219" y="14255"/>
                  </a:cubicBezTo>
                  <a:cubicBezTo>
                    <a:pt x="14115" y="13300"/>
                    <a:pt x="14979" y="12439"/>
                    <a:pt x="15907" y="11579"/>
                  </a:cubicBezTo>
                  <a:cubicBezTo>
                    <a:pt x="16835" y="10719"/>
                    <a:pt x="17827" y="9859"/>
                    <a:pt x="18771" y="9477"/>
                  </a:cubicBezTo>
                  <a:cubicBezTo>
                    <a:pt x="19715" y="9094"/>
                    <a:pt x="20611" y="9190"/>
                    <a:pt x="21507" y="9285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5" name="شكل"/>
            <p:cNvSpPr/>
            <p:nvPr/>
          </p:nvSpPr>
          <p:spPr>
            <a:xfrm>
              <a:off x="83240" y="366227"/>
              <a:ext cx="416543" cy="150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470" fill="norm" stroke="1" extrusionOk="0">
                  <a:moveTo>
                    <a:pt x="21557" y="5130"/>
                  </a:moveTo>
                  <a:cubicBezTo>
                    <a:pt x="21165" y="3510"/>
                    <a:pt x="20773" y="1890"/>
                    <a:pt x="20161" y="1080"/>
                  </a:cubicBezTo>
                  <a:cubicBezTo>
                    <a:pt x="19549" y="270"/>
                    <a:pt x="18716" y="270"/>
                    <a:pt x="17516" y="202"/>
                  </a:cubicBezTo>
                  <a:cubicBezTo>
                    <a:pt x="16316" y="135"/>
                    <a:pt x="14749" y="0"/>
                    <a:pt x="13475" y="0"/>
                  </a:cubicBezTo>
                  <a:cubicBezTo>
                    <a:pt x="12202" y="0"/>
                    <a:pt x="11222" y="135"/>
                    <a:pt x="10071" y="877"/>
                  </a:cubicBezTo>
                  <a:cubicBezTo>
                    <a:pt x="8920" y="1620"/>
                    <a:pt x="7598" y="2970"/>
                    <a:pt x="6447" y="4320"/>
                  </a:cubicBezTo>
                  <a:cubicBezTo>
                    <a:pt x="5296" y="5670"/>
                    <a:pt x="4316" y="7020"/>
                    <a:pt x="3435" y="8235"/>
                  </a:cubicBezTo>
                  <a:cubicBezTo>
                    <a:pt x="2553" y="9450"/>
                    <a:pt x="1769" y="10530"/>
                    <a:pt x="1206" y="11677"/>
                  </a:cubicBezTo>
                  <a:cubicBezTo>
                    <a:pt x="643" y="12825"/>
                    <a:pt x="300" y="14040"/>
                    <a:pt x="128" y="15052"/>
                  </a:cubicBezTo>
                  <a:cubicBezTo>
                    <a:pt x="-43" y="16065"/>
                    <a:pt x="-43" y="16875"/>
                    <a:pt x="128" y="17618"/>
                  </a:cubicBezTo>
                  <a:cubicBezTo>
                    <a:pt x="300" y="18360"/>
                    <a:pt x="643" y="19035"/>
                    <a:pt x="1549" y="19710"/>
                  </a:cubicBezTo>
                  <a:cubicBezTo>
                    <a:pt x="2455" y="20385"/>
                    <a:pt x="3924" y="21060"/>
                    <a:pt x="5369" y="21330"/>
                  </a:cubicBezTo>
                  <a:cubicBezTo>
                    <a:pt x="6814" y="21600"/>
                    <a:pt x="8235" y="21465"/>
                    <a:pt x="9802" y="21060"/>
                  </a:cubicBezTo>
                  <a:cubicBezTo>
                    <a:pt x="11369" y="20655"/>
                    <a:pt x="13084" y="19980"/>
                    <a:pt x="14430" y="19710"/>
                  </a:cubicBezTo>
                  <a:cubicBezTo>
                    <a:pt x="15777" y="19440"/>
                    <a:pt x="16757" y="19575"/>
                    <a:pt x="17737" y="1971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6" name="شكل"/>
            <p:cNvSpPr/>
            <p:nvPr/>
          </p:nvSpPr>
          <p:spPr>
            <a:xfrm>
              <a:off x="88609" y="324816"/>
              <a:ext cx="328836" cy="185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464" fill="norm" stroke="1" extrusionOk="0">
                  <a:moveTo>
                    <a:pt x="20821" y="4031"/>
                  </a:moveTo>
                  <a:cubicBezTo>
                    <a:pt x="19207" y="2605"/>
                    <a:pt x="17594" y="1180"/>
                    <a:pt x="15949" y="522"/>
                  </a:cubicBezTo>
                  <a:cubicBezTo>
                    <a:pt x="14304" y="-136"/>
                    <a:pt x="12628" y="-26"/>
                    <a:pt x="10890" y="83"/>
                  </a:cubicBezTo>
                  <a:cubicBezTo>
                    <a:pt x="9152" y="193"/>
                    <a:pt x="7352" y="303"/>
                    <a:pt x="5738" y="686"/>
                  </a:cubicBezTo>
                  <a:cubicBezTo>
                    <a:pt x="4125" y="1070"/>
                    <a:pt x="2697" y="1728"/>
                    <a:pt x="1766" y="2550"/>
                  </a:cubicBezTo>
                  <a:cubicBezTo>
                    <a:pt x="835" y="3373"/>
                    <a:pt x="400" y="4359"/>
                    <a:pt x="183" y="5675"/>
                  </a:cubicBezTo>
                  <a:cubicBezTo>
                    <a:pt x="-34" y="6991"/>
                    <a:pt x="-34" y="8636"/>
                    <a:pt x="59" y="10171"/>
                  </a:cubicBezTo>
                  <a:cubicBezTo>
                    <a:pt x="152" y="11706"/>
                    <a:pt x="338" y="13131"/>
                    <a:pt x="990" y="14666"/>
                  </a:cubicBezTo>
                  <a:cubicBezTo>
                    <a:pt x="1642" y="16201"/>
                    <a:pt x="2759" y="17846"/>
                    <a:pt x="4280" y="19052"/>
                  </a:cubicBezTo>
                  <a:cubicBezTo>
                    <a:pt x="5800" y="20258"/>
                    <a:pt x="7725" y="21025"/>
                    <a:pt x="9742" y="21080"/>
                  </a:cubicBezTo>
                  <a:cubicBezTo>
                    <a:pt x="11759" y="21135"/>
                    <a:pt x="13869" y="20477"/>
                    <a:pt x="15856" y="20422"/>
                  </a:cubicBezTo>
                  <a:cubicBezTo>
                    <a:pt x="17842" y="20368"/>
                    <a:pt x="19704" y="20916"/>
                    <a:pt x="21566" y="21464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7" name="شكل"/>
            <p:cNvSpPr/>
            <p:nvPr/>
          </p:nvSpPr>
          <p:spPr>
            <a:xfrm>
              <a:off x="429078" y="26934"/>
              <a:ext cx="155973" cy="7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5" fill="norm" stroke="1" extrusionOk="0">
                  <a:moveTo>
                    <a:pt x="7145" y="5"/>
                  </a:moveTo>
                  <a:cubicBezTo>
                    <a:pt x="5523" y="-45"/>
                    <a:pt x="3781" y="279"/>
                    <a:pt x="1979" y="682"/>
                  </a:cubicBezTo>
                  <a:cubicBezTo>
                    <a:pt x="1338" y="826"/>
                    <a:pt x="658" y="1182"/>
                    <a:pt x="0" y="1359"/>
                  </a:cubicBezTo>
                  <a:cubicBezTo>
                    <a:pt x="1182" y="3777"/>
                    <a:pt x="1811" y="6787"/>
                    <a:pt x="2034" y="10047"/>
                  </a:cubicBezTo>
                  <a:cubicBezTo>
                    <a:pt x="2068" y="10044"/>
                    <a:pt x="2109" y="10049"/>
                    <a:pt x="2144" y="10047"/>
                  </a:cubicBezTo>
                  <a:cubicBezTo>
                    <a:pt x="3608" y="9961"/>
                    <a:pt x="4993" y="10411"/>
                    <a:pt x="6485" y="12755"/>
                  </a:cubicBezTo>
                  <a:cubicBezTo>
                    <a:pt x="8019" y="15162"/>
                    <a:pt x="8723" y="18344"/>
                    <a:pt x="8904" y="21555"/>
                  </a:cubicBezTo>
                  <a:cubicBezTo>
                    <a:pt x="11837" y="20700"/>
                    <a:pt x="14728" y="19540"/>
                    <a:pt x="17808" y="19637"/>
                  </a:cubicBezTo>
                  <a:cubicBezTo>
                    <a:pt x="18888" y="19671"/>
                    <a:pt x="20451" y="20177"/>
                    <a:pt x="21600" y="20314"/>
                  </a:cubicBezTo>
                  <a:lnTo>
                    <a:pt x="19237" y="10611"/>
                  </a:lnTo>
                  <a:cubicBezTo>
                    <a:pt x="16877" y="6844"/>
                    <a:pt x="14525" y="3108"/>
                    <a:pt x="11707" y="1359"/>
                  </a:cubicBezTo>
                  <a:cubicBezTo>
                    <a:pt x="10298" y="485"/>
                    <a:pt x="8767" y="56"/>
                    <a:pt x="7145" y="5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8" name="شكل"/>
            <p:cNvSpPr/>
            <p:nvPr/>
          </p:nvSpPr>
          <p:spPr>
            <a:xfrm>
              <a:off x="446938" y="186876"/>
              <a:ext cx="203201" cy="63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fill="norm" stroke="1" extrusionOk="0">
                  <a:moveTo>
                    <a:pt x="11644" y="12"/>
                  </a:moveTo>
                  <a:cubicBezTo>
                    <a:pt x="8928" y="-120"/>
                    <a:pt x="6486" y="867"/>
                    <a:pt x="3797" y="2679"/>
                  </a:cubicBezTo>
                  <a:cubicBezTo>
                    <a:pt x="3759" y="2867"/>
                    <a:pt x="3668" y="3021"/>
                    <a:pt x="3628" y="3212"/>
                  </a:cubicBezTo>
                  <a:cubicBezTo>
                    <a:pt x="3649" y="3810"/>
                    <a:pt x="3797" y="4187"/>
                    <a:pt x="3797" y="4812"/>
                  </a:cubicBezTo>
                  <a:cubicBezTo>
                    <a:pt x="3797" y="12931"/>
                    <a:pt x="2406" y="16984"/>
                    <a:pt x="0" y="21477"/>
                  </a:cubicBezTo>
                  <a:cubicBezTo>
                    <a:pt x="869" y="21408"/>
                    <a:pt x="1866" y="21480"/>
                    <a:pt x="2700" y="21344"/>
                  </a:cubicBezTo>
                  <a:cubicBezTo>
                    <a:pt x="5618" y="20867"/>
                    <a:pt x="8337" y="19923"/>
                    <a:pt x="11053" y="18811"/>
                  </a:cubicBezTo>
                  <a:cubicBezTo>
                    <a:pt x="13769" y="17698"/>
                    <a:pt x="16464" y="16406"/>
                    <a:pt x="18225" y="15611"/>
                  </a:cubicBezTo>
                  <a:cubicBezTo>
                    <a:pt x="19986" y="14816"/>
                    <a:pt x="20795" y="14462"/>
                    <a:pt x="21600" y="14144"/>
                  </a:cubicBezTo>
                  <a:lnTo>
                    <a:pt x="19702" y="2279"/>
                  </a:lnTo>
                  <a:cubicBezTo>
                    <a:pt x="16618" y="1101"/>
                    <a:pt x="13830" y="118"/>
                    <a:pt x="11644" y="12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9" name="شكل"/>
            <p:cNvSpPr/>
            <p:nvPr/>
          </p:nvSpPr>
          <p:spPr>
            <a:xfrm>
              <a:off x="1196105" y="0"/>
              <a:ext cx="431867" cy="12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475" fill="norm" stroke="1" extrusionOk="0">
                  <a:moveTo>
                    <a:pt x="18432" y="33"/>
                  </a:moveTo>
                  <a:cubicBezTo>
                    <a:pt x="17935" y="-125"/>
                    <a:pt x="17031" y="313"/>
                    <a:pt x="15754" y="628"/>
                  </a:cubicBezTo>
                  <a:cubicBezTo>
                    <a:pt x="14477" y="944"/>
                    <a:pt x="12836" y="1137"/>
                    <a:pt x="11251" y="2084"/>
                  </a:cubicBezTo>
                  <a:cubicBezTo>
                    <a:pt x="9666" y="3031"/>
                    <a:pt x="8147" y="4744"/>
                    <a:pt x="6728" y="6717"/>
                  </a:cubicBezTo>
                  <a:cubicBezTo>
                    <a:pt x="5309" y="8690"/>
                    <a:pt x="3976" y="10884"/>
                    <a:pt x="2959" y="12541"/>
                  </a:cubicBezTo>
                  <a:cubicBezTo>
                    <a:pt x="1942" y="14198"/>
                    <a:pt x="1230" y="15366"/>
                    <a:pt x="757" y="16313"/>
                  </a:cubicBezTo>
                  <a:cubicBezTo>
                    <a:pt x="284" y="17260"/>
                    <a:pt x="51" y="17990"/>
                    <a:pt x="3" y="19490"/>
                  </a:cubicBezTo>
                  <a:cubicBezTo>
                    <a:pt x="-14" y="20039"/>
                    <a:pt x="40" y="20766"/>
                    <a:pt x="83" y="21475"/>
                  </a:cubicBezTo>
                  <a:cubicBezTo>
                    <a:pt x="124" y="21405"/>
                    <a:pt x="138" y="21349"/>
                    <a:pt x="182" y="21276"/>
                  </a:cubicBezTo>
                  <a:cubicBezTo>
                    <a:pt x="1399" y="19246"/>
                    <a:pt x="2820" y="17126"/>
                    <a:pt x="4189" y="15386"/>
                  </a:cubicBezTo>
                  <a:cubicBezTo>
                    <a:pt x="5658" y="13519"/>
                    <a:pt x="7308" y="11786"/>
                    <a:pt x="8573" y="10754"/>
                  </a:cubicBezTo>
                  <a:cubicBezTo>
                    <a:pt x="8604" y="10728"/>
                    <a:pt x="8622" y="10712"/>
                    <a:pt x="8652" y="10688"/>
                  </a:cubicBezTo>
                  <a:cubicBezTo>
                    <a:pt x="9020" y="10098"/>
                    <a:pt x="9346" y="9662"/>
                    <a:pt x="9624" y="9364"/>
                  </a:cubicBezTo>
                  <a:cubicBezTo>
                    <a:pt x="9852" y="9120"/>
                    <a:pt x="10071" y="8969"/>
                    <a:pt x="10319" y="8901"/>
                  </a:cubicBezTo>
                  <a:cubicBezTo>
                    <a:pt x="10632" y="8814"/>
                    <a:pt x="10938" y="8854"/>
                    <a:pt x="11310" y="9298"/>
                  </a:cubicBezTo>
                  <a:cubicBezTo>
                    <a:pt x="11405" y="9411"/>
                    <a:pt x="11459" y="9741"/>
                    <a:pt x="11548" y="9894"/>
                  </a:cubicBezTo>
                  <a:cubicBezTo>
                    <a:pt x="12121" y="10251"/>
                    <a:pt x="12624" y="11050"/>
                    <a:pt x="13036" y="12210"/>
                  </a:cubicBezTo>
                  <a:cubicBezTo>
                    <a:pt x="13548" y="11277"/>
                    <a:pt x="14283" y="10080"/>
                    <a:pt x="14584" y="9430"/>
                  </a:cubicBezTo>
                  <a:cubicBezTo>
                    <a:pt x="14738" y="9096"/>
                    <a:pt x="14784" y="8967"/>
                    <a:pt x="14861" y="8769"/>
                  </a:cubicBezTo>
                  <a:cubicBezTo>
                    <a:pt x="14984" y="8255"/>
                    <a:pt x="15075" y="7654"/>
                    <a:pt x="15218" y="7246"/>
                  </a:cubicBezTo>
                  <a:cubicBezTo>
                    <a:pt x="15453" y="6582"/>
                    <a:pt x="15717" y="6044"/>
                    <a:pt x="16071" y="5658"/>
                  </a:cubicBezTo>
                  <a:cubicBezTo>
                    <a:pt x="16581" y="5102"/>
                    <a:pt x="17125" y="4988"/>
                    <a:pt x="17757" y="5989"/>
                  </a:cubicBezTo>
                  <a:cubicBezTo>
                    <a:pt x="18646" y="7395"/>
                    <a:pt x="19067" y="10154"/>
                    <a:pt x="19067" y="12872"/>
                  </a:cubicBezTo>
                  <a:cubicBezTo>
                    <a:pt x="19067" y="13463"/>
                    <a:pt x="18955" y="13808"/>
                    <a:pt x="18928" y="14328"/>
                  </a:cubicBezTo>
                  <a:cubicBezTo>
                    <a:pt x="19003" y="14430"/>
                    <a:pt x="19037" y="14484"/>
                    <a:pt x="19126" y="14592"/>
                  </a:cubicBezTo>
                  <a:cubicBezTo>
                    <a:pt x="19741" y="15343"/>
                    <a:pt x="20694" y="15900"/>
                    <a:pt x="21586" y="16512"/>
                  </a:cubicBezTo>
                  <a:lnTo>
                    <a:pt x="19265" y="4136"/>
                  </a:lnTo>
                  <a:cubicBezTo>
                    <a:pt x="19218" y="3347"/>
                    <a:pt x="19157" y="2543"/>
                    <a:pt x="19087" y="1753"/>
                  </a:cubicBezTo>
                  <a:cubicBezTo>
                    <a:pt x="19016" y="964"/>
                    <a:pt x="18929" y="191"/>
                    <a:pt x="18432" y="33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0" name="شكل"/>
            <p:cNvSpPr/>
            <p:nvPr/>
          </p:nvSpPr>
          <p:spPr>
            <a:xfrm>
              <a:off x="1461680" y="149424"/>
              <a:ext cx="132558" cy="5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43" y="0"/>
                  </a:moveTo>
                  <a:cubicBezTo>
                    <a:pt x="5649" y="2246"/>
                    <a:pt x="4197" y="4373"/>
                    <a:pt x="2263" y="6873"/>
                  </a:cubicBezTo>
                  <a:cubicBezTo>
                    <a:pt x="2435" y="12437"/>
                    <a:pt x="1399" y="17185"/>
                    <a:pt x="0" y="21600"/>
                  </a:cubicBezTo>
                  <a:cubicBezTo>
                    <a:pt x="4945" y="20697"/>
                    <a:pt x="9871" y="19699"/>
                    <a:pt x="14422" y="17836"/>
                  </a:cubicBezTo>
                  <a:cubicBezTo>
                    <a:pt x="17244" y="16681"/>
                    <a:pt x="19202" y="15695"/>
                    <a:pt x="21600" y="14400"/>
                  </a:cubicBezTo>
                  <a:cubicBezTo>
                    <a:pt x="18985" y="12825"/>
                    <a:pt x="16009" y="11543"/>
                    <a:pt x="13969" y="9655"/>
                  </a:cubicBezTo>
                  <a:cubicBezTo>
                    <a:pt x="11054" y="6956"/>
                    <a:pt x="8986" y="3657"/>
                    <a:pt x="7243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1" name="شكل"/>
            <p:cNvSpPr/>
            <p:nvPr/>
          </p:nvSpPr>
          <p:spPr>
            <a:xfrm>
              <a:off x="2412660" y="148433"/>
              <a:ext cx="114301" cy="105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0"/>
                  </a:moveTo>
                  <a:cubicBezTo>
                    <a:pt x="9686" y="254"/>
                    <a:pt x="7869" y="800"/>
                    <a:pt x="6825" y="971"/>
                  </a:cubicBezTo>
                  <a:cubicBezTo>
                    <a:pt x="4575" y="1340"/>
                    <a:pt x="3056" y="1218"/>
                    <a:pt x="1425" y="1213"/>
                  </a:cubicBezTo>
                  <a:cubicBezTo>
                    <a:pt x="1427" y="1252"/>
                    <a:pt x="1423" y="1255"/>
                    <a:pt x="1425" y="1294"/>
                  </a:cubicBezTo>
                  <a:cubicBezTo>
                    <a:pt x="1052" y="3813"/>
                    <a:pt x="1068" y="3822"/>
                    <a:pt x="450" y="5178"/>
                  </a:cubicBezTo>
                  <a:cubicBezTo>
                    <a:pt x="323" y="5436"/>
                    <a:pt x="126" y="5445"/>
                    <a:pt x="0" y="5663"/>
                  </a:cubicBezTo>
                  <a:cubicBezTo>
                    <a:pt x="819" y="6412"/>
                    <a:pt x="1660" y="7138"/>
                    <a:pt x="2250" y="8252"/>
                  </a:cubicBezTo>
                  <a:cubicBezTo>
                    <a:pt x="4402" y="12314"/>
                    <a:pt x="3789" y="16810"/>
                    <a:pt x="1800" y="20387"/>
                  </a:cubicBezTo>
                  <a:cubicBezTo>
                    <a:pt x="1639" y="20676"/>
                    <a:pt x="1456" y="20999"/>
                    <a:pt x="1275" y="21276"/>
                  </a:cubicBezTo>
                  <a:cubicBezTo>
                    <a:pt x="1213" y="21371"/>
                    <a:pt x="1031" y="21515"/>
                    <a:pt x="975" y="21600"/>
                  </a:cubicBezTo>
                  <a:cubicBezTo>
                    <a:pt x="2180" y="21409"/>
                    <a:pt x="3470" y="21188"/>
                    <a:pt x="4650" y="21034"/>
                  </a:cubicBezTo>
                  <a:cubicBezTo>
                    <a:pt x="10552" y="20262"/>
                    <a:pt x="16056" y="20094"/>
                    <a:pt x="21600" y="19901"/>
                  </a:cubicBezTo>
                  <a:lnTo>
                    <a:pt x="10950" y="0"/>
                  </a:ln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2" name="شكل"/>
            <p:cNvSpPr/>
            <p:nvPr/>
          </p:nvSpPr>
          <p:spPr>
            <a:xfrm>
              <a:off x="2218985" y="245667"/>
              <a:ext cx="61516" cy="20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27" y="0"/>
                  </a:moveTo>
                  <a:cubicBezTo>
                    <a:pt x="7374" y="3714"/>
                    <a:pt x="3360" y="7484"/>
                    <a:pt x="0" y="10165"/>
                  </a:cubicBezTo>
                  <a:cubicBezTo>
                    <a:pt x="2940" y="12888"/>
                    <a:pt x="5746" y="16396"/>
                    <a:pt x="8779" y="18212"/>
                  </a:cubicBezTo>
                  <a:cubicBezTo>
                    <a:pt x="12209" y="20265"/>
                    <a:pt x="15742" y="20738"/>
                    <a:pt x="19231" y="21600"/>
                  </a:cubicBezTo>
                  <a:cubicBezTo>
                    <a:pt x="19850" y="19537"/>
                    <a:pt x="20951" y="16885"/>
                    <a:pt x="21600" y="14824"/>
                  </a:cubicBezTo>
                  <a:cubicBezTo>
                    <a:pt x="18366" y="13896"/>
                    <a:pt x="15901" y="11465"/>
                    <a:pt x="12960" y="5506"/>
                  </a:cubicBezTo>
                  <a:cubicBezTo>
                    <a:pt x="12289" y="4146"/>
                    <a:pt x="12023" y="1622"/>
                    <a:pt x="11427" y="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3" name="شكل"/>
            <p:cNvSpPr/>
            <p:nvPr/>
          </p:nvSpPr>
          <p:spPr>
            <a:xfrm>
              <a:off x="2760094" y="49576"/>
              <a:ext cx="435233" cy="162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452" fill="norm" stroke="1" extrusionOk="0">
                  <a:moveTo>
                    <a:pt x="17276" y="3818"/>
                  </a:moveTo>
                  <a:cubicBezTo>
                    <a:pt x="17183" y="2819"/>
                    <a:pt x="17089" y="1820"/>
                    <a:pt x="16948" y="1133"/>
                  </a:cubicBezTo>
                  <a:cubicBezTo>
                    <a:pt x="16808" y="446"/>
                    <a:pt x="16620" y="72"/>
                    <a:pt x="15988" y="9"/>
                  </a:cubicBezTo>
                  <a:cubicBezTo>
                    <a:pt x="15355" y="-53"/>
                    <a:pt x="14278" y="197"/>
                    <a:pt x="12989" y="384"/>
                  </a:cubicBezTo>
                  <a:cubicBezTo>
                    <a:pt x="11701" y="571"/>
                    <a:pt x="10201" y="696"/>
                    <a:pt x="9077" y="571"/>
                  </a:cubicBezTo>
                  <a:cubicBezTo>
                    <a:pt x="7952" y="446"/>
                    <a:pt x="7203" y="72"/>
                    <a:pt x="6102" y="259"/>
                  </a:cubicBezTo>
                  <a:cubicBezTo>
                    <a:pt x="5000" y="446"/>
                    <a:pt x="3548" y="1196"/>
                    <a:pt x="2587" y="1820"/>
                  </a:cubicBezTo>
                  <a:cubicBezTo>
                    <a:pt x="1627" y="2444"/>
                    <a:pt x="1158" y="2944"/>
                    <a:pt x="830" y="3443"/>
                  </a:cubicBezTo>
                  <a:cubicBezTo>
                    <a:pt x="502" y="3942"/>
                    <a:pt x="315" y="4442"/>
                    <a:pt x="198" y="5004"/>
                  </a:cubicBezTo>
                  <a:cubicBezTo>
                    <a:pt x="81" y="5566"/>
                    <a:pt x="34" y="6190"/>
                    <a:pt x="10" y="6814"/>
                  </a:cubicBezTo>
                  <a:cubicBezTo>
                    <a:pt x="-13" y="7438"/>
                    <a:pt x="-13" y="8063"/>
                    <a:pt x="198" y="8937"/>
                  </a:cubicBezTo>
                  <a:cubicBezTo>
                    <a:pt x="409" y="9811"/>
                    <a:pt x="830" y="10934"/>
                    <a:pt x="1603" y="12183"/>
                  </a:cubicBezTo>
                  <a:cubicBezTo>
                    <a:pt x="2377" y="13431"/>
                    <a:pt x="3501" y="14805"/>
                    <a:pt x="4626" y="16303"/>
                  </a:cubicBezTo>
                  <a:cubicBezTo>
                    <a:pt x="5750" y="17801"/>
                    <a:pt x="6875" y="19424"/>
                    <a:pt x="8046" y="20361"/>
                  </a:cubicBezTo>
                  <a:cubicBezTo>
                    <a:pt x="9217" y="21297"/>
                    <a:pt x="10436" y="21547"/>
                    <a:pt x="11630" y="21422"/>
                  </a:cubicBezTo>
                  <a:cubicBezTo>
                    <a:pt x="12825" y="21297"/>
                    <a:pt x="13997" y="20798"/>
                    <a:pt x="15121" y="20548"/>
                  </a:cubicBezTo>
                  <a:cubicBezTo>
                    <a:pt x="16246" y="20298"/>
                    <a:pt x="17323" y="20298"/>
                    <a:pt x="18284" y="20174"/>
                  </a:cubicBezTo>
                  <a:cubicBezTo>
                    <a:pt x="19244" y="20049"/>
                    <a:pt x="20088" y="19799"/>
                    <a:pt x="20626" y="19674"/>
                  </a:cubicBezTo>
                  <a:cubicBezTo>
                    <a:pt x="21165" y="19549"/>
                    <a:pt x="21400" y="19549"/>
                    <a:pt x="21493" y="19549"/>
                  </a:cubicBezTo>
                  <a:cubicBezTo>
                    <a:pt x="21587" y="19549"/>
                    <a:pt x="21540" y="19549"/>
                    <a:pt x="21493" y="19549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4" name="شكل"/>
            <p:cNvSpPr/>
            <p:nvPr/>
          </p:nvSpPr>
          <p:spPr>
            <a:xfrm>
              <a:off x="2782599" y="384143"/>
              <a:ext cx="428671" cy="17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394" fill="norm" stroke="1" extrusionOk="0">
                  <a:moveTo>
                    <a:pt x="17087" y="1857"/>
                  </a:moveTo>
                  <a:cubicBezTo>
                    <a:pt x="17040" y="1279"/>
                    <a:pt x="16992" y="702"/>
                    <a:pt x="16826" y="413"/>
                  </a:cubicBezTo>
                  <a:cubicBezTo>
                    <a:pt x="16660" y="124"/>
                    <a:pt x="16375" y="124"/>
                    <a:pt x="15331" y="124"/>
                  </a:cubicBezTo>
                  <a:cubicBezTo>
                    <a:pt x="14286" y="124"/>
                    <a:pt x="12482" y="124"/>
                    <a:pt x="10678" y="66"/>
                  </a:cubicBezTo>
                  <a:cubicBezTo>
                    <a:pt x="8874" y="9"/>
                    <a:pt x="7070" y="-107"/>
                    <a:pt x="5527" y="240"/>
                  </a:cubicBezTo>
                  <a:cubicBezTo>
                    <a:pt x="3985" y="586"/>
                    <a:pt x="2703" y="1395"/>
                    <a:pt x="1825" y="2203"/>
                  </a:cubicBezTo>
                  <a:cubicBezTo>
                    <a:pt x="946" y="3012"/>
                    <a:pt x="472" y="3820"/>
                    <a:pt x="211" y="5149"/>
                  </a:cubicBezTo>
                  <a:cubicBezTo>
                    <a:pt x="-51" y="6477"/>
                    <a:pt x="-98" y="8325"/>
                    <a:pt x="234" y="10635"/>
                  </a:cubicBezTo>
                  <a:cubicBezTo>
                    <a:pt x="567" y="12945"/>
                    <a:pt x="1279" y="15718"/>
                    <a:pt x="2228" y="17566"/>
                  </a:cubicBezTo>
                  <a:cubicBezTo>
                    <a:pt x="3178" y="19414"/>
                    <a:pt x="4364" y="20338"/>
                    <a:pt x="5812" y="20858"/>
                  </a:cubicBezTo>
                  <a:cubicBezTo>
                    <a:pt x="7260" y="21377"/>
                    <a:pt x="8969" y="21493"/>
                    <a:pt x="10607" y="21320"/>
                  </a:cubicBezTo>
                  <a:cubicBezTo>
                    <a:pt x="12245" y="21146"/>
                    <a:pt x="13811" y="20684"/>
                    <a:pt x="15236" y="20222"/>
                  </a:cubicBezTo>
                  <a:cubicBezTo>
                    <a:pt x="16660" y="19760"/>
                    <a:pt x="17942" y="19298"/>
                    <a:pt x="18962" y="18894"/>
                  </a:cubicBezTo>
                  <a:cubicBezTo>
                    <a:pt x="19983" y="18490"/>
                    <a:pt x="20742" y="18143"/>
                    <a:pt x="21502" y="17797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5" name="شكل"/>
            <p:cNvSpPr/>
            <p:nvPr/>
          </p:nvSpPr>
          <p:spPr>
            <a:xfrm>
              <a:off x="1984490" y="366555"/>
              <a:ext cx="582269" cy="15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427" fill="norm" stroke="1" extrusionOk="0">
                  <a:moveTo>
                    <a:pt x="15051" y="3684"/>
                  </a:moveTo>
                  <a:cubicBezTo>
                    <a:pt x="14911" y="2913"/>
                    <a:pt x="14770" y="2141"/>
                    <a:pt x="14525" y="1756"/>
                  </a:cubicBezTo>
                  <a:cubicBezTo>
                    <a:pt x="14279" y="1370"/>
                    <a:pt x="13929" y="1370"/>
                    <a:pt x="13228" y="1241"/>
                  </a:cubicBezTo>
                  <a:cubicBezTo>
                    <a:pt x="12526" y="1113"/>
                    <a:pt x="11474" y="856"/>
                    <a:pt x="10528" y="534"/>
                  </a:cubicBezTo>
                  <a:cubicBezTo>
                    <a:pt x="9581" y="213"/>
                    <a:pt x="8739" y="-173"/>
                    <a:pt x="7775" y="84"/>
                  </a:cubicBezTo>
                  <a:cubicBezTo>
                    <a:pt x="6811" y="341"/>
                    <a:pt x="5724" y="1241"/>
                    <a:pt x="4707" y="2270"/>
                  </a:cubicBezTo>
                  <a:cubicBezTo>
                    <a:pt x="3690" y="3298"/>
                    <a:pt x="2743" y="4456"/>
                    <a:pt x="1989" y="5870"/>
                  </a:cubicBezTo>
                  <a:cubicBezTo>
                    <a:pt x="1235" y="7284"/>
                    <a:pt x="674" y="8956"/>
                    <a:pt x="359" y="10177"/>
                  </a:cubicBezTo>
                  <a:cubicBezTo>
                    <a:pt x="43" y="11398"/>
                    <a:pt x="-27" y="12170"/>
                    <a:pt x="8" y="12748"/>
                  </a:cubicBezTo>
                  <a:cubicBezTo>
                    <a:pt x="43" y="13327"/>
                    <a:pt x="183" y="13713"/>
                    <a:pt x="552" y="14356"/>
                  </a:cubicBezTo>
                  <a:cubicBezTo>
                    <a:pt x="920" y="14998"/>
                    <a:pt x="1516" y="15898"/>
                    <a:pt x="2235" y="16798"/>
                  </a:cubicBezTo>
                  <a:cubicBezTo>
                    <a:pt x="2954" y="17698"/>
                    <a:pt x="3795" y="18598"/>
                    <a:pt x="4935" y="19177"/>
                  </a:cubicBezTo>
                  <a:cubicBezTo>
                    <a:pt x="6074" y="19756"/>
                    <a:pt x="7512" y="20013"/>
                    <a:pt x="8950" y="20141"/>
                  </a:cubicBezTo>
                  <a:cubicBezTo>
                    <a:pt x="10387" y="20270"/>
                    <a:pt x="11825" y="20270"/>
                    <a:pt x="13245" y="20334"/>
                  </a:cubicBezTo>
                  <a:cubicBezTo>
                    <a:pt x="14665" y="20398"/>
                    <a:pt x="16068" y="20527"/>
                    <a:pt x="17453" y="20720"/>
                  </a:cubicBezTo>
                  <a:cubicBezTo>
                    <a:pt x="18838" y="20913"/>
                    <a:pt x="20205" y="21170"/>
                    <a:pt x="21573" y="21427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6" name="شكل"/>
            <p:cNvSpPr/>
            <p:nvPr/>
          </p:nvSpPr>
          <p:spPr>
            <a:xfrm>
              <a:off x="2065741" y="27018"/>
              <a:ext cx="432876" cy="16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230" fill="norm" stroke="1" extrusionOk="0">
                  <a:moveTo>
                    <a:pt x="14921" y="5450"/>
                  </a:moveTo>
                  <a:cubicBezTo>
                    <a:pt x="14214" y="3650"/>
                    <a:pt x="13506" y="1850"/>
                    <a:pt x="12634" y="890"/>
                  </a:cubicBezTo>
                  <a:cubicBezTo>
                    <a:pt x="11761" y="-70"/>
                    <a:pt x="10724" y="-190"/>
                    <a:pt x="9380" y="230"/>
                  </a:cubicBezTo>
                  <a:cubicBezTo>
                    <a:pt x="8036" y="650"/>
                    <a:pt x="6385" y="1610"/>
                    <a:pt x="4876" y="2870"/>
                  </a:cubicBezTo>
                  <a:cubicBezTo>
                    <a:pt x="3367" y="4130"/>
                    <a:pt x="1999" y="5690"/>
                    <a:pt x="1221" y="6710"/>
                  </a:cubicBezTo>
                  <a:cubicBezTo>
                    <a:pt x="443" y="7730"/>
                    <a:pt x="254" y="8210"/>
                    <a:pt x="136" y="8870"/>
                  </a:cubicBezTo>
                  <a:cubicBezTo>
                    <a:pt x="18" y="9530"/>
                    <a:pt x="-29" y="10370"/>
                    <a:pt x="18" y="11030"/>
                  </a:cubicBezTo>
                  <a:cubicBezTo>
                    <a:pt x="65" y="11690"/>
                    <a:pt x="207" y="12170"/>
                    <a:pt x="678" y="12890"/>
                  </a:cubicBezTo>
                  <a:cubicBezTo>
                    <a:pt x="1150" y="13610"/>
                    <a:pt x="1952" y="14570"/>
                    <a:pt x="2848" y="15950"/>
                  </a:cubicBezTo>
                  <a:cubicBezTo>
                    <a:pt x="3744" y="17330"/>
                    <a:pt x="4734" y="19130"/>
                    <a:pt x="5937" y="20150"/>
                  </a:cubicBezTo>
                  <a:cubicBezTo>
                    <a:pt x="7140" y="21170"/>
                    <a:pt x="8554" y="21410"/>
                    <a:pt x="9969" y="21110"/>
                  </a:cubicBezTo>
                  <a:cubicBezTo>
                    <a:pt x="11384" y="20810"/>
                    <a:pt x="12799" y="19970"/>
                    <a:pt x="14332" y="19430"/>
                  </a:cubicBezTo>
                  <a:cubicBezTo>
                    <a:pt x="15864" y="18890"/>
                    <a:pt x="17515" y="18650"/>
                    <a:pt x="18741" y="18530"/>
                  </a:cubicBezTo>
                  <a:cubicBezTo>
                    <a:pt x="19968" y="18410"/>
                    <a:pt x="20769" y="18410"/>
                    <a:pt x="21571" y="18410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7" name="شكل"/>
            <p:cNvSpPr/>
            <p:nvPr/>
          </p:nvSpPr>
          <p:spPr>
            <a:xfrm>
              <a:off x="1154880" y="48901"/>
              <a:ext cx="449373" cy="18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419" fill="norm" stroke="1" extrusionOk="0">
                  <a:moveTo>
                    <a:pt x="16237" y="1117"/>
                  </a:moveTo>
                  <a:cubicBezTo>
                    <a:pt x="15238" y="683"/>
                    <a:pt x="14240" y="249"/>
                    <a:pt x="13038" y="86"/>
                  </a:cubicBezTo>
                  <a:cubicBezTo>
                    <a:pt x="11835" y="-77"/>
                    <a:pt x="10428" y="32"/>
                    <a:pt x="8908" y="86"/>
                  </a:cubicBezTo>
                  <a:cubicBezTo>
                    <a:pt x="7388" y="140"/>
                    <a:pt x="5754" y="140"/>
                    <a:pt x="4529" y="140"/>
                  </a:cubicBezTo>
                  <a:cubicBezTo>
                    <a:pt x="3304" y="140"/>
                    <a:pt x="2487" y="140"/>
                    <a:pt x="1852" y="574"/>
                  </a:cubicBezTo>
                  <a:cubicBezTo>
                    <a:pt x="1217" y="1008"/>
                    <a:pt x="763" y="1877"/>
                    <a:pt x="445" y="3234"/>
                  </a:cubicBezTo>
                  <a:cubicBezTo>
                    <a:pt x="128" y="4590"/>
                    <a:pt x="-54" y="6436"/>
                    <a:pt x="14" y="8389"/>
                  </a:cubicBezTo>
                  <a:cubicBezTo>
                    <a:pt x="82" y="10343"/>
                    <a:pt x="400" y="12405"/>
                    <a:pt x="876" y="14359"/>
                  </a:cubicBezTo>
                  <a:cubicBezTo>
                    <a:pt x="1353" y="16313"/>
                    <a:pt x="1988" y="18158"/>
                    <a:pt x="2896" y="19352"/>
                  </a:cubicBezTo>
                  <a:cubicBezTo>
                    <a:pt x="3803" y="20546"/>
                    <a:pt x="4983" y="21089"/>
                    <a:pt x="6299" y="21306"/>
                  </a:cubicBezTo>
                  <a:cubicBezTo>
                    <a:pt x="7615" y="21523"/>
                    <a:pt x="9067" y="21414"/>
                    <a:pt x="10610" y="21089"/>
                  </a:cubicBezTo>
                  <a:cubicBezTo>
                    <a:pt x="12153" y="20763"/>
                    <a:pt x="13786" y="20220"/>
                    <a:pt x="15216" y="19624"/>
                  </a:cubicBezTo>
                  <a:cubicBezTo>
                    <a:pt x="16645" y="19027"/>
                    <a:pt x="17870" y="18375"/>
                    <a:pt x="18891" y="17941"/>
                  </a:cubicBezTo>
                  <a:cubicBezTo>
                    <a:pt x="19912" y="17507"/>
                    <a:pt x="20729" y="17290"/>
                    <a:pt x="21546" y="17073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8" name="شكل"/>
            <p:cNvSpPr/>
            <p:nvPr/>
          </p:nvSpPr>
          <p:spPr>
            <a:xfrm>
              <a:off x="174004" y="34771"/>
              <a:ext cx="391082" cy="15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31" fill="norm" stroke="1" extrusionOk="0">
                  <a:moveTo>
                    <a:pt x="14012" y="1330"/>
                  </a:moveTo>
                  <a:cubicBezTo>
                    <a:pt x="13544" y="810"/>
                    <a:pt x="13075" y="289"/>
                    <a:pt x="12190" y="94"/>
                  </a:cubicBezTo>
                  <a:cubicBezTo>
                    <a:pt x="11306" y="-101"/>
                    <a:pt x="10004" y="29"/>
                    <a:pt x="8625" y="289"/>
                  </a:cubicBezTo>
                  <a:cubicBezTo>
                    <a:pt x="7246" y="550"/>
                    <a:pt x="5788" y="940"/>
                    <a:pt x="4539" y="1851"/>
                  </a:cubicBezTo>
                  <a:cubicBezTo>
                    <a:pt x="3290" y="2762"/>
                    <a:pt x="2249" y="4193"/>
                    <a:pt x="1494" y="5754"/>
                  </a:cubicBezTo>
                  <a:cubicBezTo>
                    <a:pt x="740" y="7316"/>
                    <a:pt x="271" y="9007"/>
                    <a:pt x="89" y="10504"/>
                  </a:cubicBezTo>
                  <a:cubicBezTo>
                    <a:pt x="-93" y="12000"/>
                    <a:pt x="11" y="13301"/>
                    <a:pt x="323" y="14798"/>
                  </a:cubicBezTo>
                  <a:cubicBezTo>
                    <a:pt x="636" y="16294"/>
                    <a:pt x="1156" y="17986"/>
                    <a:pt x="1963" y="18962"/>
                  </a:cubicBezTo>
                  <a:cubicBezTo>
                    <a:pt x="2770" y="19938"/>
                    <a:pt x="3863" y="20198"/>
                    <a:pt x="4956" y="20198"/>
                  </a:cubicBezTo>
                  <a:cubicBezTo>
                    <a:pt x="6049" y="20198"/>
                    <a:pt x="7142" y="19938"/>
                    <a:pt x="8235" y="20263"/>
                  </a:cubicBezTo>
                  <a:cubicBezTo>
                    <a:pt x="9328" y="20588"/>
                    <a:pt x="10421" y="21499"/>
                    <a:pt x="11826" y="21304"/>
                  </a:cubicBezTo>
                  <a:cubicBezTo>
                    <a:pt x="13231" y="21109"/>
                    <a:pt x="14949" y="19807"/>
                    <a:pt x="16614" y="18897"/>
                  </a:cubicBezTo>
                  <a:cubicBezTo>
                    <a:pt x="18280" y="17986"/>
                    <a:pt x="19894" y="17465"/>
                    <a:pt x="21507" y="16945"/>
                  </a:cubicBezTo>
                  <a:close/>
                </a:path>
              </a:pathLst>
            </a:custGeom>
            <a:solidFill>
              <a:srgbClr val="DCE1F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9" name="خط"/>
            <p:cNvSpPr/>
            <p:nvPr/>
          </p:nvSpPr>
          <p:spPr>
            <a:xfrm>
              <a:off x="2883209" y="50124"/>
              <a:ext cx="12904" cy="198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600" fill="norm" stroke="1" extrusionOk="0">
                  <a:moveTo>
                    <a:pt x="2520" y="0"/>
                  </a:moveTo>
                  <a:cubicBezTo>
                    <a:pt x="977" y="3394"/>
                    <a:pt x="-566" y="6789"/>
                    <a:pt x="205" y="9823"/>
                  </a:cubicBezTo>
                  <a:cubicBezTo>
                    <a:pt x="977" y="12857"/>
                    <a:pt x="4062" y="15531"/>
                    <a:pt x="7919" y="17434"/>
                  </a:cubicBezTo>
                  <a:cubicBezTo>
                    <a:pt x="11777" y="19337"/>
                    <a:pt x="16405" y="20469"/>
                    <a:pt x="21034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0" name="خط"/>
            <p:cNvSpPr/>
            <p:nvPr/>
          </p:nvSpPr>
          <p:spPr>
            <a:xfrm>
              <a:off x="2992646" y="197765"/>
              <a:ext cx="5680" cy="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7200"/>
                    <a:pt x="7200" y="14400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1" name="خط"/>
            <p:cNvSpPr/>
            <p:nvPr/>
          </p:nvSpPr>
          <p:spPr>
            <a:xfrm>
              <a:off x="2314065" y="78516"/>
              <a:ext cx="5517" cy="181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fill="norm" stroke="1" extrusionOk="0">
                  <a:moveTo>
                    <a:pt x="10800" y="0"/>
                  </a:moveTo>
                  <a:cubicBezTo>
                    <a:pt x="14400" y="1800"/>
                    <a:pt x="18000" y="3600"/>
                    <a:pt x="19800" y="6469"/>
                  </a:cubicBezTo>
                  <a:cubicBezTo>
                    <a:pt x="21600" y="9338"/>
                    <a:pt x="21600" y="13275"/>
                    <a:pt x="18000" y="15975"/>
                  </a:cubicBezTo>
                  <a:cubicBezTo>
                    <a:pt x="14400" y="18675"/>
                    <a:pt x="7200" y="20138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2" name="خط"/>
            <p:cNvSpPr/>
            <p:nvPr/>
          </p:nvSpPr>
          <p:spPr>
            <a:xfrm>
              <a:off x="2223209" y="84195"/>
              <a:ext cx="2840" cy="17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00" y="1257"/>
                    <a:pt x="7200" y="2514"/>
                    <a:pt x="3600" y="5543"/>
                  </a:cubicBezTo>
                  <a:cubicBezTo>
                    <a:pt x="0" y="8571"/>
                    <a:pt x="0" y="13371"/>
                    <a:pt x="0" y="16343"/>
                  </a:cubicBezTo>
                  <a:cubicBezTo>
                    <a:pt x="0" y="19314"/>
                    <a:pt x="0" y="20457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3" name="خط"/>
            <p:cNvSpPr/>
            <p:nvPr/>
          </p:nvSpPr>
          <p:spPr>
            <a:xfrm>
              <a:off x="1374272" y="53701"/>
              <a:ext cx="116410" cy="212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5" fill="norm" stroke="1" extrusionOk="0">
                  <a:moveTo>
                    <a:pt x="21600" y="1365"/>
                  </a:moveTo>
                  <a:cubicBezTo>
                    <a:pt x="21424" y="885"/>
                    <a:pt x="21249" y="405"/>
                    <a:pt x="20546" y="165"/>
                  </a:cubicBezTo>
                  <a:cubicBezTo>
                    <a:pt x="19844" y="-75"/>
                    <a:pt x="18615" y="-75"/>
                    <a:pt x="16068" y="309"/>
                  </a:cubicBezTo>
                  <a:cubicBezTo>
                    <a:pt x="13522" y="693"/>
                    <a:pt x="9659" y="1461"/>
                    <a:pt x="6937" y="2133"/>
                  </a:cubicBezTo>
                  <a:cubicBezTo>
                    <a:pt x="4215" y="2805"/>
                    <a:pt x="2634" y="3381"/>
                    <a:pt x="1580" y="3861"/>
                  </a:cubicBezTo>
                  <a:cubicBezTo>
                    <a:pt x="527" y="4341"/>
                    <a:pt x="0" y="4725"/>
                    <a:pt x="0" y="5445"/>
                  </a:cubicBezTo>
                  <a:cubicBezTo>
                    <a:pt x="0" y="6165"/>
                    <a:pt x="527" y="7221"/>
                    <a:pt x="1405" y="9141"/>
                  </a:cubicBezTo>
                  <a:cubicBezTo>
                    <a:pt x="2283" y="11061"/>
                    <a:pt x="3512" y="13845"/>
                    <a:pt x="4215" y="16053"/>
                  </a:cubicBezTo>
                  <a:cubicBezTo>
                    <a:pt x="4917" y="18261"/>
                    <a:pt x="5093" y="19893"/>
                    <a:pt x="5268" y="21525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4" name="خط"/>
            <p:cNvSpPr/>
            <p:nvPr/>
          </p:nvSpPr>
          <p:spPr>
            <a:xfrm>
              <a:off x="1257863" y="69999"/>
              <a:ext cx="7018" cy="18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8100" y="0"/>
                  </a:moveTo>
                  <a:cubicBezTo>
                    <a:pt x="10800" y="2658"/>
                    <a:pt x="13500" y="5317"/>
                    <a:pt x="16200" y="8418"/>
                  </a:cubicBezTo>
                  <a:cubicBezTo>
                    <a:pt x="18900" y="11520"/>
                    <a:pt x="21600" y="15065"/>
                    <a:pt x="18900" y="17335"/>
                  </a:cubicBezTo>
                  <a:cubicBezTo>
                    <a:pt x="16200" y="19606"/>
                    <a:pt x="8100" y="20603"/>
                    <a:pt x="0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5" name="خط"/>
            <p:cNvSpPr/>
            <p:nvPr/>
          </p:nvSpPr>
          <p:spPr>
            <a:xfrm>
              <a:off x="320681" y="67159"/>
              <a:ext cx="187620" cy="184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1518" y="0"/>
                  </a:moveTo>
                  <a:cubicBezTo>
                    <a:pt x="20215" y="1772"/>
                    <a:pt x="18913" y="3545"/>
                    <a:pt x="17773" y="4818"/>
                  </a:cubicBezTo>
                  <a:cubicBezTo>
                    <a:pt x="16634" y="6092"/>
                    <a:pt x="15657" y="6868"/>
                    <a:pt x="14897" y="7255"/>
                  </a:cubicBezTo>
                  <a:cubicBezTo>
                    <a:pt x="14137" y="7643"/>
                    <a:pt x="13594" y="7643"/>
                    <a:pt x="13160" y="7422"/>
                  </a:cubicBezTo>
                  <a:cubicBezTo>
                    <a:pt x="12726" y="7200"/>
                    <a:pt x="12400" y="6757"/>
                    <a:pt x="12183" y="6258"/>
                  </a:cubicBezTo>
                  <a:cubicBezTo>
                    <a:pt x="11966" y="5760"/>
                    <a:pt x="11858" y="5206"/>
                    <a:pt x="11532" y="5040"/>
                  </a:cubicBezTo>
                  <a:cubicBezTo>
                    <a:pt x="11206" y="4874"/>
                    <a:pt x="10664" y="5095"/>
                    <a:pt x="9850" y="5483"/>
                  </a:cubicBezTo>
                  <a:cubicBezTo>
                    <a:pt x="9036" y="5871"/>
                    <a:pt x="7950" y="6425"/>
                    <a:pt x="6865" y="6702"/>
                  </a:cubicBezTo>
                  <a:cubicBezTo>
                    <a:pt x="5779" y="6978"/>
                    <a:pt x="4694" y="6978"/>
                    <a:pt x="3717" y="6591"/>
                  </a:cubicBezTo>
                  <a:cubicBezTo>
                    <a:pt x="2740" y="6203"/>
                    <a:pt x="1872" y="5428"/>
                    <a:pt x="1221" y="4708"/>
                  </a:cubicBezTo>
                  <a:cubicBezTo>
                    <a:pt x="569" y="3988"/>
                    <a:pt x="135" y="3323"/>
                    <a:pt x="27" y="3268"/>
                  </a:cubicBezTo>
                  <a:cubicBezTo>
                    <a:pt x="-82" y="3212"/>
                    <a:pt x="135" y="3766"/>
                    <a:pt x="895" y="5760"/>
                  </a:cubicBezTo>
                  <a:cubicBezTo>
                    <a:pt x="1655" y="7754"/>
                    <a:pt x="2957" y="11188"/>
                    <a:pt x="3663" y="14068"/>
                  </a:cubicBezTo>
                  <a:cubicBezTo>
                    <a:pt x="4368" y="16948"/>
                    <a:pt x="4477" y="19274"/>
                    <a:pt x="4585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6" name="خط"/>
            <p:cNvSpPr/>
            <p:nvPr/>
          </p:nvSpPr>
          <p:spPr>
            <a:xfrm>
              <a:off x="216279" y="73784"/>
              <a:ext cx="45007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3849" y="877"/>
                  </a:moveTo>
                  <a:cubicBezTo>
                    <a:pt x="2049" y="439"/>
                    <a:pt x="249" y="0"/>
                    <a:pt x="24" y="0"/>
                  </a:cubicBezTo>
                  <a:cubicBezTo>
                    <a:pt x="-201" y="0"/>
                    <a:pt x="1149" y="439"/>
                    <a:pt x="3174" y="1974"/>
                  </a:cubicBezTo>
                  <a:cubicBezTo>
                    <a:pt x="5199" y="3509"/>
                    <a:pt x="7899" y="6140"/>
                    <a:pt x="10824" y="9046"/>
                  </a:cubicBezTo>
                  <a:cubicBezTo>
                    <a:pt x="13749" y="11951"/>
                    <a:pt x="16899" y="15131"/>
                    <a:pt x="18699" y="17269"/>
                  </a:cubicBezTo>
                  <a:cubicBezTo>
                    <a:pt x="20499" y="19407"/>
                    <a:pt x="20949" y="20504"/>
                    <a:pt x="21399" y="21600"/>
                  </a:cubicBezTo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7" name="خط"/>
            <p:cNvSpPr/>
            <p:nvPr/>
          </p:nvSpPr>
          <p:spPr>
            <a:xfrm>
              <a:off x="2836487" y="380676"/>
              <a:ext cx="51108" cy="1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3" fill="norm" stroke="1" extrusionOk="0">
                  <a:moveTo>
                    <a:pt x="0" y="1109"/>
                  </a:moveTo>
                  <a:cubicBezTo>
                    <a:pt x="0" y="489"/>
                    <a:pt x="0" y="-131"/>
                    <a:pt x="200" y="24"/>
                  </a:cubicBezTo>
                  <a:cubicBezTo>
                    <a:pt x="400" y="179"/>
                    <a:pt x="800" y="1109"/>
                    <a:pt x="2200" y="3073"/>
                  </a:cubicBezTo>
                  <a:cubicBezTo>
                    <a:pt x="3600" y="5036"/>
                    <a:pt x="6000" y="8034"/>
                    <a:pt x="8400" y="10979"/>
                  </a:cubicBezTo>
                  <a:cubicBezTo>
                    <a:pt x="10800" y="13925"/>
                    <a:pt x="13200" y="16818"/>
                    <a:pt x="14400" y="18575"/>
                  </a:cubicBezTo>
                  <a:cubicBezTo>
                    <a:pt x="15600" y="20332"/>
                    <a:pt x="15600" y="20952"/>
                    <a:pt x="16600" y="21211"/>
                  </a:cubicBezTo>
                  <a:cubicBezTo>
                    <a:pt x="17600" y="21469"/>
                    <a:pt x="19600" y="21366"/>
                    <a:pt x="21600" y="21262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8" name="خط"/>
            <p:cNvSpPr/>
            <p:nvPr/>
          </p:nvSpPr>
          <p:spPr>
            <a:xfrm>
              <a:off x="2982825" y="396513"/>
              <a:ext cx="109196" cy="193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21300" y="635"/>
                  </a:moveTo>
                  <a:cubicBezTo>
                    <a:pt x="19269" y="318"/>
                    <a:pt x="17238" y="0"/>
                    <a:pt x="14746" y="0"/>
                  </a:cubicBezTo>
                  <a:cubicBezTo>
                    <a:pt x="12254" y="0"/>
                    <a:pt x="9300" y="318"/>
                    <a:pt x="6900" y="688"/>
                  </a:cubicBezTo>
                  <a:cubicBezTo>
                    <a:pt x="4500" y="1059"/>
                    <a:pt x="2654" y="1482"/>
                    <a:pt x="1454" y="2171"/>
                  </a:cubicBezTo>
                  <a:cubicBezTo>
                    <a:pt x="254" y="2859"/>
                    <a:pt x="-300" y="3812"/>
                    <a:pt x="162" y="5824"/>
                  </a:cubicBezTo>
                  <a:cubicBezTo>
                    <a:pt x="623" y="7835"/>
                    <a:pt x="2100" y="10906"/>
                    <a:pt x="3300" y="13712"/>
                  </a:cubicBezTo>
                  <a:cubicBezTo>
                    <a:pt x="4500" y="16518"/>
                    <a:pt x="5423" y="19059"/>
                    <a:pt x="6346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9" name="خط"/>
            <p:cNvSpPr/>
            <p:nvPr/>
          </p:nvSpPr>
          <p:spPr>
            <a:xfrm>
              <a:off x="3128931" y="515761"/>
              <a:ext cx="56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0" name="خط"/>
            <p:cNvSpPr/>
            <p:nvPr/>
          </p:nvSpPr>
          <p:spPr>
            <a:xfrm>
              <a:off x="2103014" y="382316"/>
              <a:ext cx="15143" cy="16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5" fill="norm" stroke="1" extrusionOk="0">
                  <a:moveTo>
                    <a:pt x="5400" y="0"/>
                  </a:moveTo>
                  <a:cubicBezTo>
                    <a:pt x="2700" y="3222"/>
                    <a:pt x="0" y="6444"/>
                    <a:pt x="0" y="9607"/>
                  </a:cubicBezTo>
                  <a:cubicBezTo>
                    <a:pt x="0" y="12769"/>
                    <a:pt x="2700" y="15872"/>
                    <a:pt x="4050" y="17960"/>
                  </a:cubicBezTo>
                  <a:cubicBezTo>
                    <a:pt x="5400" y="20049"/>
                    <a:pt x="5400" y="21123"/>
                    <a:pt x="8100" y="21361"/>
                  </a:cubicBezTo>
                  <a:cubicBezTo>
                    <a:pt x="10800" y="21600"/>
                    <a:pt x="16200" y="21003"/>
                    <a:pt x="21600" y="2040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1" name="خط"/>
            <p:cNvSpPr/>
            <p:nvPr/>
          </p:nvSpPr>
          <p:spPr>
            <a:xfrm>
              <a:off x="2383153" y="407847"/>
              <a:ext cx="84233" cy="141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0" fill="norm" stroke="1" extrusionOk="0">
                  <a:moveTo>
                    <a:pt x="21600" y="432"/>
                  </a:moveTo>
                  <a:cubicBezTo>
                    <a:pt x="17960" y="146"/>
                    <a:pt x="14319" y="-140"/>
                    <a:pt x="11043" y="75"/>
                  </a:cubicBezTo>
                  <a:cubicBezTo>
                    <a:pt x="7766" y="289"/>
                    <a:pt x="4854" y="1004"/>
                    <a:pt x="2912" y="2006"/>
                  </a:cubicBezTo>
                  <a:cubicBezTo>
                    <a:pt x="971" y="3007"/>
                    <a:pt x="0" y="4294"/>
                    <a:pt x="0" y="6011"/>
                  </a:cubicBezTo>
                  <a:cubicBezTo>
                    <a:pt x="0" y="7728"/>
                    <a:pt x="971" y="9873"/>
                    <a:pt x="2184" y="11661"/>
                  </a:cubicBezTo>
                  <a:cubicBezTo>
                    <a:pt x="3398" y="13449"/>
                    <a:pt x="4854" y="14880"/>
                    <a:pt x="5825" y="16453"/>
                  </a:cubicBezTo>
                  <a:cubicBezTo>
                    <a:pt x="6795" y="18027"/>
                    <a:pt x="7281" y="19743"/>
                    <a:pt x="7766" y="2146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2" name="خط"/>
            <p:cNvSpPr/>
            <p:nvPr/>
          </p:nvSpPr>
          <p:spPr>
            <a:xfrm>
              <a:off x="2220123" y="365281"/>
              <a:ext cx="99622" cy="16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21449" y="0"/>
                  </a:moveTo>
                  <a:cubicBezTo>
                    <a:pt x="19207" y="1862"/>
                    <a:pt x="16966" y="3724"/>
                    <a:pt x="15336" y="4779"/>
                  </a:cubicBezTo>
                  <a:cubicBezTo>
                    <a:pt x="13706" y="5834"/>
                    <a:pt x="12687" y="6083"/>
                    <a:pt x="11872" y="5959"/>
                  </a:cubicBezTo>
                  <a:cubicBezTo>
                    <a:pt x="11057" y="5834"/>
                    <a:pt x="10445" y="5338"/>
                    <a:pt x="10140" y="4779"/>
                  </a:cubicBezTo>
                  <a:cubicBezTo>
                    <a:pt x="9834" y="4221"/>
                    <a:pt x="9834" y="3600"/>
                    <a:pt x="9936" y="3662"/>
                  </a:cubicBezTo>
                  <a:cubicBezTo>
                    <a:pt x="10038" y="3724"/>
                    <a:pt x="10241" y="4469"/>
                    <a:pt x="9834" y="5400"/>
                  </a:cubicBezTo>
                  <a:cubicBezTo>
                    <a:pt x="9426" y="6331"/>
                    <a:pt x="8407" y="7448"/>
                    <a:pt x="7185" y="8131"/>
                  </a:cubicBezTo>
                  <a:cubicBezTo>
                    <a:pt x="5962" y="8814"/>
                    <a:pt x="4536" y="9062"/>
                    <a:pt x="3415" y="8566"/>
                  </a:cubicBezTo>
                  <a:cubicBezTo>
                    <a:pt x="2294" y="8069"/>
                    <a:pt x="1479" y="6828"/>
                    <a:pt x="868" y="5834"/>
                  </a:cubicBezTo>
                  <a:cubicBezTo>
                    <a:pt x="257" y="4841"/>
                    <a:pt x="-151" y="4097"/>
                    <a:pt x="53" y="3910"/>
                  </a:cubicBezTo>
                  <a:cubicBezTo>
                    <a:pt x="257" y="3724"/>
                    <a:pt x="1072" y="4097"/>
                    <a:pt x="2091" y="5338"/>
                  </a:cubicBezTo>
                  <a:cubicBezTo>
                    <a:pt x="3109" y="6579"/>
                    <a:pt x="4332" y="8690"/>
                    <a:pt x="5758" y="11545"/>
                  </a:cubicBezTo>
                  <a:cubicBezTo>
                    <a:pt x="7185" y="14400"/>
                    <a:pt x="8815" y="18000"/>
                    <a:pt x="10445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3" name="خط"/>
            <p:cNvSpPr/>
            <p:nvPr/>
          </p:nvSpPr>
          <p:spPr>
            <a:xfrm>
              <a:off x="1246506" y="393673"/>
              <a:ext cx="25554" cy="16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0" y="1862"/>
                    <a:pt x="1600" y="3724"/>
                    <a:pt x="3200" y="6331"/>
                  </a:cubicBezTo>
                  <a:cubicBezTo>
                    <a:pt x="4800" y="8938"/>
                    <a:pt x="7200" y="12290"/>
                    <a:pt x="8800" y="14586"/>
                  </a:cubicBezTo>
                  <a:cubicBezTo>
                    <a:pt x="10400" y="16883"/>
                    <a:pt x="11200" y="18124"/>
                    <a:pt x="13200" y="19117"/>
                  </a:cubicBezTo>
                  <a:cubicBezTo>
                    <a:pt x="15200" y="20110"/>
                    <a:pt x="18400" y="20855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4" name="خط"/>
            <p:cNvSpPr/>
            <p:nvPr/>
          </p:nvSpPr>
          <p:spPr>
            <a:xfrm>
              <a:off x="1471578" y="393673"/>
              <a:ext cx="84407" cy="15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453" fill="norm" stroke="1" extrusionOk="0">
                  <a:moveTo>
                    <a:pt x="17084" y="0"/>
                  </a:moveTo>
                  <a:cubicBezTo>
                    <a:pt x="15164" y="785"/>
                    <a:pt x="13244" y="1571"/>
                    <a:pt x="10604" y="2880"/>
                  </a:cubicBezTo>
                  <a:cubicBezTo>
                    <a:pt x="7964" y="4189"/>
                    <a:pt x="4604" y="6022"/>
                    <a:pt x="2564" y="7331"/>
                  </a:cubicBezTo>
                  <a:cubicBezTo>
                    <a:pt x="524" y="8640"/>
                    <a:pt x="-196" y="9425"/>
                    <a:pt x="44" y="9818"/>
                  </a:cubicBezTo>
                  <a:cubicBezTo>
                    <a:pt x="284" y="10211"/>
                    <a:pt x="1484" y="10211"/>
                    <a:pt x="3404" y="10211"/>
                  </a:cubicBezTo>
                  <a:cubicBezTo>
                    <a:pt x="5324" y="10211"/>
                    <a:pt x="7964" y="10211"/>
                    <a:pt x="9884" y="10276"/>
                  </a:cubicBezTo>
                  <a:cubicBezTo>
                    <a:pt x="11804" y="10342"/>
                    <a:pt x="13004" y="10473"/>
                    <a:pt x="13844" y="10865"/>
                  </a:cubicBezTo>
                  <a:cubicBezTo>
                    <a:pt x="14684" y="11258"/>
                    <a:pt x="15164" y="11913"/>
                    <a:pt x="14804" y="12829"/>
                  </a:cubicBezTo>
                  <a:cubicBezTo>
                    <a:pt x="14444" y="13745"/>
                    <a:pt x="13244" y="14924"/>
                    <a:pt x="12284" y="15840"/>
                  </a:cubicBezTo>
                  <a:cubicBezTo>
                    <a:pt x="11324" y="16756"/>
                    <a:pt x="10604" y="17411"/>
                    <a:pt x="9884" y="18000"/>
                  </a:cubicBezTo>
                  <a:cubicBezTo>
                    <a:pt x="9164" y="18589"/>
                    <a:pt x="8444" y="19113"/>
                    <a:pt x="8204" y="19767"/>
                  </a:cubicBezTo>
                  <a:cubicBezTo>
                    <a:pt x="7964" y="20422"/>
                    <a:pt x="8204" y="21207"/>
                    <a:pt x="9044" y="21404"/>
                  </a:cubicBezTo>
                  <a:cubicBezTo>
                    <a:pt x="9884" y="21600"/>
                    <a:pt x="11324" y="21207"/>
                    <a:pt x="13484" y="20356"/>
                  </a:cubicBezTo>
                  <a:cubicBezTo>
                    <a:pt x="15644" y="19505"/>
                    <a:pt x="18524" y="18196"/>
                    <a:pt x="21404" y="16887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5" name="خط"/>
            <p:cNvSpPr/>
            <p:nvPr/>
          </p:nvSpPr>
          <p:spPr>
            <a:xfrm>
              <a:off x="1318434" y="399352"/>
              <a:ext cx="89910" cy="180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3" fill="norm" stroke="1" extrusionOk="0">
                  <a:moveTo>
                    <a:pt x="20236" y="0"/>
                  </a:moveTo>
                  <a:cubicBezTo>
                    <a:pt x="14097" y="2475"/>
                    <a:pt x="7958" y="4950"/>
                    <a:pt x="4434" y="6413"/>
                  </a:cubicBezTo>
                  <a:cubicBezTo>
                    <a:pt x="909" y="7875"/>
                    <a:pt x="0" y="8325"/>
                    <a:pt x="0" y="8719"/>
                  </a:cubicBezTo>
                  <a:cubicBezTo>
                    <a:pt x="0" y="9112"/>
                    <a:pt x="909" y="9450"/>
                    <a:pt x="3183" y="9619"/>
                  </a:cubicBezTo>
                  <a:cubicBezTo>
                    <a:pt x="5457" y="9788"/>
                    <a:pt x="9095" y="9788"/>
                    <a:pt x="11482" y="9788"/>
                  </a:cubicBezTo>
                  <a:cubicBezTo>
                    <a:pt x="13869" y="9788"/>
                    <a:pt x="15006" y="9788"/>
                    <a:pt x="15575" y="10069"/>
                  </a:cubicBezTo>
                  <a:cubicBezTo>
                    <a:pt x="16143" y="10350"/>
                    <a:pt x="16143" y="10913"/>
                    <a:pt x="15234" y="12038"/>
                  </a:cubicBezTo>
                  <a:cubicBezTo>
                    <a:pt x="14324" y="13162"/>
                    <a:pt x="12505" y="14850"/>
                    <a:pt x="10800" y="16200"/>
                  </a:cubicBezTo>
                  <a:cubicBezTo>
                    <a:pt x="9095" y="17550"/>
                    <a:pt x="7503" y="18562"/>
                    <a:pt x="6594" y="19406"/>
                  </a:cubicBezTo>
                  <a:cubicBezTo>
                    <a:pt x="5684" y="20250"/>
                    <a:pt x="5457" y="20925"/>
                    <a:pt x="5912" y="21262"/>
                  </a:cubicBezTo>
                  <a:cubicBezTo>
                    <a:pt x="6366" y="21600"/>
                    <a:pt x="7503" y="21600"/>
                    <a:pt x="10232" y="21150"/>
                  </a:cubicBezTo>
                  <a:cubicBezTo>
                    <a:pt x="12960" y="20700"/>
                    <a:pt x="17280" y="19800"/>
                    <a:pt x="21600" y="189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6" name="خط"/>
            <p:cNvSpPr/>
            <p:nvPr/>
          </p:nvSpPr>
          <p:spPr>
            <a:xfrm>
              <a:off x="164941" y="385156"/>
              <a:ext cx="11168" cy="20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501" fill="norm" stroke="1" extrusionOk="0">
                  <a:moveTo>
                    <a:pt x="21238" y="0"/>
                  </a:moveTo>
                  <a:cubicBezTo>
                    <a:pt x="19438" y="3230"/>
                    <a:pt x="17638" y="6460"/>
                    <a:pt x="14038" y="9538"/>
                  </a:cubicBezTo>
                  <a:cubicBezTo>
                    <a:pt x="10438" y="12617"/>
                    <a:pt x="5038" y="15544"/>
                    <a:pt x="2338" y="17310"/>
                  </a:cubicBezTo>
                  <a:cubicBezTo>
                    <a:pt x="-362" y="19077"/>
                    <a:pt x="-362" y="19682"/>
                    <a:pt x="538" y="20237"/>
                  </a:cubicBezTo>
                  <a:cubicBezTo>
                    <a:pt x="1438" y="20793"/>
                    <a:pt x="3238" y="21297"/>
                    <a:pt x="6838" y="21449"/>
                  </a:cubicBezTo>
                  <a:cubicBezTo>
                    <a:pt x="10438" y="21600"/>
                    <a:pt x="15838" y="21398"/>
                    <a:pt x="21238" y="21196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7" name="خط"/>
            <p:cNvSpPr/>
            <p:nvPr/>
          </p:nvSpPr>
          <p:spPr>
            <a:xfrm>
              <a:off x="320304" y="465556"/>
              <a:ext cx="68303" cy="6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106" fill="norm" stroke="1" extrusionOk="0">
                  <a:moveTo>
                    <a:pt x="1062" y="5337"/>
                  </a:moveTo>
                  <a:cubicBezTo>
                    <a:pt x="3398" y="3459"/>
                    <a:pt x="5733" y="1580"/>
                    <a:pt x="8506" y="641"/>
                  </a:cubicBezTo>
                  <a:cubicBezTo>
                    <a:pt x="11279" y="-298"/>
                    <a:pt x="14489" y="-298"/>
                    <a:pt x="16971" y="1267"/>
                  </a:cubicBezTo>
                  <a:cubicBezTo>
                    <a:pt x="19452" y="2832"/>
                    <a:pt x="21203" y="5963"/>
                    <a:pt x="21057" y="8780"/>
                  </a:cubicBezTo>
                  <a:cubicBezTo>
                    <a:pt x="20911" y="11598"/>
                    <a:pt x="18868" y="14102"/>
                    <a:pt x="16095" y="16137"/>
                  </a:cubicBezTo>
                  <a:cubicBezTo>
                    <a:pt x="13322" y="18172"/>
                    <a:pt x="9819" y="19737"/>
                    <a:pt x="7046" y="20519"/>
                  </a:cubicBezTo>
                  <a:cubicBezTo>
                    <a:pt x="4273" y="21302"/>
                    <a:pt x="2230" y="21302"/>
                    <a:pt x="1062" y="20519"/>
                  </a:cubicBezTo>
                  <a:cubicBezTo>
                    <a:pt x="-105" y="19737"/>
                    <a:pt x="-397" y="18172"/>
                    <a:pt x="625" y="15354"/>
                  </a:cubicBezTo>
                  <a:cubicBezTo>
                    <a:pt x="1646" y="12537"/>
                    <a:pt x="3981" y="8467"/>
                    <a:pt x="6317" y="4398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28" name="خط"/>
            <p:cNvSpPr/>
            <p:nvPr/>
          </p:nvSpPr>
          <p:spPr>
            <a:xfrm>
              <a:off x="471390" y="402191"/>
              <a:ext cx="96535" cy="153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29" y="400"/>
                    <a:pt x="4659" y="800"/>
                    <a:pt x="7624" y="867"/>
                  </a:cubicBezTo>
                  <a:cubicBezTo>
                    <a:pt x="10588" y="933"/>
                    <a:pt x="14188" y="667"/>
                    <a:pt x="16518" y="467"/>
                  </a:cubicBezTo>
                  <a:cubicBezTo>
                    <a:pt x="18847" y="267"/>
                    <a:pt x="19906" y="133"/>
                    <a:pt x="20118" y="333"/>
                  </a:cubicBezTo>
                  <a:cubicBezTo>
                    <a:pt x="20329" y="533"/>
                    <a:pt x="19694" y="1067"/>
                    <a:pt x="18953" y="2000"/>
                  </a:cubicBezTo>
                  <a:cubicBezTo>
                    <a:pt x="18212" y="2933"/>
                    <a:pt x="17365" y="4267"/>
                    <a:pt x="17365" y="6533"/>
                  </a:cubicBezTo>
                  <a:cubicBezTo>
                    <a:pt x="17365" y="8800"/>
                    <a:pt x="18212" y="12000"/>
                    <a:pt x="19059" y="14667"/>
                  </a:cubicBezTo>
                  <a:cubicBezTo>
                    <a:pt x="19906" y="17333"/>
                    <a:pt x="20753" y="19467"/>
                    <a:pt x="21600" y="21600"/>
                  </a:cubicBezTo>
                </a:path>
              </a:pathLst>
            </a:custGeom>
            <a:noFill/>
            <a:ln w="254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3"/>
      <p:bldP build="whole" bldLvl="1" animBg="1" rev="0" advAuto="0" spid="369" grpId="1"/>
      <p:bldP build="whole" bldLvl="1" animBg="1" rev="0" advAuto="0" spid="370" grpId="2"/>
      <p:bldP build="whole" bldLvl="1" animBg="1" rev="0" advAuto="0" spid="372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تجميع"/>
          <p:cNvGrpSpPr/>
          <p:nvPr/>
        </p:nvGrpSpPr>
        <p:grpSpPr>
          <a:xfrm>
            <a:off x="7797275" y="935233"/>
            <a:ext cx="620649" cy="620648"/>
            <a:chOff x="-1" y="0"/>
            <a:chExt cx="620648" cy="620647"/>
          </a:xfrm>
        </p:grpSpPr>
        <p:sp>
          <p:nvSpPr>
            <p:cNvPr id="431" name="Google Shape;324;p12"/>
            <p:cNvSpPr/>
            <p:nvPr/>
          </p:nvSpPr>
          <p:spPr>
            <a:xfrm>
              <a:off x="-2" y="-1"/>
              <a:ext cx="620649" cy="620648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2" name="Google Shape;325;p12"/>
            <p:cNvSpPr/>
            <p:nvPr/>
          </p:nvSpPr>
          <p:spPr>
            <a:xfrm>
              <a:off x="29640" y="21739"/>
              <a:ext cx="577169" cy="577171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34" name="٦"/>
          <p:cNvSpPr txBox="1"/>
          <p:nvPr/>
        </p:nvSpPr>
        <p:spPr>
          <a:xfrm>
            <a:off x="7546459" y="1011043"/>
            <a:ext cx="1122281" cy="46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50" name="Google Shape;500;p15"/>
          <p:cNvGrpSpPr/>
          <p:nvPr/>
        </p:nvGrpSpPr>
        <p:grpSpPr>
          <a:xfrm>
            <a:off x="7569155" y="3895223"/>
            <a:ext cx="1252884" cy="678969"/>
            <a:chOff x="-24" y="0"/>
            <a:chExt cx="1252882" cy="678967"/>
          </a:xfrm>
        </p:grpSpPr>
        <p:sp>
          <p:nvSpPr>
            <p:cNvPr id="435" name="Google Shape;501;p15"/>
            <p:cNvSpPr/>
            <p:nvPr/>
          </p:nvSpPr>
          <p:spPr>
            <a:xfrm>
              <a:off x="3079" y="-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48" name="Google Shape;502;p15"/>
            <p:cNvGrpSpPr/>
            <p:nvPr/>
          </p:nvGrpSpPr>
          <p:grpSpPr>
            <a:xfrm>
              <a:off x="62093" y="51217"/>
              <a:ext cx="1137464" cy="578615"/>
              <a:chOff x="-7" y="-1"/>
              <a:chExt cx="1137463" cy="578613"/>
            </a:xfrm>
          </p:grpSpPr>
          <p:grpSp>
            <p:nvGrpSpPr>
              <p:cNvPr id="441" name="Google Shape;503;p15"/>
              <p:cNvGrpSpPr/>
              <p:nvPr/>
            </p:nvGrpSpPr>
            <p:grpSpPr>
              <a:xfrm>
                <a:off x="149861" y="-2"/>
                <a:ext cx="783855" cy="499157"/>
                <a:chOff x="0" y="0"/>
                <a:chExt cx="783853" cy="499155"/>
              </a:xfrm>
            </p:grpSpPr>
            <p:sp>
              <p:nvSpPr>
                <p:cNvPr id="436" name="Google Shape;504;p15"/>
                <p:cNvSpPr/>
                <p:nvPr/>
              </p:nvSpPr>
              <p:spPr>
                <a:xfrm rot="5400000">
                  <a:off x="213618" y="-203647"/>
                  <a:ext cx="366590" cy="773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7" name="Google Shape;505;p15"/>
                <p:cNvSpPr/>
                <p:nvPr/>
              </p:nvSpPr>
              <p:spPr>
                <a:xfrm rot="5400000">
                  <a:off x="236157" y="-175547"/>
                  <a:ext cx="317821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8" name="Google Shape;506;p15"/>
                <p:cNvSpPr/>
                <p:nvPr/>
              </p:nvSpPr>
              <p:spPr>
                <a:xfrm rot="5400000">
                  <a:off x="238545" y="-128359"/>
                  <a:ext cx="310328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9" name="Google Shape;507;p15"/>
                <p:cNvSpPr/>
                <p:nvPr/>
              </p:nvSpPr>
              <p:spPr>
                <a:xfrm rot="5400000">
                  <a:off x="237688" y="-90684"/>
                  <a:ext cx="312043" cy="7752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40" name="Google Shape;508;p15"/>
                <p:cNvSpPr/>
                <p:nvPr/>
              </p:nvSpPr>
              <p:spPr>
                <a:xfrm rot="5400000">
                  <a:off x="234125" y="-48727"/>
                  <a:ext cx="313757" cy="782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444" name="Google Shape;509;p15"/>
              <p:cNvGrpSpPr/>
              <p:nvPr/>
            </p:nvGrpSpPr>
            <p:grpSpPr>
              <a:xfrm>
                <a:off x="-8" y="313410"/>
                <a:ext cx="384623" cy="261130"/>
                <a:chOff x="-6" y="0"/>
                <a:chExt cx="384621" cy="261128"/>
              </a:xfrm>
            </p:grpSpPr>
            <p:sp>
              <p:nvSpPr>
                <p:cNvPr id="442" name="Google Shape;510;p15"/>
                <p:cNvSpPr/>
                <p:nvPr/>
              </p:nvSpPr>
              <p:spPr>
                <a:xfrm>
                  <a:off x="-7" y="-1"/>
                  <a:ext cx="384623" cy="26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43" name="Google Shape;511;p15"/>
                <p:cNvSpPr/>
                <p:nvPr/>
              </p:nvSpPr>
              <p:spPr>
                <a:xfrm>
                  <a:off x="6310" y="160995"/>
                  <a:ext cx="366685" cy="91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447" name="Google Shape;512;p15"/>
              <p:cNvGrpSpPr/>
              <p:nvPr/>
            </p:nvGrpSpPr>
            <p:grpSpPr>
              <a:xfrm>
                <a:off x="697412" y="282531"/>
                <a:ext cx="440044" cy="296082"/>
                <a:chOff x="1" y="0"/>
                <a:chExt cx="440043" cy="296080"/>
              </a:xfrm>
            </p:grpSpPr>
            <p:sp>
              <p:nvSpPr>
                <p:cNvPr id="445" name="Google Shape;513;p15"/>
                <p:cNvSpPr/>
                <p:nvPr/>
              </p:nvSpPr>
              <p:spPr>
                <a:xfrm rot="10800000">
                  <a:off x="1" y="0"/>
                  <a:ext cx="440044" cy="296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46" name="Google Shape;514;p15"/>
                <p:cNvSpPr/>
                <p:nvPr/>
              </p:nvSpPr>
              <p:spPr>
                <a:xfrm rot="10800000">
                  <a:off x="9686" y="160676"/>
                  <a:ext cx="414596" cy="123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49" name="Google Shape;515;p15"/>
            <p:cNvSpPr/>
            <p:nvPr/>
          </p:nvSpPr>
          <p:spPr>
            <a:xfrm>
              <a:off x="-25" y="155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1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52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453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5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467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455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66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456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64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57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8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9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0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1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2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63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65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68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70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٣</a:t>
            </a:r>
          </a:p>
        </p:txBody>
      </p:sp>
      <p:pic>
        <p:nvPicPr>
          <p:cNvPr id="471" name="IMG_3922.png" descr="IMG_3922.png"/>
          <p:cNvPicPr>
            <a:picLocks noChangeAspect="1"/>
          </p:cNvPicPr>
          <p:nvPr/>
        </p:nvPicPr>
        <p:blipFill>
          <a:blip r:embed="rId7">
            <a:extLst/>
          </a:blip>
          <a:srcRect l="15884" t="5113" r="16840" b="64304"/>
          <a:stretch>
            <a:fillRect/>
          </a:stretch>
        </p:blipFill>
        <p:spPr>
          <a:xfrm>
            <a:off x="2293157" y="1245489"/>
            <a:ext cx="5253303" cy="166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51" fill="norm" stroke="1" extrusionOk="0">
                <a:moveTo>
                  <a:pt x="2664" y="23"/>
                </a:moveTo>
                <a:cubicBezTo>
                  <a:pt x="2645" y="-10"/>
                  <a:pt x="2614" y="-11"/>
                  <a:pt x="2581" y="39"/>
                </a:cubicBezTo>
                <a:cubicBezTo>
                  <a:pt x="2543" y="97"/>
                  <a:pt x="2482" y="336"/>
                  <a:pt x="2482" y="433"/>
                </a:cubicBezTo>
                <a:cubicBezTo>
                  <a:pt x="2482" y="464"/>
                  <a:pt x="2494" y="527"/>
                  <a:pt x="2510" y="572"/>
                </a:cubicBezTo>
                <a:cubicBezTo>
                  <a:pt x="2532" y="638"/>
                  <a:pt x="2534" y="671"/>
                  <a:pt x="2523" y="741"/>
                </a:cubicBezTo>
                <a:cubicBezTo>
                  <a:pt x="2515" y="788"/>
                  <a:pt x="2508" y="859"/>
                  <a:pt x="2508" y="900"/>
                </a:cubicBezTo>
                <a:cubicBezTo>
                  <a:pt x="2508" y="960"/>
                  <a:pt x="2517" y="948"/>
                  <a:pt x="2552" y="844"/>
                </a:cubicBezTo>
                <a:cubicBezTo>
                  <a:pt x="2576" y="772"/>
                  <a:pt x="2626" y="680"/>
                  <a:pt x="2663" y="638"/>
                </a:cubicBezTo>
                <a:cubicBezTo>
                  <a:pt x="2742" y="549"/>
                  <a:pt x="2764" y="505"/>
                  <a:pt x="2764" y="428"/>
                </a:cubicBezTo>
                <a:cubicBezTo>
                  <a:pt x="2764" y="382"/>
                  <a:pt x="2754" y="383"/>
                  <a:pt x="2709" y="433"/>
                </a:cubicBezTo>
                <a:cubicBezTo>
                  <a:pt x="2638" y="512"/>
                  <a:pt x="2602" y="510"/>
                  <a:pt x="2565" y="428"/>
                </a:cubicBezTo>
                <a:cubicBezTo>
                  <a:pt x="2525" y="341"/>
                  <a:pt x="2527" y="248"/>
                  <a:pt x="2570" y="187"/>
                </a:cubicBezTo>
                <a:cubicBezTo>
                  <a:pt x="2596" y="150"/>
                  <a:pt x="2611" y="152"/>
                  <a:pt x="2629" y="187"/>
                </a:cubicBezTo>
                <a:cubicBezTo>
                  <a:pt x="2646" y="222"/>
                  <a:pt x="2657" y="223"/>
                  <a:pt x="2668" y="187"/>
                </a:cubicBezTo>
                <a:cubicBezTo>
                  <a:pt x="2690" y="119"/>
                  <a:pt x="2684" y="56"/>
                  <a:pt x="2664" y="23"/>
                </a:cubicBezTo>
                <a:close/>
                <a:moveTo>
                  <a:pt x="21036" y="23"/>
                </a:moveTo>
                <a:cubicBezTo>
                  <a:pt x="21017" y="-10"/>
                  <a:pt x="20984" y="-11"/>
                  <a:pt x="20951" y="39"/>
                </a:cubicBezTo>
                <a:cubicBezTo>
                  <a:pt x="20913" y="97"/>
                  <a:pt x="20852" y="336"/>
                  <a:pt x="20852" y="433"/>
                </a:cubicBezTo>
                <a:cubicBezTo>
                  <a:pt x="20852" y="464"/>
                  <a:pt x="20864" y="527"/>
                  <a:pt x="20880" y="572"/>
                </a:cubicBezTo>
                <a:cubicBezTo>
                  <a:pt x="20902" y="638"/>
                  <a:pt x="20904" y="671"/>
                  <a:pt x="20893" y="741"/>
                </a:cubicBezTo>
                <a:cubicBezTo>
                  <a:pt x="20885" y="788"/>
                  <a:pt x="20880" y="859"/>
                  <a:pt x="20880" y="900"/>
                </a:cubicBezTo>
                <a:cubicBezTo>
                  <a:pt x="20880" y="960"/>
                  <a:pt x="20887" y="948"/>
                  <a:pt x="20922" y="844"/>
                </a:cubicBezTo>
                <a:cubicBezTo>
                  <a:pt x="20946" y="772"/>
                  <a:pt x="20996" y="680"/>
                  <a:pt x="21033" y="638"/>
                </a:cubicBezTo>
                <a:cubicBezTo>
                  <a:pt x="21112" y="549"/>
                  <a:pt x="21134" y="505"/>
                  <a:pt x="21134" y="428"/>
                </a:cubicBezTo>
                <a:cubicBezTo>
                  <a:pt x="21134" y="382"/>
                  <a:pt x="21124" y="383"/>
                  <a:pt x="21078" y="433"/>
                </a:cubicBezTo>
                <a:cubicBezTo>
                  <a:pt x="21008" y="512"/>
                  <a:pt x="20972" y="510"/>
                  <a:pt x="20935" y="428"/>
                </a:cubicBezTo>
                <a:cubicBezTo>
                  <a:pt x="20895" y="341"/>
                  <a:pt x="20897" y="248"/>
                  <a:pt x="20940" y="187"/>
                </a:cubicBezTo>
                <a:cubicBezTo>
                  <a:pt x="20966" y="150"/>
                  <a:pt x="20981" y="152"/>
                  <a:pt x="20999" y="187"/>
                </a:cubicBezTo>
                <a:cubicBezTo>
                  <a:pt x="21016" y="222"/>
                  <a:pt x="21026" y="223"/>
                  <a:pt x="21038" y="187"/>
                </a:cubicBezTo>
                <a:cubicBezTo>
                  <a:pt x="21060" y="119"/>
                  <a:pt x="21055" y="56"/>
                  <a:pt x="21036" y="23"/>
                </a:cubicBezTo>
                <a:close/>
                <a:moveTo>
                  <a:pt x="7182" y="623"/>
                </a:moveTo>
                <a:lnTo>
                  <a:pt x="7150" y="746"/>
                </a:lnTo>
                <a:cubicBezTo>
                  <a:pt x="7118" y="866"/>
                  <a:pt x="7117" y="876"/>
                  <a:pt x="7132" y="1264"/>
                </a:cubicBezTo>
                <a:cubicBezTo>
                  <a:pt x="7154" y="1825"/>
                  <a:pt x="7125" y="2686"/>
                  <a:pt x="7080" y="2828"/>
                </a:cubicBezTo>
                <a:cubicBezTo>
                  <a:pt x="7072" y="2850"/>
                  <a:pt x="7022" y="2636"/>
                  <a:pt x="6956" y="2305"/>
                </a:cubicBezTo>
                <a:cubicBezTo>
                  <a:pt x="6894" y="1997"/>
                  <a:pt x="6809" y="1612"/>
                  <a:pt x="6768" y="1449"/>
                </a:cubicBezTo>
                <a:cubicBezTo>
                  <a:pt x="6692" y="1147"/>
                  <a:pt x="6561" y="746"/>
                  <a:pt x="6538" y="746"/>
                </a:cubicBezTo>
                <a:cubicBezTo>
                  <a:pt x="6521" y="746"/>
                  <a:pt x="6486" y="1016"/>
                  <a:pt x="6486" y="1151"/>
                </a:cubicBezTo>
                <a:cubicBezTo>
                  <a:pt x="6486" y="1226"/>
                  <a:pt x="6508" y="1332"/>
                  <a:pt x="6553" y="1479"/>
                </a:cubicBezTo>
                <a:cubicBezTo>
                  <a:pt x="6611" y="1670"/>
                  <a:pt x="6623" y="1692"/>
                  <a:pt x="6646" y="1649"/>
                </a:cubicBezTo>
                <a:cubicBezTo>
                  <a:pt x="6668" y="1606"/>
                  <a:pt x="6677" y="1616"/>
                  <a:pt x="6711" y="1731"/>
                </a:cubicBezTo>
                <a:cubicBezTo>
                  <a:pt x="6809" y="2060"/>
                  <a:pt x="7037" y="3054"/>
                  <a:pt x="7037" y="3151"/>
                </a:cubicBezTo>
                <a:cubicBezTo>
                  <a:pt x="7037" y="3166"/>
                  <a:pt x="7009" y="3278"/>
                  <a:pt x="6974" y="3397"/>
                </a:cubicBezTo>
                <a:cubicBezTo>
                  <a:pt x="6928" y="3551"/>
                  <a:pt x="6894" y="3625"/>
                  <a:pt x="6853" y="3659"/>
                </a:cubicBezTo>
                <a:cubicBezTo>
                  <a:pt x="6802" y="3701"/>
                  <a:pt x="6796" y="3725"/>
                  <a:pt x="6796" y="3833"/>
                </a:cubicBezTo>
                <a:cubicBezTo>
                  <a:pt x="6796" y="3913"/>
                  <a:pt x="6803" y="3962"/>
                  <a:pt x="6819" y="3977"/>
                </a:cubicBezTo>
                <a:cubicBezTo>
                  <a:pt x="6832" y="3988"/>
                  <a:pt x="6895" y="3992"/>
                  <a:pt x="6959" y="3987"/>
                </a:cubicBezTo>
                <a:cubicBezTo>
                  <a:pt x="7142" y="3971"/>
                  <a:pt x="7178" y="3833"/>
                  <a:pt x="7130" y="3351"/>
                </a:cubicBezTo>
                <a:cubicBezTo>
                  <a:pt x="7109" y="3135"/>
                  <a:pt x="7108" y="3081"/>
                  <a:pt x="7124" y="2966"/>
                </a:cubicBezTo>
                <a:cubicBezTo>
                  <a:pt x="7162" y="2679"/>
                  <a:pt x="7187" y="2241"/>
                  <a:pt x="7197" y="1700"/>
                </a:cubicBezTo>
                <a:cubicBezTo>
                  <a:pt x="7205" y="1247"/>
                  <a:pt x="7211" y="1115"/>
                  <a:pt x="7230" y="1049"/>
                </a:cubicBezTo>
                <a:cubicBezTo>
                  <a:pt x="7253" y="969"/>
                  <a:pt x="7253" y="962"/>
                  <a:pt x="7218" y="797"/>
                </a:cubicBezTo>
                <a:lnTo>
                  <a:pt x="7182" y="623"/>
                </a:lnTo>
                <a:close/>
                <a:moveTo>
                  <a:pt x="7938" y="664"/>
                </a:moveTo>
                <a:cubicBezTo>
                  <a:pt x="7933" y="663"/>
                  <a:pt x="7915" y="720"/>
                  <a:pt x="7898" y="792"/>
                </a:cubicBezTo>
                <a:cubicBezTo>
                  <a:pt x="7868" y="922"/>
                  <a:pt x="7868" y="926"/>
                  <a:pt x="7890" y="1172"/>
                </a:cubicBezTo>
                <a:cubicBezTo>
                  <a:pt x="7922" y="1530"/>
                  <a:pt x="7950" y="2270"/>
                  <a:pt x="7951" y="2741"/>
                </a:cubicBezTo>
                <a:cubicBezTo>
                  <a:pt x="7951" y="3090"/>
                  <a:pt x="7947" y="3162"/>
                  <a:pt x="7923" y="3259"/>
                </a:cubicBezTo>
                <a:cubicBezTo>
                  <a:pt x="7835" y="3611"/>
                  <a:pt x="7642" y="3560"/>
                  <a:pt x="7602" y="3177"/>
                </a:cubicBezTo>
                <a:cubicBezTo>
                  <a:pt x="7593" y="3092"/>
                  <a:pt x="7576" y="2539"/>
                  <a:pt x="7564" y="1946"/>
                </a:cubicBezTo>
                <a:lnTo>
                  <a:pt x="7541" y="869"/>
                </a:lnTo>
                <a:lnTo>
                  <a:pt x="7509" y="977"/>
                </a:lnTo>
                <a:lnTo>
                  <a:pt x="7476" y="1085"/>
                </a:lnTo>
                <a:lnTo>
                  <a:pt x="7492" y="1602"/>
                </a:lnTo>
                <a:cubicBezTo>
                  <a:pt x="7501" y="1887"/>
                  <a:pt x="7514" y="2417"/>
                  <a:pt x="7522" y="2777"/>
                </a:cubicBezTo>
                <a:cubicBezTo>
                  <a:pt x="7538" y="3503"/>
                  <a:pt x="7555" y="3684"/>
                  <a:pt x="7618" y="3766"/>
                </a:cubicBezTo>
                <a:cubicBezTo>
                  <a:pt x="7647" y="3804"/>
                  <a:pt x="7790" y="3815"/>
                  <a:pt x="8153" y="3812"/>
                </a:cubicBezTo>
                <a:lnTo>
                  <a:pt x="8647" y="3812"/>
                </a:lnTo>
                <a:lnTo>
                  <a:pt x="8699" y="3679"/>
                </a:lnTo>
                <a:lnTo>
                  <a:pt x="8751" y="3546"/>
                </a:lnTo>
                <a:lnTo>
                  <a:pt x="8802" y="3689"/>
                </a:lnTo>
                <a:cubicBezTo>
                  <a:pt x="8849" y="3825"/>
                  <a:pt x="8856" y="3833"/>
                  <a:pt x="8952" y="3833"/>
                </a:cubicBezTo>
                <a:cubicBezTo>
                  <a:pt x="9093" y="3833"/>
                  <a:pt x="9138" y="3767"/>
                  <a:pt x="9169" y="3510"/>
                </a:cubicBezTo>
                <a:cubicBezTo>
                  <a:pt x="9183" y="3397"/>
                  <a:pt x="9192" y="3234"/>
                  <a:pt x="9192" y="3146"/>
                </a:cubicBezTo>
                <a:cubicBezTo>
                  <a:pt x="9190" y="2976"/>
                  <a:pt x="9151" y="2607"/>
                  <a:pt x="9135" y="2607"/>
                </a:cubicBezTo>
                <a:cubicBezTo>
                  <a:pt x="9114" y="2607"/>
                  <a:pt x="9078" y="2908"/>
                  <a:pt x="9092" y="2961"/>
                </a:cubicBezTo>
                <a:cubicBezTo>
                  <a:pt x="9100" y="2990"/>
                  <a:pt x="9115" y="3086"/>
                  <a:pt x="9127" y="3172"/>
                </a:cubicBezTo>
                <a:lnTo>
                  <a:pt x="9148" y="3325"/>
                </a:lnTo>
                <a:lnTo>
                  <a:pt x="9104" y="3407"/>
                </a:lnTo>
                <a:cubicBezTo>
                  <a:pt x="9071" y="3471"/>
                  <a:pt x="9036" y="3494"/>
                  <a:pt x="8963" y="3495"/>
                </a:cubicBezTo>
                <a:cubicBezTo>
                  <a:pt x="8873" y="3495"/>
                  <a:pt x="8864" y="3484"/>
                  <a:pt x="8833" y="3366"/>
                </a:cubicBezTo>
                <a:cubicBezTo>
                  <a:pt x="8815" y="3297"/>
                  <a:pt x="8797" y="3217"/>
                  <a:pt x="8794" y="3187"/>
                </a:cubicBezTo>
                <a:cubicBezTo>
                  <a:pt x="8790" y="3150"/>
                  <a:pt x="8772" y="3180"/>
                  <a:pt x="8738" y="3274"/>
                </a:cubicBezTo>
                <a:cubicBezTo>
                  <a:pt x="8710" y="3351"/>
                  <a:pt x="8672" y="3432"/>
                  <a:pt x="8654" y="3454"/>
                </a:cubicBezTo>
                <a:cubicBezTo>
                  <a:pt x="8616" y="3499"/>
                  <a:pt x="8418" y="3507"/>
                  <a:pt x="8404" y="3464"/>
                </a:cubicBezTo>
                <a:cubicBezTo>
                  <a:pt x="8399" y="3448"/>
                  <a:pt x="8409" y="3383"/>
                  <a:pt x="8428" y="3320"/>
                </a:cubicBezTo>
                <a:cubicBezTo>
                  <a:pt x="8477" y="3162"/>
                  <a:pt x="8501" y="2928"/>
                  <a:pt x="8487" y="2741"/>
                </a:cubicBezTo>
                <a:cubicBezTo>
                  <a:pt x="8455" y="2287"/>
                  <a:pt x="8259" y="2330"/>
                  <a:pt x="8079" y="2828"/>
                </a:cubicBezTo>
                <a:cubicBezTo>
                  <a:pt x="8048" y="2915"/>
                  <a:pt x="8017" y="2971"/>
                  <a:pt x="8013" y="2956"/>
                </a:cubicBezTo>
                <a:cubicBezTo>
                  <a:pt x="8008" y="2941"/>
                  <a:pt x="8004" y="2775"/>
                  <a:pt x="8004" y="2587"/>
                </a:cubicBezTo>
                <a:cubicBezTo>
                  <a:pt x="8004" y="2399"/>
                  <a:pt x="7995" y="2033"/>
                  <a:pt x="7983" y="1772"/>
                </a:cubicBezTo>
                <a:cubicBezTo>
                  <a:pt x="7962" y="1304"/>
                  <a:pt x="7962" y="1299"/>
                  <a:pt x="7990" y="1151"/>
                </a:cubicBezTo>
                <a:lnTo>
                  <a:pt x="8017" y="997"/>
                </a:lnTo>
                <a:lnTo>
                  <a:pt x="7982" y="833"/>
                </a:lnTo>
                <a:cubicBezTo>
                  <a:pt x="7961" y="742"/>
                  <a:pt x="7942" y="665"/>
                  <a:pt x="7938" y="664"/>
                </a:cubicBezTo>
                <a:close/>
                <a:moveTo>
                  <a:pt x="1254" y="690"/>
                </a:moveTo>
                <a:lnTo>
                  <a:pt x="1216" y="833"/>
                </a:lnTo>
                <a:lnTo>
                  <a:pt x="1177" y="982"/>
                </a:lnTo>
                <a:lnTo>
                  <a:pt x="1221" y="1095"/>
                </a:lnTo>
                <a:cubicBezTo>
                  <a:pt x="1245" y="1159"/>
                  <a:pt x="1270" y="1214"/>
                  <a:pt x="1278" y="1213"/>
                </a:cubicBezTo>
                <a:cubicBezTo>
                  <a:pt x="1286" y="1212"/>
                  <a:pt x="1305" y="1146"/>
                  <a:pt x="1321" y="1069"/>
                </a:cubicBezTo>
                <a:lnTo>
                  <a:pt x="1350" y="931"/>
                </a:lnTo>
                <a:lnTo>
                  <a:pt x="1301" y="808"/>
                </a:lnTo>
                <a:lnTo>
                  <a:pt x="1254" y="690"/>
                </a:lnTo>
                <a:close/>
                <a:moveTo>
                  <a:pt x="5042" y="756"/>
                </a:moveTo>
                <a:cubicBezTo>
                  <a:pt x="5020" y="776"/>
                  <a:pt x="4972" y="845"/>
                  <a:pt x="4888" y="977"/>
                </a:cubicBezTo>
                <a:cubicBezTo>
                  <a:pt x="4741" y="1208"/>
                  <a:pt x="4685" y="1333"/>
                  <a:pt x="4685" y="1433"/>
                </a:cubicBezTo>
                <a:cubicBezTo>
                  <a:pt x="4685" y="1473"/>
                  <a:pt x="5030" y="909"/>
                  <a:pt x="5046" y="844"/>
                </a:cubicBezTo>
                <a:cubicBezTo>
                  <a:pt x="5064" y="768"/>
                  <a:pt x="5065" y="737"/>
                  <a:pt x="5042" y="756"/>
                </a:cubicBezTo>
                <a:close/>
                <a:moveTo>
                  <a:pt x="11827" y="869"/>
                </a:moveTo>
                <a:lnTo>
                  <a:pt x="11795" y="977"/>
                </a:lnTo>
                <a:lnTo>
                  <a:pt x="11764" y="1085"/>
                </a:lnTo>
                <a:lnTo>
                  <a:pt x="11779" y="1602"/>
                </a:lnTo>
                <a:cubicBezTo>
                  <a:pt x="11787" y="1887"/>
                  <a:pt x="11801" y="2417"/>
                  <a:pt x="11810" y="2777"/>
                </a:cubicBezTo>
                <a:cubicBezTo>
                  <a:pt x="11819" y="3201"/>
                  <a:pt x="11832" y="3479"/>
                  <a:pt x="11845" y="3571"/>
                </a:cubicBezTo>
                <a:cubicBezTo>
                  <a:pt x="11873" y="3753"/>
                  <a:pt x="11930" y="3833"/>
                  <a:pt x="12039" y="3833"/>
                </a:cubicBezTo>
                <a:cubicBezTo>
                  <a:pt x="12111" y="3833"/>
                  <a:pt x="12135" y="3809"/>
                  <a:pt x="12188" y="3705"/>
                </a:cubicBezTo>
                <a:cubicBezTo>
                  <a:pt x="12247" y="3587"/>
                  <a:pt x="12252" y="3588"/>
                  <a:pt x="12268" y="3659"/>
                </a:cubicBezTo>
                <a:cubicBezTo>
                  <a:pt x="12294" y="3771"/>
                  <a:pt x="12318" y="3808"/>
                  <a:pt x="12385" y="3833"/>
                </a:cubicBezTo>
                <a:lnTo>
                  <a:pt x="12446" y="3853"/>
                </a:lnTo>
                <a:lnTo>
                  <a:pt x="12442" y="4043"/>
                </a:lnTo>
                <a:cubicBezTo>
                  <a:pt x="12438" y="4250"/>
                  <a:pt x="12448" y="4236"/>
                  <a:pt x="12496" y="3961"/>
                </a:cubicBezTo>
                <a:cubicBezTo>
                  <a:pt x="12523" y="3808"/>
                  <a:pt x="12518" y="3808"/>
                  <a:pt x="12979" y="3828"/>
                </a:cubicBezTo>
                <a:lnTo>
                  <a:pt x="13269" y="3843"/>
                </a:lnTo>
                <a:lnTo>
                  <a:pt x="13330" y="3669"/>
                </a:lnTo>
                <a:cubicBezTo>
                  <a:pt x="13363" y="3573"/>
                  <a:pt x="13394" y="3495"/>
                  <a:pt x="13400" y="3495"/>
                </a:cubicBezTo>
                <a:cubicBezTo>
                  <a:pt x="13405" y="3495"/>
                  <a:pt x="13452" y="3592"/>
                  <a:pt x="13502" y="3710"/>
                </a:cubicBezTo>
                <a:cubicBezTo>
                  <a:pt x="13554" y="3830"/>
                  <a:pt x="13615" y="3932"/>
                  <a:pt x="13641" y="3946"/>
                </a:cubicBezTo>
                <a:cubicBezTo>
                  <a:pt x="13685" y="3968"/>
                  <a:pt x="13689" y="3961"/>
                  <a:pt x="13708" y="3818"/>
                </a:cubicBezTo>
                <a:cubicBezTo>
                  <a:pt x="13719" y="3733"/>
                  <a:pt x="13731" y="3664"/>
                  <a:pt x="13736" y="3664"/>
                </a:cubicBezTo>
                <a:cubicBezTo>
                  <a:pt x="13740" y="3664"/>
                  <a:pt x="13767" y="3699"/>
                  <a:pt x="13796" y="3746"/>
                </a:cubicBezTo>
                <a:cubicBezTo>
                  <a:pt x="13894" y="3902"/>
                  <a:pt x="14166" y="3808"/>
                  <a:pt x="14243" y="3592"/>
                </a:cubicBezTo>
                <a:cubicBezTo>
                  <a:pt x="14340" y="3319"/>
                  <a:pt x="14322" y="2499"/>
                  <a:pt x="14212" y="2208"/>
                </a:cubicBezTo>
                <a:cubicBezTo>
                  <a:pt x="14137" y="2009"/>
                  <a:pt x="14093" y="2091"/>
                  <a:pt x="14051" y="2520"/>
                </a:cubicBezTo>
                <a:cubicBezTo>
                  <a:pt x="14004" y="2994"/>
                  <a:pt x="14018" y="3137"/>
                  <a:pt x="14112" y="3130"/>
                </a:cubicBezTo>
                <a:cubicBezTo>
                  <a:pt x="14156" y="3128"/>
                  <a:pt x="14182" y="3101"/>
                  <a:pt x="14205" y="3033"/>
                </a:cubicBezTo>
                <a:cubicBezTo>
                  <a:pt x="14240" y="2930"/>
                  <a:pt x="14260" y="2940"/>
                  <a:pt x="14271" y="3069"/>
                </a:cubicBezTo>
                <a:cubicBezTo>
                  <a:pt x="14282" y="3209"/>
                  <a:pt x="14244" y="3317"/>
                  <a:pt x="14152" y="3407"/>
                </a:cubicBezTo>
                <a:cubicBezTo>
                  <a:pt x="14056" y="3500"/>
                  <a:pt x="13890" y="3525"/>
                  <a:pt x="13830" y="3454"/>
                </a:cubicBezTo>
                <a:cubicBezTo>
                  <a:pt x="13811" y="3430"/>
                  <a:pt x="13747" y="3269"/>
                  <a:pt x="13688" y="3095"/>
                </a:cubicBezTo>
                <a:cubicBezTo>
                  <a:pt x="13630" y="2920"/>
                  <a:pt x="13572" y="2777"/>
                  <a:pt x="13558" y="2777"/>
                </a:cubicBezTo>
                <a:cubicBezTo>
                  <a:pt x="13524" y="2777"/>
                  <a:pt x="13502" y="2839"/>
                  <a:pt x="13434" y="3125"/>
                </a:cubicBezTo>
                <a:cubicBezTo>
                  <a:pt x="13366" y="3415"/>
                  <a:pt x="13324" y="3494"/>
                  <a:pt x="13237" y="3495"/>
                </a:cubicBezTo>
                <a:cubicBezTo>
                  <a:pt x="13201" y="3495"/>
                  <a:pt x="13130" y="3522"/>
                  <a:pt x="13078" y="3556"/>
                </a:cubicBezTo>
                <a:cubicBezTo>
                  <a:pt x="13027" y="3590"/>
                  <a:pt x="12980" y="3606"/>
                  <a:pt x="12974" y="3587"/>
                </a:cubicBezTo>
                <a:cubicBezTo>
                  <a:pt x="12968" y="3568"/>
                  <a:pt x="12987" y="3500"/>
                  <a:pt x="13016" y="3438"/>
                </a:cubicBezTo>
                <a:cubicBezTo>
                  <a:pt x="13108" y="3248"/>
                  <a:pt x="13148" y="2968"/>
                  <a:pt x="13124" y="2690"/>
                </a:cubicBezTo>
                <a:cubicBezTo>
                  <a:pt x="13075" y="2116"/>
                  <a:pt x="12783" y="2412"/>
                  <a:pt x="12579" y="3243"/>
                </a:cubicBezTo>
                <a:lnTo>
                  <a:pt x="12519" y="3495"/>
                </a:lnTo>
                <a:lnTo>
                  <a:pt x="12441" y="3495"/>
                </a:lnTo>
                <a:cubicBezTo>
                  <a:pt x="12377" y="3495"/>
                  <a:pt x="12356" y="3477"/>
                  <a:pt x="12327" y="3392"/>
                </a:cubicBezTo>
                <a:cubicBezTo>
                  <a:pt x="12307" y="3335"/>
                  <a:pt x="12292" y="3259"/>
                  <a:pt x="12292" y="3223"/>
                </a:cubicBezTo>
                <a:cubicBezTo>
                  <a:pt x="12292" y="3117"/>
                  <a:pt x="12251" y="3147"/>
                  <a:pt x="12237" y="3264"/>
                </a:cubicBezTo>
                <a:cubicBezTo>
                  <a:pt x="12220" y="3403"/>
                  <a:pt x="12151" y="3495"/>
                  <a:pt x="12061" y="3495"/>
                </a:cubicBezTo>
                <a:cubicBezTo>
                  <a:pt x="11970" y="3494"/>
                  <a:pt x="11910" y="3384"/>
                  <a:pt x="11888" y="3177"/>
                </a:cubicBezTo>
                <a:cubicBezTo>
                  <a:pt x="11879" y="3092"/>
                  <a:pt x="11863" y="2539"/>
                  <a:pt x="11850" y="1946"/>
                </a:cubicBezTo>
                <a:lnTo>
                  <a:pt x="11827" y="869"/>
                </a:lnTo>
                <a:close/>
                <a:moveTo>
                  <a:pt x="20040" y="869"/>
                </a:moveTo>
                <a:lnTo>
                  <a:pt x="20007" y="977"/>
                </a:lnTo>
                <a:lnTo>
                  <a:pt x="19974" y="1085"/>
                </a:lnTo>
                <a:lnTo>
                  <a:pt x="19989" y="1602"/>
                </a:lnTo>
                <a:cubicBezTo>
                  <a:pt x="19997" y="1887"/>
                  <a:pt x="20012" y="2417"/>
                  <a:pt x="20020" y="2777"/>
                </a:cubicBezTo>
                <a:cubicBezTo>
                  <a:pt x="20036" y="3509"/>
                  <a:pt x="20053" y="3682"/>
                  <a:pt x="20118" y="3771"/>
                </a:cubicBezTo>
                <a:cubicBezTo>
                  <a:pt x="20141" y="3803"/>
                  <a:pt x="20201" y="3827"/>
                  <a:pt x="20252" y="3828"/>
                </a:cubicBezTo>
                <a:lnTo>
                  <a:pt x="20345" y="3833"/>
                </a:lnTo>
                <a:lnTo>
                  <a:pt x="20408" y="3612"/>
                </a:lnTo>
                <a:lnTo>
                  <a:pt x="20473" y="3392"/>
                </a:lnTo>
                <a:lnTo>
                  <a:pt x="20561" y="3530"/>
                </a:lnTo>
                <a:lnTo>
                  <a:pt x="20650" y="3674"/>
                </a:lnTo>
                <a:lnTo>
                  <a:pt x="20707" y="3556"/>
                </a:lnTo>
                <a:lnTo>
                  <a:pt x="20762" y="3443"/>
                </a:lnTo>
                <a:lnTo>
                  <a:pt x="20752" y="3151"/>
                </a:lnTo>
                <a:cubicBezTo>
                  <a:pt x="20741" y="2768"/>
                  <a:pt x="20716" y="2576"/>
                  <a:pt x="20671" y="2541"/>
                </a:cubicBezTo>
                <a:cubicBezTo>
                  <a:pt x="20606" y="2490"/>
                  <a:pt x="20561" y="2595"/>
                  <a:pt x="20496" y="2946"/>
                </a:cubicBezTo>
                <a:cubicBezTo>
                  <a:pt x="20414" y="3395"/>
                  <a:pt x="20374" y="3495"/>
                  <a:pt x="20276" y="3495"/>
                </a:cubicBezTo>
                <a:cubicBezTo>
                  <a:pt x="20179" y="3494"/>
                  <a:pt x="20122" y="3388"/>
                  <a:pt x="20100" y="3177"/>
                </a:cubicBezTo>
                <a:cubicBezTo>
                  <a:pt x="20091" y="3092"/>
                  <a:pt x="20073" y="2539"/>
                  <a:pt x="20061" y="1946"/>
                </a:cubicBezTo>
                <a:lnTo>
                  <a:pt x="20040" y="869"/>
                </a:lnTo>
                <a:close/>
                <a:moveTo>
                  <a:pt x="21026" y="900"/>
                </a:moveTo>
                <a:lnTo>
                  <a:pt x="20986" y="1044"/>
                </a:lnTo>
                <a:lnTo>
                  <a:pt x="20945" y="1192"/>
                </a:lnTo>
                <a:lnTo>
                  <a:pt x="20953" y="1654"/>
                </a:lnTo>
                <a:cubicBezTo>
                  <a:pt x="20957" y="1909"/>
                  <a:pt x="20970" y="2358"/>
                  <a:pt x="20981" y="2648"/>
                </a:cubicBezTo>
                <a:cubicBezTo>
                  <a:pt x="20991" y="2939"/>
                  <a:pt x="21001" y="3334"/>
                  <a:pt x="21002" y="3525"/>
                </a:cubicBezTo>
                <a:cubicBezTo>
                  <a:pt x="21003" y="3885"/>
                  <a:pt x="21016" y="3958"/>
                  <a:pt x="21043" y="3756"/>
                </a:cubicBezTo>
                <a:cubicBezTo>
                  <a:pt x="21062" y="3612"/>
                  <a:pt x="21060" y="2680"/>
                  <a:pt x="21041" y="2161"/>
                </a:cubicBezTo>
                <a:cubicBezTo>
                  <a:pt x="21033" y="1952"/>
                  <a:pt x="21026" y="1584"/>
                  <a:pt x="21026" y="1341"/>
                </a:cubicBezTo>
                <a:lnTo>
                  <a:pt x="21026" y="900"/>
                </a:lnTo>
                <a:close/>
                <a:moveTo>
                  <a:pt x="2650" y="915"/>
                </a:moveTo>
                <a:lnTo>
                  <a:pt x="2611" y="1069"/>
                </a:lnTo>
                <a:lnTo>
                  <a:pt x="2572" y="1223"/>
                </a:lnTo>
                <a:lnTo>
                  <a:pt x="2581" y="1669"/>
                </a:lnTo>
                <a:cubicBezTo>
                  <a:pt x="2586" y="1916"/>
                  <a:pt x="2600" y="2358"/>
                  <a:pt x="2611" y="2648"/>
                </a:cubicBezTo>
                <a:cubicBezTo>
                  <a:pt x="2621" y="2939"/>
                  <a:pt x="2631" y="3334"/>
                  <a:pt x="2632" y="3525"/>
                </a:cubicBezTo>
                <a:cubicBezTo>
                  <a:pt x="2632" y="3717"/>
                  <a:pt x="2638" y="3874"/>
                  <a:pt x="2645" y="3874"/>
                </a:cubicBezTo>
                <a:cubicBezTo>
                  <a:pt x="2687" y="3874"/>
                  <a:pt x="2690" y="3364"/>
                  <a:pt x="2658" y="1433"/>
                </a:cubicBezTo>
                <a:lnTo>
                  <a:pt x="2650" y="915"/>
                </a:lnTo>
                <a:close/>
                <a:moveTo>
                  <a:pt x="3746" y="936"/>
                </a:moveTo>
                <a:cubicBezTo>
                  <a:pt x="3734" y="945"/>
                  <a:pt x="3716" y="1002"/>
                  <a:pt x="3697" y="1105"/>
                </a:cubicBezTo>
                <a:cubicBezTo>
                  <a:pt x="3647" y="1376"/>
                  <a:pt x="3589" y="1523"/>
                  <a:pt x="3545" y="1490"/>
                </a:cubicBezTo>
                <a:cubicBezTo>
                  <a:pt x="3526" y="1475"/>
                  <a:pt x="3476" y="1356"/>
                  <a:pt x="3434" y="1228"/>
                </a:cubicBezTo>
                <a:lnTo>
                  <a:pt x="3359" y="997"/>
                </a:lnTo>
                <a:lnTo>
                  <a:pt x="3340" y="1095"/>
                </a:lnTo>
                <a:cubicBezTo>
                  <a:pt x="3297" y="1301"/>
                  <a:pt x="3299" y="1358"/>
                  <a:pt x="3361" y="1649"/>
                </a:cubicBezTo>
                <a:cubicBezTo>
                  <a:pt x="3465" y="2137"/>
                  <a:pt x="3544" y="2929"/>
                  <a:pt x="3544" y="3489"/>
                </a:cubicBezTo>
                <a:cubicBezTo>
                  <a:pt x="3544" y="3628"/>
                  <a:pt x="3547" y="3771"/>
                  <a:pt x="3552" y="3807"/>
                </a:cubicBezTo>
                <a:cubicBezTo>
                  <a:pt x="3567" y="3931"/>
                  <a:pt x="3582" y="3873"/>
                  <a:pt x="3597" y="3633"/>
                </a:cubicBezTo>
                <a:cubicBezTo>
                  <a:pt x="3615" y="3362"/>
                  <a:pt x="3608" y="2967"/>
                  <a:pt x="3571" y="2361"/>
                </a:cubicBezTo>
                <a:cubicBezTo>
                  <a:pt x="3550" y="2000"/>
                  <a:pt x="3548" y="1964"/>
                  <a:pt x="3568" y="1941"/>
                </a:cubicBezTo>
                <a:cubicBezTo>
                  <a:pt x="3580" y="1927"/>
                  <a:pt x="3615" y="1865"/>
                  <a:pt x="3645" y="1802"/>
                </a:cubicBezTo>
                <a:lnTo>
                  <a:pt x="3699" y="1690"/>
                </a:lnTo>
                <a:lnTo>
                  <a:pt x="3752" y="1767"/>
                </a:lnTo>
                <a:cubicBezTo>
                  <a:pt x="3815" y="1856"/>
                  <a:pt x="3892" y="1867"/>
                  <a:pt x="3924" y="1792"/>
                </a:cubicBezTo>
                <a:cubicBezTo>
                  <a:pt x="3969" y="1684"/>
                  <a:pt x="4008" y="1090"/>
                  <a:pt x="3974" y="1023"/>
                </a:cubicBezTo>
                <a:cubicBezTo>
                  <a:pt x="3967" y="1010"/>
                  <a:pt x="3952" y="1074"/>
                  <a:pt x="3938" y="1161"/>
                </a:cubicBezTo>
                <a:cubicBezTo>
                  <a:pt x="3920" y="1281"/>
                  <a:pt x="3904" y="1320"/>
                  <a:pt x="3875" y="1331"/>
                </a:cubicBezTo>
                <a:cubicBezTo>
                  <a:pt x="3828" y="1347"/>
                  <a:pt x="3775" y="1210"/>
                  <a:pt x="3769" y="1054"/>
                </a:cubicBezTo>
                <a:cubicBezTo>
                  <a:pt x="3765" y="967"/>
                  <a:pt x="3758" y="927"/>
                  <a:pt x="3746" y="936"/>
                </a:cubicBezTo>
                <a:close/>
                <a:moveTo>
                  <a:pt x="15342" y="936"/>
                </a:moveTo>
                <a:cubicBezTo>
                  <a:pt x="15330" y="945"/>
                  <a:pt x="15314" y="1002"/>
                  <a:pt x="15295" y="1105"/>
                </a:cubicBezTo>
                <a:cubicBezTo>
                  <a:pt x="15245" y="1376"/>
                  <a:pt x="15186" y="1523"/>
                  <a:pt x="15142" y="1490"/>
                </a:cubicBezTo>
                <a:cubicBezTo>
                  <a:pt x="15122" y="1475"/>
                  <a:pt x="15074" y="1356"/>
                  <a:pt x="15032" y="1228"/>
                </a:cubicBezTo>
                <a:lnTo>
                  <a:pt x="14957" y="997"/>
                </a:lnTo>
                <a:lnTo>
                  <a:pt x="14936" y="1095"/>
                </a:lnTo>
                <a:cubicBezTo>
                  <a:pt x="14893" y="1301"/>
                  <a:pt x="14895" y="1358"/>
                  <a:pt x="14957" y="1649"/>
                </a:cubicBezTo>
                <a:cubicBezTo>
                  <a:pt x="15062" y="2137"/>
                  <a:pt x="15140" y="2929"/>
                  <a:pt x="15140" y="3489"/>
                </a:cubicBezTo>
                <a:cubicBezTo>
                  <a:pt x="15140" y="3628"/>
                  <a:pt x="15144" y="3771"/>
                  <a:pt x="15148" y="3807"/>
                </a:cubicBezTo>
                <a:cubicBezTo>
                  <a:pt x="15163" y="3931"/>
                  <a:pt x="15180" y="3873"/>
                  <a:pt x="15195" y="3633"/>
                </a:cubicBezTo>
                <a:cubicBezTo>
                  <a:pt x="15213" y="3362"/>
                  <a:pt x="15204" y="2967"/>
                  <a:pt x="15168" y="2361"/>
                </a:cubicBezTo>
                <a:cubicBezTo>
                  <a:pt x="15146" y="2000"/>
                  <a:pt x="15146" y="1964"/>
                  <a:pt x="15166" y="1941"/>
                </a:cubicBezTo>
                <a:cubicBezTo>
                  <a:pt x="15178" y="1927"/>
                  <a:pt x="15212" y="1865"/>
                  <a:pt x="15241" y="1802"/>
                </a:cubicBezTo>
                <a:lnTo>
                  <a:pt x="15295" y="1690"/>
                </a:lnTo>
                <a:lnTo>
                  <a:pt x="15349" y="1767"/>
                </a:lnTo>
                <a:cubicBezTo>
                  <a:pt x="15411" y="1856"/>
                  <a:pt x="15488" y="1867"/>
                  <a:pt x="15520" y="1792"/>
                </a:cubicBezTo>
                <a:cubicBezTo>
                  <a:pt x="15566" y="1684"/>
                  <a:pt x="15606" y="1090"/>
                  <a:pt x="15572" y="1023"/>
                </a:cubicBezTo>
                <a:cubicBezTo>
                  <a:pt x="15565" y="1010"/>
                  <a:pt x="15548" y="1074"/>
                  <a:pt x="15535" y="1161"/>
                </a:cubicBezTo>
                <a:cubicBezTo>
                  <a:pt x="15516" y="1281"/>
                  <a:pt x="15500" y="1320"/>
                  <a:pt x="15471" y="1331"/>
                </a:cubicBezTo>
                <a:cubicBezTo>
                  <a:pt x="15424" y="1347"/>
                  <a:pt x="15373" y="1210"/>
                  <a:pt x="15367" y="1054"/>
                </a:cubicBezTo>
                <a:cubicBezTo>
                  <a:pt x="15363" y="967"/>
                  <a:pt x="15354" y="927"/>
                  <a:pt x="15342" y="936"/>
                </a:cubicBezTo>
                <a:close/>
                <a:moveTo>
                  <a:pt x="273" y="992"/>
                </a:moveTo>
                <a:lnTo>
                  <a:pt x="247" y="1100"/>
                </a:lnTo>
                <a:cubicBezTo>
                  <a:pt x="216" y="1233"/>
                  <a:pt x="205" y="1236"/>
                  <a:pt x="156" y="1126"/>
                </a:cubicBezTo>
                <a:lnTo>
                  <a:pt x="118" y="1044"/>
                </a:lnTo>
                <a:lnTo>
                  <a:pt x="89" y="1177"/>
                </a:lnTo>
                <a:lnTo>
                  <a:pt x="58" y="1310"/>
                </a:lnTo>
                <a:lnTo>
                  <a:pt x="104" y="1428"/>
                </a:lnTo>
                <a:cubicBezTo>
                  <a:pt x="129" y="1494"/>
                  <a:pt x="154" y="1551"/>
                  <a:pt x="158" y="1551"/>
                </a:cubicBezTo>
                <a:cubicBezTo>
                  <a:pt x="162" y="1552"/>
                  <a:pt x="176" y="1493"/>
                  <a:pt x="189" y="1423"/>
                </a:cubicBezTo>
                <a:cubicBezTo>
                  <a:pt x="217" y="1272"/>
                  <a:pt x="223" y="1269"/>
                  <a:pt x="270" y="1387"/>
                </a:cubicBezTo>
                <a:lnTo>
                  <a:pt x="308" y="1479"/>
                </a:lnTo>
                <a:lnTo>
                  <a:pt x="339" y="1356"/>
                </a:lnTo>
                <a:cubicBezTo>
                  <a:pt x="356" y="1289"/>
                  <a:pt x="371" y="1224"/>
                  <a:pt x="371" y="1213"/>
                </a:cubicBezTo>
                <a:cubicBezTo>
                  <a:pt x="371" y="1201"/>
                  <a:pt x="349" y="1145"/>
                  <a:pt x="322" y="1090"/>
                </a:cubicBezTo>
                <a:lnTo>
                  <a:pt x="273" y="992"/>
                </a:lnTo>
                <a:close/>
                <a:moveTo>
                  <a:pt x="14220" y="1008"/>
                </a:moveTo>
                <a:cubicBezTo>
                  <a:pt x="14209" y="1010"/>
                  <a:pt x="14200" y="1047"/>
                  <a:pt x="14181" y="1115"/>
                </a:cubicBezTo>
                <a:lnTo>
                  <a:pt x="14150" y="1228"/>
                </a:lnTo>
                <a:lnTo>
                  <a:pt x="14106" y="1126"/>
                </a:lnTo>
                <a:lnTo>
                  <a:pt x="14062" y="1028"/>
                </a:lnTo>
                <a:lnTo>
                  <a:pt x="14029" y="1151"/>
                </a:lnTo>
                <a:cubicBezTo>
                  <a:pt x="14012" y="1219"/>
                  <a:pt x="13998" y="1283"/>
                  <a:pt x="13998" y="1295"/>
                </a:cubicBezTo>
                <a:cubicBezTo>
                  <a:pt x="13999" y="1306"/>
                  <a:pt x="14021" y="1371"/>
                  <a:pt x="14049" y="1433"/>
                </a:cubicBezTo>
                <a:cubicBezTo>
                  <a:pt x="14076" y="1495"/>
                  <a:pt x="14101" y="1544"/>
                  <a:pt x="14103" y="1546"/>
                </a:cubicBezTo>
                <a:cubicBezTo>
                  <a:pt x="14104" y="1548"/>
                  <a:pt x="14114" y="1493"/>
                  <a:pt x="14126" y="1423"/>
                </a:cubicBezTo>
                <a:cubicBezTo>
                  <a:pt x="14150" y="1274"/>
                  <a:pt x="14163" y="1269"/>
                  <a:pt x="14214" y="1382"/>
                </a:cubicBezTo>
                <a:lnTo>
                  <a:pt x="14251" y="1464"/>
                </a:lnTo>
                <a:lnTo>
                  <a:pt x="14284" y="1326"/>
                </a:lnTo>
                <a:lnTo>
                  <a:pt x="14318" y="1187"/>
                </a:lnTo>
                <a:lnTo>
                  <a:pt x="14272" y="1095"/>
                </a:lnTo>
                <a:cubicBezTo>
                  <a:pt x="14244" y="1037"/>
                  <a:pt x="14231" y="1005"/>
                  <a:pt x="14220" y="1008"/>
                </a:cubicBezTo>
                <a:close/>
                <a:moveTo>
                  <a:pt x="19718" y="1095"/>
                </a:moveTo>
                <a:cubicBezTo>
                  <a:pt x="19695" y="1114"/>
                  <a:pt x="19646" y="1183"/>
                  <a:pt x="19562" y="1315"/>
                </a:cubicBezTo>
                <a:cubicBezTo>
                  <a:pt x="19415" y="1546"/>
                  <a:pt x="19359" y="1672"/>
                  <a:pt x="19359" y="1772"/>
                </a:cubicBezTo>
                <a:cubicBezTo>
                  <a:pt x="19359" y="1811"/>
                  <a:pt x="19704" y="1247"/>
                  <a:pt x="19720" y="1182"/>
                </a:cubicBezTo>
                <a:cubicBezTo>
                  <a:pt x="19738" y="1106"/>
                  <a:pt x="19741" y="1075"/>
                  <a:pt x="19718" y="1095"/>
                </a:cubicBezTo>
                <a:close/>
                <a:moveTo>
                  <a:pt x="5938" y="1172"/>
                </a:moveTo>
                <a:cubicBezTo>
                  <a:pt x="5932" y="1172"/>
                  <a:pt x="5915" y="1241"/>
                  <a:pt x="5897" y="1326"/>
                </a:cubicBezTo>
                <a:cubicBezTo>
                  <a:pt x="5872" y="1449"/>
                  <a:pt x="5869" y="1484"/>
                  <a:pt x="5884" y="1510"/>
                </a:cubicBezTo>
                <a:cubicBezTo>
                  <a:pt x="5894" y="1528"/>
                  <a:pt x="5913" y="1572"/>
                  <a:pt x="5928" y="1608"/>
                </a:cubicBezTo>
                <a:cubicBezTo>
                  <a:pt x="5964" y="1695"/>
                  <a:pt x="5966" y="1694"/>
                  <a:pt x="6002" y="1541"/>
                </a:cubicBezTo>
                <a:lnTo>
                  <a:pt x="6034" y="1408"/>
                </a:lnTo>
                <a:lnTo>
                  <a:pt x="5990" y="1290"/>
                </a:lnTo>
                <a:cubicBezTo>
                  <a:pt x="5967" y="1224"/>
                  <a:pt x="5943" y="1171"/>
                  <a:pt x="5938" y="1172"/>
                </a:cubicBezTo>
                <a:close/>
                <a:moveTo>
                  <a:pt x="11180" y="1172"/>
                </a:moveTo>
                <a:cubicBezTo>
                  <a:pt x="11175" y="1172"/>
                  <a:pt x="11155" y="1241"/>
                  <a:pt x="11138" y="1326"/>
                </a:cubicBezTo>
                <a:cubicBezTo>
                  <a:pt x="11112" y="1449"/>
                  <a:pt x="11110" y="1484"/>
                  <a:pt x="11124" y="1510"/>
                </a:cubicBezTo>
                <a:cubicBezTo>
                  <a:pt x="11135" y="1528"/>
                  <a:pt x="11155" y="1572"/>
                  <a:pt x="11170" y="1608"/>
                </a:cubicBezTo>
                <a:cubicBezTo>
                  <a:pt x="11206" y="1695"/>
                  <a:pt x="11208" y="1694"/>
                  <a:pt x="11244" y="1541"/>
                </a:cubicBezTo>
                <a:lnTo>
                  <a:pt x="11275" y="1408"/>
                </a:lnTo>
                <a:lnTo>
                  <a:pt x="11232" y="1290"/>
                </a:lnTo>
                <a:cubicBezTo>
                  <a:pt x="11209" y="1224"/>
                  <a:pt x="11185" y="1171"/>
                  <a:pt x="11180" y="1172"/>
                </a:cubicBezTo>
                <a:close/>
                <a:moveTo>
                  <a:pt x="1311" y="1592"/>
                </a:moveTo>
                <a:lnTo>
                  <a:pt x="1280" y="1710"/>
                </a:lnTo>
                <a:lnTo>
                  <a:pt x="1249" y="1828"/>
                </a:lnTo>
                <a:lnTo>
                  <a:pt x="1273" y="2228"/>
                </a:lnTo>
                <a:cubicBezTo>
                  <a:pt x="1304" y="2731"/>
                  <a:pt x="1306" y="3106"/>
                  <a:pt x="1278" y="3233"/>
                </a:cubicBezTo>
                <a:cubicBezTo>
                  <a:pt x="1244" y="3387"/>
                  <a:pt x="1186" y="3454"/>
                  <a:pt x="1089" y="3454"/>
                </a:cubicBezTo>
                <a:cubicBezTo>
                  <a:pt x="1004" y="3454"/>
                  <a:pt x="997" y="3445"/>
                  <a:pt x="955" y="3305"/>
                </a:cubicBezTo>
                <a:lnTo>
                  <a:pt x="911" y="3156"/>
                </a:lnTo>
                <a:lnTo>
                  <a:pt x="905" y="3274"/>
                </a:lnTo>
                <a:cubicBezTo>
                  <a:pt x="877" y="3716"/>
                  <a:pt x="876" y="3697"/>
                  <a:pt x="932" y="3746"/>
                </a:cubicBezTo>
                <a:cubicBezTo>
                  <a:pt x="961" y="3770"/>
                  <a:pt x="999" y="3795"/>
                  <a:pt x="1017" y="3802"/>
                </a:cubicBezTo>
                <a:cubicBezTo>
                  <a:pt x="1115" y="3842"/>
                  <a:pt x="1223" y="3708"/>
                  <a:pt x="1280" y="3474"/>
                </a:cubicBezTo>
                <a:cubicBezTo>
                  <a:pt x="1300" y="3392"/>
                  <a:pt x="1321" y="3329"/>
                  <a:pt x="1327" y="3336"/>
                </a:cubicBezTo>
                <a:cubicBezTo>
                  <a:pt x="1333" y="3342"/>
                  <a:pt x="1353" y="3431"/>
                  <a:pt x="1369" y="3536"/>
                </a:cubicBezTo>
                <a:cubicBezTo>
                  <a:pt x="1410" y="3789"/>
                  <a:pt x="1446" y="3840"/>
                  <a:pt x="1562" y="3818"/>
                </a:cubicBezTo>
                <a:cubicBezTo>
                  <a:pt x="1642" y="3802"/>
                  <a:pt x="1678" y="3768"/>
                  <a:pt x="1810" y="3566"/>
                </a:cubicBezTo>
                <a:cubicBezTo>
                  <a:pt x="1992" y="3288"/>
                  <a:pt x="2098" y="3198"/>
                  <a:pt x="2255" y="3197"/>
                </a:cubicBezTo>
                <a:lnTo>
                  <a:pt x="2369" y="3197"/>
                </a:lnTo>
                <a:lnTo>
                  <a:pt x="2384" y="3048"/>
                </a:lnTo>
                <a:lnTo>
                  <a:pt x="2399" y="2905"/>
                </a:lnTo>
                <a:lnTo>
                  <a:pt x="2306" y="2905"/>
                </a:lnTo>
                <a:cubicBezTo>
                  <a:pt x="2184" y="2905"/>
                  <a:pt x="2099" y="2841"/>
                  <a:pt x="1942" y="2643"/>
                </a:cubicBezTo>
                <a:cubicBezTo>
                  <a:pt x="1750" y="2401"/>
                  <a:pt x="1680" y="2429"/>
                  <a:pt x="1616" y="2777"/>
                </a:cubicBezTo>
                <a:lnTo>
                  <a:pt x="1591" y="2915"/>
                </a:lnTo>
                <a:lnTo>
                  <a:pt x="1630" y="2879"/>
                </a:lnTo>
                <a:cubicBezTo>
                  <a:pt x="1710" y="2802"/>
                  <a:pt x="1825" y="2833"/>
                  <a:pt x="1909" y="2956"/>
                </a:cubicBezTo>
                <a:cubicBezTo>
                  <a:pt x="1994" y="3081"/>
                  <a:pt x="1996" y="3121"/>
                  <a:pt x="1917" y="3192"/>
                </a:cubicBezTo>
                <a:cubicBezTo>
                  <a:pt x="1892" y="3215"/>
                  <a:pt x="1819" y="3290"/>
                  <a:pt x="1756" y="3361"/>
                </a:cubicBezTo>
                <a:cubicBezTo>
                  <a:pt x="1602" y="3536"/>
                  <a:pt x="1475" y="3547"/>
                  <a:pt x="1435" y="3387"/>
                </a:cubicBezTo>
                <a:cubicBezTo>
                  <a:pt x="1405" y="3268"/>
                  <a:pt x="1378" y="2925"/>
                  <a:pt x="1347" y="2290"/>
                </a:cubicBezTo>
                <a:cubicBezTo>
                  <a:pt x="1335" y="2058"/>
                  <a:pt x="1323" y="1807"/>
                  <a:pt x="1319" y="1731"/>
                </a:cubicBezTo>
                <a:lnTo>
                  <a:pt x="1311" y="1592"/>
                </a:lnTo>
                <a:close/>
                <a:moveTo>
                  <a:pt x="8693" y="1854"/>
                </a:moveTo>
                <a:cubicBezTo>
                  <a:pt x="8681" y="1860"/>
                  <a:pt x="8671" y="1908"/>
                  <a:pt x="8654" y="1992"/>
                </a:cubicBezTo>
                <a:lnTo>
                  <a:pt x="8624" y="2131"/>
                </a:lnTo>
                <a:lnTo>
                  <a:pt x="8675" y="2243"/>
                </a:lnTo>
                <a:lnTo>
                  <a:pt x="8724" y="2356"/>
                </a:lnTo>
                <a:lnTo>
                  <a:pt x="8755" y="2238"/>
                </a:lnTo>
                <a:cubicBezTo>
                  <a:pt x="8794" y="2085"/>
                  <a:pt x="8793" y="2052"/>
                  <a:pt x="8745" y="1941"/>
                </a:cubicBezTo>
                <a:cubicBezTo>
                  <a:pt x="8719" y="1881"/>
                  <a:pt x="8704" y="1847"/>
                  <a:pt x="8693" y="1854"/>
                </a:cubicBezTo>
                <a:close/>
                <a:moveTo>
                  <a:pt x="6218" y="1869"/>
                </a:moveTo>
                <a:cubicBezTo>
                  <a:pt x="6211" y="1855"/>
                  <a:pt x="6198" y="1920"/>
                  <a:pt x="6189" y="2013"/>
                </a:cubicBezTo>
                <a:cubicBezTo>
                  <a:pt x="6174" y="2171"/>
                  <a:pt x="6176" y="2202"/>
                  <a:pt x="6223" y="2525"/>
                </a:cubicBezTo>
                <a:cubicBezTo>
                  <a:pt x="6252" y="2722"/>
                  <a:pt x="6276" y="2970"/>
                  <a:pt x="6280" y="3100"/>
                </a:cubicBezTo>
                <a:cubicBezTo>
                  <a:pt x="6287" y="3299"/>
                  <a:pt x="6284" y="3343"/>
                  <a:pt x="6256" y="3438"/>
                </a:cubicBezTo>
                <a:cubicBezTo>
                  <a:pt x="6197" y="3637"/>
                  <a:pt x="6127" y="3718"/>
                  <a:pt x="6003" y="3736"/>
                </a:cubicBezTo>
                <a:cubicBezTo>
                  <a:pt x="5906" y="3749"/>
                  <a:pt x="5881" y="3741"/>
                  <a:pt x="5845" y="3669"/>
                </a:cubicBezTo>
                <a:cubicBezTo>
                  <a:pt x="5757" y="3496"/>
                  <a:pt x="5737" y="3242"/>
                  <a:pt x="5780" y="2864"/>
                </a:cubicBezTo>
                <a:cubicBezTo>
                  <a:pt x="5801" y="2678"/>
                  <a:pt x="5797" y="2578"/>
                  <a:pt x="5773" y="2695"/>
                </a:cubicBezTo>
                <a:cubicBezTo>
                  <a:pt x="5736" y="2878"/>
                  <a:pt x="5702" y="3242"/>
                  <a:pt x="5701" y="3454"/>
                </a:cubicBezTo>
                <a:cubicBezTo>
                  <a:pt x="5701" y="3835"/>
                  <a:pt x="5774" y="4069"/>
                  <a:pt x="5909" y="4125"/>
                </a:cubicBezTo>
                <a:cubicBezTo>
                  <a:pt x="6158" y="4228"/>
                  <a:pt x="6336" y="3800"/>
                  <a:pt x="6338" y="3089"/>
                </a:cubicBezTo>
                <a:cubicBezTo>
                  <a:pt x="6339" y="2723"/>
                  <a:pt x="6264" y="1958"/>
                  <a:pt x="6218" y="1869"/>
                </a:cubicBezTo>
                <a:close/>
                <a:moveTo>
                  <a:pt x="11459" y="1869"/>
                </a:moveTo>
                <a:cubicBezTo>
                  <a:pt x="11452" y="1855"/>
                  <a:pt x="11438" y="1920"/>
                  <a:pt x="11429" y="2013"/>
                </a:cubicBezTo>
                <a:cubicBezTo>
                  <a:pt x="11414" y="2171"/>
                  <a:pt x="11417" y="2202"/>
                  <a:pt x="11464" y="2525"/>
                </a:cubicBezTo>
                <a:cubicBezTo>
                  <a:pt x="11492" y="2722"/>
                  <a:pt x="11518" y="2970"/>
                  <a:pt x="11522" y="3100"/>
                </a:cubicBezTo>
                <a:cubicBezTo>
                  <a:pt x="11529" y="3299"/>
                  <a:pt x="11526" y="3343"/>
                  <a:pt x="11498" y="3438"/>
                </a:cubicBezTo>
                <a:cubicBezTo>
                  <a:pt x="11439" y="3637"/>
                  <a:pt x="11367" y="3718"/>
                  <a:pt x="11244" y="3736"/>
                </a:cubicBezTo>
                <a:cubicBezTo>
                  <a:pt x="11147" y="3749"/>
                  <a:pt x="11123" y="3741"/>
                  <a:pt x="11087" y="3669"/>
                </a:cubicBezTo>
                <a:cubicBezTo>
                  <a:pt x="10999" y="3496"/>
                  <a:pt x="10979" y="3242"/>
                  <a:pt x="11022" y="2864"/>
                </a:cubicBezTo>
                <a:cubicBezTo>
                  <a:pt x="11043" y="2678"/>
                  <a:pt x="11037" y="2578"/>
                  <a:pt x="11014" y="2695"/>
                </a:cubicBezTo>
                <a:cubicBezTo>
                  <a:pt x="10976" y="2878"/>
                  <a:pt x="10942" y="3242"/>
                  <a:pt x="10942" y="3454"/>
                </a:cubicBezTo>
                <a:cubicBezTo>
                  <a:pt x="10942" y="3835"/>
                  <a:pt x="11014" y="4069"/>
                  <a:pt x="11149" y="4125"/>
                </a:cubicBezTo>
                <a:cubicBezTo>
                  <a:pt x="11398" y="4228"/>
                  <a:pt x="11578" y="3800"/>
                  <a:pt x="11580" y="3089"/>
                </a:cubicBezTo>
                <a:cubicBezTo>
                  <a:pt x="11581" y="2723"/>
                  <a:pt x="11504" y="1958"/>
                  <a:pt x="11459" y="1869"/>
                </a:cubicBezTo>
                <a:close/>
                <a:moveTo>
                  <a:pt x="272" y="2079"/>
                </a:moveTo>
                <a:cubicBezTo>
                  <a:pt x="268" y="2077"/>
                  <a:pt x="263" y="2085"/>
                  <a:pt x="257" y="2100"/>
                </a:cubicBezTo>
                <a:cubicBezTo>
                  <a:pt x="246" y="2128"/>
                  <a:pt x="238" y="2217"/>
                  <a:pt x="238" y="2295"/>
                </a:cubicBezTo>
                <a:cubicBezTo>
                  <a:pt x="238" y="2417"/>
                  <a:pt x="230" y="2447"/>
                  <a:pt x="184" y="2520"/>
                </a:cubicBezTo>
                <a:cubicBezTo>
                  <a:pt x="111" y="2638"/>
                  <a:pt x="41" y="2877"/>
                  <a:pt x="14" y="3100"/>
                </a:cubicBezTo>
                <a:cubicBezTo>
                  <a:pt x="-11" y="3306"/>
                  <a:pt x="-7" y="3330"/>
                  <a:pt x="61" y="3402"/>
                </a:cubicBezTo>
                <a:cubicBezTo>
                  <a:pt x="136" y="3481"/>
                  <a:pt x="190" y="3461"/>
                  <a:pt x="236" y="3341"/>
                </a:cubicBezTo>
                <a:cubicBezTo>
                  <a:pt x="266" y="3262"/>
                  <a:pt x="279" y="3249"/>
                  <a:pt x="283" y="3289"/>
                </a:cubicBezTo>
                <a:cubicBezTo>
                  <a:pt x="307" y="3545"/>
                  <a:pt x="338" y="3752"/>
                  <a:pt x="357" y="3787"/>
                </a:cubicBezTo>
                <a:cubicBezTo>
                  <a:pt x="391" y="3850"/>
                  <a:pt x="581" y="3839"/>
                  <a:pt x="632" y="3771"/>
                </a:cubicBezTo>
                <a:cubicBezTo>
                  <a:pt x="667" y="3726"/>
                  <a:pt x="683" y="3668"/>
                  <a:pt x="702" y="3510"/>
                </a:cubicBezTo>
                <a:cubicBezTo>
                  <a:pt x="716" y="3397"/>
                  <a:pt x="726" y="3234"/>
                  <a:pt x="725" y="3146"/>
                </a:cubicBezTo>
                <a:cubicBezTo>
                  <a:pt x="724" y="2976"/>
                  <a:pt x="685" y="2607"/>
                  <a:pt x="668" y="2607"/>
                </a:cubicBezTo>
                <a:cubicBezTo>
                  <a:pt x="648" y="2607"/>
                  <a:pt x="612" y="2908"/>
                  <a:pt x="626" y="2961"/>
                </a:cubicBezTo>
                <a:cubicBezTo>
                  <a:pt x="633" y="2990"/>
                  <a:pt x="649" y="3086"/>
                  <a:pt x="660" y="3172"/>
                </a:cubicBezTo>
                <a:lnTo>
                  <a:pt x="681" y="3325"/>
                </a:lnTo>
                <a:lnTo>
                  <a:pt x="637" y="3407"/>
                </a:lnTo>
                <a:cubicBezTo>
                  <a:pt x="605" y="3470"/>
                  <a:pt x="570" y="3494"/>
                  <a:pt x="502" y="3495"/>
                </a:cubicBezTo>
                <a:cubicBezTo>
                  <a:pt x="355" y="3495"/>
                  <a:pt x="348" y="3464"/>
                  <a:pt x="311" y="2690"/>
                </a:cubicBezTo>
                <a:cubicBezTo>
                  <a:pt x="288" y="2205"/>
                  <a:pt x="283" y="2085"/>
                  <a:pt x="272" y="2079"/>
                </a:cubicBezTo>
                <a:close/>
                <a:moveTo>
                  <a:pt x="16481" y="2223"/>
                </a:moveTo>
                <a:lnTo>
                  <a:pt x="16450" y="2372"/>
                </a:lnTo>
                <a:cubicBezTo>
                  <a:pt x="16432" y="2453"/>
                  <a:pt x="16417" y="2532"/>
                  <a:pt x="16417" y="2551"/>
                </a:cubicBezTo>
                <a:cubicBezTo>
                  <a:pt x="16417" y="2570"/>
                  <a:pt x="16437" y="2628"/>
                  <a:pt x="16461" y="2679"/>
                </a:cubicBezTo>
                <a:cubicBezTo>
                  <a:pt x="16485" y="2730"/>
                  <a:pt x="16508" y="2770"/>
                  <a:pt x="16512" y="2772"/>
                </a:cubicBezTo>
                <a:cubicBezTo>
                  <a:pt x="16520" y="2774"/>
                  <a:pt x="16581" y="2476"/>
                  <a:pt x="16575" y="2464"/>
                </a:cubicBezTo>
                <a:cubicBezTo>
                  <a:pt x="16573" y="2459"/>
                  <a:pt x="16551" y="2405"/>
                  <a:pt x="16526" y="2341"/>
                </a:cubicBezTo>
                <a:lnTo>
                  <a:pt x="16481" y="2223"/>
                </a:lnTo>
                <a:close/>
                <a:moveTo>
                  <a:pt x="10630" y="2402"/>
                </a:moveTo>
                <a:cubicBezTo>
                  <a:pt x="10595" y="2424"/>
                  <a:pt x="10521" y="2747"/>
                  <a:pt x="10503" y="2956"/>
                </a:cubicBezTo>
                <a:cubicBezTo>
                  <a:pt x="10476" y="3275"/>
                  <a:pt x="10515" y="3696"/>
                  <a:pt x="10583" y="3812"/>
                </a:cubicBezTo>
                <a:cubicBezTo>
                  <a:pt x="10669" y="3960"/>
                  <a:pt x="10746" y="3845"/>
                  <a:pt x="10746" y="3571"/>
                </a:cubicBezTo>
                <a:cubicBezTo>
                  <a:pt x="10746" y="3364"/>
                  <a:pt x="10703" y="3259"/>
                  <a:pt x="10634" y="3300"/>
                </a:cubicBezTo>
                <a:cubicBezTo>
                  <a:pt x="10595" y="3323"/>
                  <a:pt x="10583" y="3315"/>
                  <a:pt x="10570" y="3238"/>
                </a:cubicBezTo>
                <a:cubicBezTo>
                  <a:pt x="10544" y="3087"/>
                  <a:pt x="10564" y="2789"/>
                  <a:pt x="10612" y="2577"/>
                </a:cubicBezTo>
                <a:cubicBezTo>
                  <a:pt x="10648" y="2421"/>
                  <a:pt x="10650" y="2390"/>
                  <a:pt x="10630" y="2402"/>
                </a:cubicBezTo>
                <a:close/>
                <a:moveTo>
                  <a:pt x="18099" y="2490"/>
                </a:moveTo>
                <a:cubicBezTo>
                  <a:pt x="18049" y="2510"/>
                  <a:pt x="18017" y="2603"/>
                  <a:pt x="17984" y="2777"/>
                </a:cubicBezTo>
                <a:lnTo>
                  <a:pt x="17958" y="2915"/>
                </a:lnTo>
                <a:lnTo>
                  <a:pt x="17998" y="2879"/>
                </a:lnTo>
                <a:cubicBezTo>
                  <a:pt x="18077" y="2802"/>
                  <a:pt x="18194" y="2833"/>
                  <a:pt x="18278" y="2956"/>
                </a:cubicBezTo>
                <a:cubicBezTo>
                  <a:pt x="18363" y="3081"/>
                  <a:pt x="18363" y="3121"/>
                  <a:pt x="18285" y="3192"/>
                </a:cubicBezTo>
                <a:cubicBezTo>
                  <a:pt x="18259" y="3215"/>
                  <a:pt x="18185" y="3294"/>
                  <a:pt x="18120" y="3366"/>
                </a:cubicBezTo>
                <a:cubicBezTo>
                  <a:pt x="18029" y="3468"/>
                  <a:pt x="17985" y="3494"/>
                  <a:pt x="17926" y="3484"/>
                </a:cubicBezTo>
                <a:cubicBezTo>
                  <a:pt x="17856" y="3473"/>
                  <a:pt x="17847" y="3462"/>
                  <a:pt x="17820" y="3336"/>
                </a:cubicBezTo>
                <a:cubicBezTo>
                  <a:pt x="17803" y="3259"/>
                  <a:pt x="17786" y="3174"/>
                  <a:pt x="17782" y="3146"/>
                </a:cubicBezTo>
                <a:cubicBezTo>
                  <a:pt x="17776" y="3107"/>
                  <a:pt x="17772" y="3105"/>
                  <a:pt x="17766" y="3146"/>
                </a:cubicBezTo>
                <a:cubicBezTo>
                  <a:pt x="17762" y="3176"/>
                  <a:pt x="17744" y="3256"/>
                  <a:pt x="17725" y="3325"/>
                </a:cubicBezTo>
                <a:cubicBezTo>
                  <a:pt x="17678" y="3500"/>
                  <a:pt x="17633" y="3494"/>
                  <a:pt x="17598" y="3305"/>
                </a:cubicBezTo>
                <a:cubicBezTo>
                  <a:pt x="17569" y="3152"/>
                  <a:pt x="17554" y="3125"/>
                  <a:pt x="17539" y="3202"/>
                </a:cubicBezTo>
                <a:cubicBezTo>
                  <a:pt x="17534" y="3227"/>
                  <a:pt x="17506" y="3303"/>
                  <a:pt x="17476" y="3371"/>
                </a:cubicBezTo>
                <a:cubicBezTo>
                  <a:pt x="17383" y="3582"/>
                  <a:pt x="17311" y="3523"/>
                  <a:pt x="17239" y="3177"/>
                </a:cubicBezTo>
                <a:cubicBezTo>
                  <a:pt x="17226" y="3113"/>
                  <a:pt x="17221" y="3106"/>
                  <a:pt x="17215" y="3151"/>
                </a:cubicBezTo>
                <a:cubicBezTo>
                  <a:pt x="17210" y="3183"/>
                  <a:pt x="17190" y="3268"/>
                  <a:pt x="17169" y="3341"/>
                </a:cubicBezTo>
                <a:cubicBezTo>
                  <a:pt x="17134" y="3464"/>
                  <a:pt x="17125" y="3475"/>
                  <a:pt x="17022" y="3489"/>
                </a:cubicBezTo>
                <a:lnTo>
                  <a:pt x="16913" y="3505"/>
                </a:lnTo>
                <a:lnTo>
                  <a:pt x="16862" y="3336"/>
                </a:lnTo>
                <a:lnTo>
                  <a:pt x="16812" y="3166"/>
                </a:lnTo>
                <a:lnTo>
                  <a:pt x="16782" y="3310"/>
                </a:lnTo>
                <a:cubicBezTo>
                  <a:pt x="16746" y="3486"/>
                  <a:pt x="16746" y="3487"/>
                  <a:pt x="16789" y="3628"/>
                </a:cubicBezTo>
                <a:cubicBezTo>
                  <a:pt x="16819" y="3727"/>
                  <a:pt x="16825" y="3791"/>
                  <a:pt x="16830" y="4053"/>
                </a:cubicBezTo>
                <a:cubicBezTo>
                  <a:pt x="16837" y="4475"/>
                  <a:pt x="16813" y="4612"/>
                  <a:pt x="16706" y="4782"/>
                </a:cubicBezTo>
                <a:cubicBezTo>
                  <a:pt x="16639" y="4887"/>
                  <a:pt x="16605" y="4913"/>
                  <a:pt x="16510" y="4925"/>
                </a:cubicBezTo>
                <a:cubicBezTo>
                  <a:pt x="16413" y="4937"/>
                  <a:pt x="16386" y="4922"/>
                  <a:pt x="16332" y="4843"/>
                </a:cubicBezTo>
                <a:cubicBezTo>
                  <a:pt x="16212" y="4665"/>
                  <a:pt x="16189" y="4442"/>
                  <a:pt x="16247" y="3992"/>
                </a:cubicBezTo>
                <a:cubicBezTo>
                  <a:pt x="16287" y="3689"/>
                  <a:pt x="16274" y="3674"/>
                  <a:pt x="16223" y="3966"/>
                </a:cubicBezTo>
                <a:cubicBezTo>
                  <a:pt x="16175" y="4244"/>
                  <a:pt x="16160" y="4715"/>
                  <a:pt x="16194" y="4920"/>
                </a:cubicBezTo>
                <a:cubicBezTo>
                  <a:pt x="16217" y="5063"/>
                  <a:pt x="16268" y="5189"/>
                  <a:pt x="16331" y="5264"/>
                </a:cubicBezTo>
                <a:cubicBezTo>
                  <a:pt x="16399" y="5344"/>
                  <a:pt x="16567" y="5294"/>
                  <a:pt x="16655" y="5166"/>
                </a:cubicBezTo>
                <a:cubicBezTo>
                  <a:pt x="16745" y="5037"/>
                  <a:pt x="16772" y="4965"/>
                  <a:pt x="16813" y="4761"/>
                </a:cubicBezTo>
                <a:cubicBezTo>
                  <a:pt x="16851" y="4574"/>
                  <a:pt x="16875" y="4343"/>
                  <a:pt x="16885" y="4069"/>
                </a:cubicBezTo>
                <a:lnTo>
                  <a:pt x="16895" y="3853"/>
                </a:lnTo>
                <a:lnTo>
                  <a:pt x="17004" y="3833"/>
                </a:lnTo>
                <a:cubicBezTo>
                  <a:pt x="17103" y="3813"/>
                  <a:pt x="17120" y="3793"/>
                  <a:pt x="17156" y="3684"/>
                </a:cubicBezTo>
                <a:lnTo>
                  <a:pt x="17197" y="3561"/>
                </a:lnTo>
                <a:lnTo>
                  <a:pt x="17226" y="3648"/>
                </a:lnTo>
                <a:cubicBezTo>
                  <a:pt x="17314" y="3899"/>
                  <a:pt x="17422" y="3888"/>
                  <a:pt x="17498" y="3623"/>
                </a:cubicBezTo>
                <a:cubicBezTo>
                  <a:pt x="17533" y="3504"/>
                  <a:pt x="17539" y="3512"/>
                  <a:pt x="17572" y="3684"/>
                </a:cubicBezTo>
                <a:cubicBezTo>
                  <a:pt x="17608" y="3877"/>
                  <a:pt x="17661" y="3887"/>
                  <a:pt x="17725" y="3710"/>
                </a:cubicBezTo>
                <a:lnTo>
                  <a:pt x="17769" y="3582"/>
                </a:lnTo>
                <a:lnTo>
                  <a:pt x="17807" y="3715"/>
                </a:lnTo>
                <a:cubicBezTo>
                  <a:pt x="17842" y="3842"/>
                  <a:pt x="17844" y="3844"/>
                  <a:pt x="17932" y="3823"/>
                </a:cubicBezTo>
                <a:cubicBezTo>
                  <a:pt x="18006" y="3805"/>
                  <a:pt x="18051" y="3754"/>
                  <a:pt x="18177" y="3561"/>
                </a:cubicBezTo>
                <a:cubicBezTo>
                  <a:pt x="18359" y="3284"/>
                  <a:pt x="18465" y="3198"/>
                  <a:pt x="18622" y="3197"/>
                </a:cubicBezTo>
                <a:lnTo>
                  <a:pt x="18738" y="3197"/>
                </a:lnTo>
                <a:lnTo>
                  <a:pt x="18753" y="3048"/>
                </a:lnTo>
                <a:lnTo>
                  <a:pt x="18766" y="2905"/>
                </a:lnTo>
                <a:lnTo>
                  <a:pt x="18674" y="2905"/>
                </a:lnTo>
                <a:cubicBezTo>
                  <a:pt x="18553" y="2905"/>
                  <a:pt x="18467" y="2841"/>
                  <a:pt x="18311" y="2643"/>
                </a:cubicBezTo>
                <a:cubicBezTo>
                  <a:pt x="18215" y="2522"/>
                  <a:pt x="18148" y="2469"/>
                  <a:pt x="18099" y="2490"/>
                </a:cubicBezTo>
                <a:close/>
                <a:moveTo>
                  <a:pt x="19554" y="2505"/>
                </a:moveTo>
                <a:cubicBezTo>
                  <a:pt x="19500" y="2565"/>
                  <a:pt x="19440" y="2821"/>
                  <a:pt x="19420" y="3079"/>
                </a:cubicBezTo>
                <a:cubicBezTo>
                  <a:pt x="19410" y="3203"/>
                  <a:pt x="19389" y="3408"/>
                  <a:pt x="19374" y="3536"/>
                </a:cubicBezTo>
                <a:cubicBezTo>
                  <a:pt x="19340" y="3828"/>
                  <a:pt x="19341" y="4012"/>
                  <a:pt x="19374" y="4489"/>
                </a:cubicBezTo>
                <a:cubicBezTo>
                  <a:pt x="19389" y="4698"/>
                  <a:pt x="19417" y="5124"/>
                  <a:pt x="19436" y="5438"/>
                </a:cubicBezTo>
                <a:cubicBezTo>
                  <a:pt x="19456" y="5752"/>
                  <a:pt x="19474" y="6034"/>
                  <a:pt x="19478" y="6069"/>
                </a:cubicBezTo>
                <a:cubicBezTo>
                  <a:pt x="19483" y="6103"/>
                  <a:pt x="19489" y="6001"/>
                  <a:pt x="19492" y="5838"/>
                </a:cubicBezTo>
                <a:cubicBezTo>
                  <a:pt x="19496" y="5523"/>
                  <a:pt x="19475" y="5055"/>
                  <a:pt x="19421" y="4315"/>
                </a:cubicBezTo>
                <a:cubicBezTo>
                  <a:pt x="19392" y="3911"/>
                  <a:pt x="19390" y="3847"/>
                  <a:pt x="19407" y="3746"/>
                </a:cubicBezTo>
                <a:cubicBezTo>
                  <a:pt x="19436" y="3570"/>
                  <a:pt x="19511" y="3479"/>
                  <a:pt x="19648" y="3454"/>
                </a:cubicBezTo>
                <a:lnTo>
                  <a:pt x="19769" y="3433"/>
                </a:lnTo>
                <a:lnTo>
                  <a:pt x="19785" y="3254"/>
                </a:lnTo>
                <a:cubicBezTo>
                  <a:pt x="19801" y="3083"/>
                  <a:pt x="19800" y="3061"/>
                  <a:pt x="19759" y="2869"/>
                </a:cubicBezTo>
                <a:cubicBezTo>
                  <a:pt x="19704" y="2612"/>
                  <a:pt x="19608" y="2444"/>
                  <a:pt x="19554" y="2505"/>
                </a:cubicBezTo>
                <a:close/>
                <a:moveTo>
                  <a:pt x="5007" y="2531"/>
                </a:moveTo>
                <a:cubicBezTo>
                  <a:pt x="4967" y="2498"/>
                  <a:pt x="4927" y="2603"/>
                  <a:pt x="4892" y="2833"/>
                </a:cubicBezTo>
                <a:cubicBezTo>
                  <a:pt x="4851" y="3112"/>
                  <a:pt x="4849" y="3416"/>
                  <a:pt x="4888" y="3536"/>
                </a:cubicBezTo>
                <a:cubicBezTo>
                  <a:pt x="4920" y="3637"/>
                  <a:pt x="4971" y="3646"/>
                  <a:pt x="5015" y="3556"/>
                </a:cubicBezTo>
                <a:cubicBezTo>
                  <a:pt x="5102" y="3376"/>
                  <a:pt x="5041" y="3876"/>
                  <a:pt x="4940" y="4177"/>
                </a:cubicBezTo>
                <a:cubicBezTo>
                  <a:pt x="4903" y="4286"/>
                  <a:pt x="4838" y="4427"/>
                  <a:pt x="4798" y="4489"/>
                </a:cubicBezTo>
                <a:cubicBezTo>
                  <a:pt x="4723" y="4604"/>
                  <a:pt x="4685" y="4610"/>
                  <a:pt x="4545" y="4525"/>
                </a:cubicBezTo>
                <a:lnTo>
                  <a:pt x="4504" y="4500"/>
                </a:lnTo>
                <a:lnTo>
                  <a:pt x="4539" y="4592"/>
                </a:lnTo>
                <a:cubicBezTo>
                  <a:pt x="4557" y="4642"/>
                  <a:pt x="4595" y="4717"/>
                  <a:pt x="4625" y="4761"/>
                </a:cubicBezTo>
                <a:cubicBezTo>
                  <a:pt x="4690" y="4859"/>
                  <a:pt x="4732" y="4866"/>
                  <a:pt x="4808" y="4782"/>
                </a:cubicBezTo>
                <a:cubicBezTo>
                  <a:pt x="4926" y="4650"/>
                  <a:pt x="5010" y="4354"/>
                  <a:pt x="5070" y="3848"/>
                </a:cubicBezTo>
                <a:cubicBezTo>
                  <a:pt x="5123" y="3404"/>
                  <a:pt x="5112" y="2830"/>
                  <a:pt x="5046" y="2607"/>
                </a:cubicBezTo>
                <a:cubicBezTo>
                  <a:pt x="5033" y="2565"/>
                  <a:pt x="5020" y="2541"/>
                  <a:pt x="5007" y="2531"/>
                </a:cubicBezTo>
                <a:close/>
                <a:moveTo>
                  <a:pt x="9777" y="2531"/>
                </a:moveTo>
                <a:cubicBezTo>
                  <a:pt x="9738" y="2498"/>
                  <a:pt x="9697" y="2603"/>
                  <a:pt x="9663" y="2833"/>
                </a:cubicBezTo>
                <a:cubicBezTo>
                  <a:pt x="9622" y="3112"/>
                  <a:pt x="9620" y="3416"/>
                  <a:pt x="9658" y="3536"/>
                </a:cubicBezTo>
                <a:cubicBezTo>
                  <a:pt x="9690" y="3637"/>
                  <a:pt x="9740" y="3646"/>
                  <a:pt x="9784" y="3556"/>
                </a:cubicBezTo>
                <a:cubicBezTo>
                  <a:pt x="9871" y="3376"/>
                  <a:pt x="9812" y="3876"/>
                  <a:pt x="9710" y="4177"/>
                </a:cubicBezTo>
                <a:cubicBezTo>
                  <a:pt x="9673" y="4286"/>
                  <a:pt x="9609" y="4427"/>
                  <a:pt x="9569" y="4489"/>
                </a:cubicBezTo>
                <a:cubicBezTo>
                  <a:pt x="9494" y="4604"/>
                  <a:pt x="9456" y="4610"/>
                  <a:pt x="9316" y="4525"/>
                </a:cubicBezTo>
                <a:lnTo>
                  <a:pt x="9275" y="4500"/>
                </a:lnTo>
                <a:lnTo>
                  <a:pt x="9308" y="4592"/>
                </a:lnTo>
                <a:cubicBezTo>
                  <a:pt x="9326" y="4642"/>
                  <a:pt x="9366" y="4717"/>
                  <a:pt x="9396" y="4761"/>
                </a:cubicBezTo>
                <a:cubicBezTo>
                  <a:pt x="9461" y="4859"/>
                  <a:pt x="9503" y="4866"/>
                  <a:pt x="9578" y="4782"/>
                </a:cubicBezTo>
                <a:cubicBezTo>
                  <a:pt x="9697" y="4650"/>
                  <a:pt x="9780" y="4354"/>
                  <a:pt x="9841" y="3848"/>
                </a:cubicBezTo>
                <a:cubicBezTo>
                  <a:pt x="9894" y="3404"/>
                  <a:pt x="9882" y="2830"/>
                  <a:pt x="9816" y="2607"/>
                </a:cubicBezTo>
                <a:cubicBezTo>
                  <a:pt x="9804" y="2565"/>
                  <a:pt x="9790" y="2541"/>
                  <a:pt x="9777" y="2531"/>
                </a:cubicBezTo>
                <a:close/>
                <a:moveTo>
                  <a:pt x="688" y="4300"/>
                </a:moveTo>
                <a:lnTo>
                  <a:pt x="657" y="4423"/>
                </a:lnTo>
                <a:lnTo>
                  <a:pt x="624" y="4551"/>
                </a:lnTo>
                <a:lnTo>
                  <a:pt x="577" y="4459"/>
                </a:lnTo>
                <a:lnTo>
                  <a:pt x="530" y="4366"/>
                </a:lnTo>
                <a:lnTo>
                  <a:pt x="497" y="4489"/>
                </a:lnTo>
                <a:lnTo>
                  <a:pt x="466" y="4612"/>
                </a:lnTo>
                <a:lnTo>
                  <a:pt x="510" y="4730"/>
                </a:lnTo>
                <a:cubicBezTo>
                  <a:pt x="566" y="4877"/>
                  <a:pt x="576" y="4874"/>
                  <a:pt x="605" y="4715"/>
                </a:cubicBezTo>
                <a:lnTo>
                  <a:pt x="627" y="4582"/>
                </a:lnTo>
                <a:lnTo>
                  <a:pt x="673" y="4694"/>
                </a:lnTo>
                <a:lnTo>
                  <a:pt x="719" y="4802"/>
                </a:lnTo>
                <a:lnTo>
                  <a:pt x="753" y="4659"/>
                </a:lnTo>
                <a:lnTo>
                  <a:pt x="787" y="4520"/>
                </a:lnTo>
                <a:lnTo>
                  <a:pt x="738" y="4407"/>
                </a:lnTo>
                <a:lnTo>
                  <a:pt x="688" y="4300"/>
                </a:lnTo>
                <a:close/>
                <a:moveTo>
                  <a:pt x="9094" y="4464"/>
                </a:moveTo>
                <a:cubicBezTo>
                  <a:pt x="9081" y="4464"/>
                  <a:pt x="9020" y="4757"/>
                  <a:pt x="9029" y="4776"/>
                </a:cubicBezTo>
                <a:cubicBezTo>
                  <a:pt x="9031" y="4783"/>
                  <a:pt x="9050" y="4828"/>
                  <a:pt x="9071" y="4879"/>
                </a:cubicBezTo>
                <a:cubicBezTo>
                  <a:pt x="9121" y="4999"/>
                  <a:pt x="9126" y="4996"/>
                  <a:pt x="9159" y="4833"/>
                </a:cubicBezTo>
                <a:lnTo>
                  <a:pt x="9187" y="4700"/>
                </a:lnTo>
                <a:lnTo>
                  <a:pt x="9146" y="4582"/>
                </a:lnTo>
                <a:cubicBezTo>
                  <a:pt x="9124" y="4518"/>
                  <a:pt x="9101" y="4464"/>
                  <a:pt x="9094" y="4464"/>
                </a:cubicBezTo>
                <a:close/>
                <a:moveTo>
                  <a:pt x="396" y="4479"/>
                </a:moveTo>
                <a:cubicBezTo>
                  <a:pt x="411" y="4406"/>
                  <a:pt x="380" y="4441"/>
                  <a:pt x="249" y="4648"/>
                </a:cubicBezTo>
                <a:cubicBezTo>
                  <a:pt x="156" y="4795"/>
                  <a:pt x="82" y="4939"/>
                  <a:pt x="79" y="4976"/>
                </a:cubicBezTo>
                <a:cubicBezTo>
                  <a:pt x="74" y="5069"/>
                  <a:pt x="371" y="4602"/>
                  <a:pt x="396" y="4479"/>
                </a:cubicBezTo>
                <a:close/>
                <a:moveTo>
                  <a:pt x="6134" y="4479"/>
                </a:moveTo>
                <a:cubicBezTo>
                  <a:pt x="6110" y="4496"/>
                  <a:pt x="6058" y="4569"/>
                  <a:pt x="5975" y="4700"/>
                </a:cubicBezTo>
                <a:cubicBezTo>
                  <a:pt x="5827" y="4934"/>
                  <a:pt x="5775" y="5052"/>
                  <a:pt x="5775" y="5156"/>
                </a:cubicBezTo>
                <a:cubicBezTo>
                  <a:pt x="5775" y="5196"/>
                  <a:pt x="6097" y="4675"/>
                  <a:pt x="6124" y="4592"/>
                </a:cubicBezTo>
                <a:cubicBezTo>
                  <a:pt x="6153" y="4500"/>
                  <a:pt x="6157" y="4462"/>
                  <a:pt x="6134" y="4479"/>
                </a:cubicBezTo>
                <a:close/>
                <a:moveTo>
                  <a:pt x="11361" y="4520"/>
                </a:moveTo>
                <a:cubicBezTo>
                  <a:pt x="11376" y="4447"/>
                  <a:pt x="11346" y="4482"/>
                  <a:pt x="11214" y="4689"/>
                </a:cubicBezTo>
                <a:cubicBezTo>
                  <a:pt x="11121" y="4836"/>
                  <a:pt x="11047" y="4980"/>
                  <a:pt x="11045" y="5017"/>
                </a:cubicBezTo>
                <a:cubicBezTo>
                  <a:pt x="11039" y="5110"/>
                  <a:pt x="11336" y="4643"/>
                  <a:pt x="11361" y="4520"/>
                </a:cubicBezTo>
                <a:close/>
                <a:moveTo>
                  <a:pt x="399" y="4782"/>
                </a:moveTo>
                <a:cubicBezTo>
                  <a:pt x="378" y="4797"/>
                  <a:pt x="329" y="4866"/>
                  <a:pt x="254" y="4987"/>
                </a:cubicBezTo>
                <a:cubicBezTo>
                  <a:pt x="106" y="5223"/>
                  <a:pt x="77" y="5284"/>
                  <a:pt x="76" y="5361"/>
                </a:cubicBezTo>
                <a:cubicBezTo>
                  <a:pt x="76" y="5404"/>
                  <a:pt x="346" y="4988"/>
                  <a:pt x="383" y="4889"/>
                </a:cubicBezTo>
                <a:cubicBezTo>
                  <a:pt x="416" y="4800"/>
                  <a:pt x="420" y="4766"/>
                  <a:pt x="399" y="4782"/>
                </a:cubicBezTo>
                <a:close/>
                <a:moveTo>
                  <a:pt x="11364" y="4823"/>
                </a:moveTo>
                <a:cubicBezTo>
                  <a:pt x="11343" y="4838"/>
                  <a:pt x="11296" y="4907"/>
                  <a:pt x="11221" y="5028"/>
                </a:cubicBezTo>
                <a:cubicBezTo>
                  <a:pt x="11073" y="5264"/>
                  <a:pt x="11042" y="5325"/>
                  <a:pt x="11041" y="5402"/>
                </a:cubicBezTo>
                <a:cubicBezTo>
                  <a:pt x="11041" y="5445"/>
                  <a:pt x="11311" y="5034"/>
                  <a:pt x="11348" y="4935"/>
                </a:cubicBezTo>
                <a:cubicBezTo>
                  <a:pt x="11381" y="4846"/>
                  <a:pt x="11386" y="4807"/>
                  <a:pt x="11364" y="4823"/>
                </a:cubicBezTo>
                <a:close/>
                <a:moveTo>
                  <a:pt x="16670" y="5705"/>
                </a:moveTo>
                <a:cubicBezTo>
                  <a:pt x="16685" y="5631"/>
                  <a:pt x="16655" y="5666"/>
                  <a:pt x="16523" y="5874"/>
                </a:cubicBezTo>
                <a:cubicBezTo>
                  <a:pt x="16430" y="6020"/>
                  <a:pt x="16356" y="6165"/>
                  <a:pt x="16353" y="6202"/>
                </a:cubicBezTo>
                <a:cubicBezTo>
                  <a:pt x="16348" y="6294"/>
                  <a:pt x="16645" y="5827"/>
                  <a:pt x="16670" y="5705"/>
                </a:cubicBezTo>
                <a:close/>
                <a:moveTo>
                  <a:pt x="16673" y="6007"/>
                </a:moveTo>
                <a:cubicBezTo>
                  <a:pt x="16652" y="6023"/>
                  <a:pt x="16603" y="6092"/>
                  <a:pt x="16528" y="6212"/>
                </a:cubicBezTo>
                <a:cubicBezTo>
                  <a:pt x="16381" y="6448"/>
                  <a:pt x="16351" y="6510"/>
                  <a:pt x="16350" y="6586"/>
                </a:cubicBezTo>
                <a:cubicBezTo>
                  <a:pt x="16350" y="6629"/>
                  <a:pt x="16619" y="6214"/>
                  <a:pt x="16655" y="6115"/>
                </a:cubicBezTo>
                <a:cubicBezTo>
                  <a:pt x="16688" y="6025"/>
                  <a:pt x="16695" y="5991"/>
                  <a:pt x="16673" y="6007"/>
                </a:cubicBezTo>
                <a:close/>
                <a:moveTo>
                  <a:pt x="676" y="7689"/>
                </a:moveTo>
                <a:cubicBezTo>
                  <a:pt x="656" y="7708"/>
                  <a:pt x="611" y="7772"/>
                  <a:pt x="533" y="7894"/>
                </a:cubicBezTo>
                <a:cubicBezTo>
                  <a:pt x="444" y="8031"/>
                  <a:pt x="371" y="8151"/>
                  <a:pt x="371" y="8161"/>
                </a:cubicBezTo>
                <a:cubicBezTo>
                  <a:pt x="371" y="8170"/>
                  <a:pt x="369" y="8205"/>
                  <a:pt x="365" y="8238"/>
                </a:cubicBezTo>
                <a:cubicBezTo>
                  <a:pt x="356" y="8310"/>
                  <a:pt x="666" y="7840"/>
                  <a:pt x="683" y="7756"/>
                </a:cubicBezTo>
                <a:cubicBezTo>
                  <a:pt x="695" y="7695"/>
                  <a:pt x="697" y="7670"/>
                  <a:pt x="676" y="7689"/>
                </a:cubicBezTo>
                <a:close/>
                <a:moveTo>
                  <a:pt x="10652" y="7827"/>
                </a:moveTo>
                <a:cubicBezTo>
                  <a:pt x="10640" y="7792"/>
                  <a:pt x="10349" y="8275"/>
                  <a:pt x="10330" y="8361"/>
                </a:cubicBezTo>
                <a:cubicBezTo>
                  <a:pt x="10319" y="8411"/>
                  <a:pt x="10316" y="8442"/>
                  <a:pt x="10324" y="8432"/>
                </a:cubicBezTo>
                <a:cubicBezTo>
                  <a:pt x="10507" y="8186"/>
                  <a:pt x="10670" y="7885"/>
                  <a:pt x="10652" y="7827"/>
                </a:cubicBezTo>
                <a:close/>
                <a:moveTo>
                  <a:pt x="14656" y="7827"/>
                </a:moveTo>
                <a:cubicBezTo>
                  <a:pt x="14644" y="7792"/>
                  <a:pt x="14353" y="8275"/>
                  <a:pt x="14334" y="8361"/>
                </a:cubicBezTo>
                <a:cubicBezTo>
                  <a:pt x="14323" y="8411"/>
                  <a:pt x="14321" y="8442"/>
                  <a:pt x="14328" y="8432"/>
                </a:cubicBezTo>
                <a:cubicBezTo>
                  <a:pt x="14511" y="8186"/>
                  <a:pt x="14674" y="7885"/>
                  <a:pt x="14656" y="7827"/>
                </a:cubicBezTo>
                <a:close/>
                <a:moveTo>
                  <a:pt x="691" y="8053"/>
                </a:moveTo>
                <a:cubicBezTo>
                  <a:pt x="696" y="7960"/>
                  <a:pt x="391" y="8450"/>
                  <a:pt x="371" y="8566"/>
                </a:cubicBezTo>
                <a:cubicBezTo>
                  <a:pt x="360" y="8631"/>
                  <a:pt x="395" y="8590"/>
                  <a:pt x="521" y="8386"/>
                </a:cubicBezTo>
                <a:cubicBezTo>
                  <a:pt x="616" y="8234"/>
                  <a:pt x="689" y="8092"/>
                  <a:pt x="691" y="8053"/>
                </a:cubicBezTo>
                <a:close/>
                <a:moveTo>
                  <a:pt x="10650" y="8222"/>
                </a:moveTo>
                <a:cubicBezTo>
                  <a:pt x="10655" y="8136"/>
                  <a:pt x="10337" y="8613"/>
                  <a:pt x="10325" y="8709"/>
                </a:cubicBezTo>
                <a:cubicBezTo>
                  <a:pt x="10314" y="8801"/>
                  <a:pt x="10320" y="8797"/>
                  <a:pt x="10492" y="8530"/>
                </a:cubicBezTo>
                <a:cubicBezTo>
                  <a:pt x="10580" y="8393"/>
                  <a:pt x="10648" y="8261"/>
                  <a:pt x="10650" y="8222"/>
                </a:cubicBezTo>
                <a:close/>
                <a:moveTo>
                  <a:pt x="14654" y="8222"/>
                </a:moveTo>
                <a:cubicBezTo>
                  <a:pt x="14659" y="8136"/>
                  <a:pt x="14341" y="8613"/>
                  <a:pt x="14329" y="8709"/>
                </a:cubicBezTo>
                <a:cubicBezTo>
                  <a:pt x="14318" y="8801"/>
                  <a:pt x="14324" y="8797"/>
                  <a:pt x="14496" y="8530"/>
                </a:cubicBezTo>
                <a:cubicBezTo>
                  <a:pt x="14584" y="8393"/>
                  <a:pt x="14652" y="8261"/>
                  <a:pt x="14654" y="8222"/>
                </a:cubicBezTo>
                <a:close/>
                <a:moveTo>
                  <a:pt x="10652" y="8761"/>
                </a:moveTo>
                <a:cubicBezTo>
                  <a:pt x="10650" y="8735"/>
                  <a:pt x="10645" y="8740"/>
                  <a:pt x="10635" y="8766"/>
                </a:cubicBezTo>
                <a:cubicBezTo>
                  <a:pt x="10623" y="8797"/>
                  <a:pt x="10611" y="8896"/>
                  <a:pt x="10609" y="8981"/>
                </a:cubicBezTo>
                <a:cubicBezTo>
                  <a:pt x="10606" y="9115"/>
                  <a:pt x="10601" y="9135"/>
                  <a:pt x="10572" y="9135"/>
                </a:cubicBezTo>
                <a:cubicBezTo>
                  <a:pt x="10547" y="9135"/>
                  <a:pt x="10537" y="9107"/>
                  <a:pt x="10534" y="9037"/>
                </a:cubicBezTo>
                <a:cubicBezTo>
                  <a:pt x="10528" y="8904"/>
                  <a:pt x="10508" y="8923"/>
                  <a:pt x="10498" y="9068"/>
                </a:cubicBezTo>
                <a:cubicBezTo>
                  <a:pt x="10493" y="9136"/>
                  <a:pt x="10478" y="9223"/>
                  <a:pt x="10464" y="9263"/>
                </a:cubicBezTo>
                <a:cubicBezTo>
                  <a:pt x="10428" y="9366"/>
                  <a:pt x="10391" y="9273"/>
                  <a:pt x="10402" y="9104"/>
                </a:cubicBezTo>
                <a:cubicBezTo>
                  <a:pt x="10412" y="8943"/>
                  <a:pt x="10389" y="8955"/>
                  <a:pt x="10371" y="9120"/>
                </a:cubicBezTo>
                <a:cubicBezTo>
                  <a:pt x="10352" y="9293"/>
                  <a:pt x="10353" y="9420"/>
                  <a:pt x="10373" y="9484"/>
                </a:cubicBezTo>
                <a:cubicBezTo>
                  <a:pt x="10396" y="9556"/>
                  <a:pt x="10423" y="9550"/>
                  <a:pt x="10474" y="9453"/>
                </a:cubicBezTo>
                <a:cubicBezTo>
                  <a:pt x="10498" y="9406"/>
                  <a:pt x="10540" y="9366"/>
                  <a:pt x="10565" y="9366"/>
                </a:cubicBezTo>
                <a:cubicBezTo>
                  <a:pt x="10622" y="9366"/>
                  <a:pt x="10637" y="9284"/>
                  <a:pt x="10648" y="8950"/>
                </a:cubicBezTo>
                <a:cubicBezTo>
                  <a:pt x="10652" y="8842"/>
                  <a:pt x="10653" y="8786"/>
                  <a:pt x="10652" y="8761"/>
                </a:cubicBezTo>
                <a:close/>
                <a:moveTo>
                  <a:pt x="14656" y="8761"/>
                </a:moveTo>
                <a:cubicBezTo>
                  <a:pt x="14654" y="8735"/>
                  <a:pt x="14649" y="8740"/>
                  <a:pt x="14639" y="8766"/>
                </a:cubicBezTo>
                <a:cubicBezTo>
                  <a:pt x="14627" y="8797"/>
                  <a:pt x="14615" y="8896"/>
                  <a:pt x="14613" y="8981"/>
                </a:cubicBezTo>
                <a:cubicBezTo>
                  <a:pt x="14610" y="9115"/>
                  <a:pt x="14605" y="9135"/>
                  <a:pt x="14576" y="9135"/>
                </a:cubicBezTo>
                <a:cubicBezTo>
                  <a:pt x="14551" y="9135"/>
                  <a:pt x="14541" y="9107"/>
                  <a:pt x="14538" y="9037"/>
                </a:cubicBezTo>
                <a:cubicBezTo>
                  <a:pt x="14532" y="8904"/>
                  <a:pt x="14512" y="8923"/>
                  <a:pt x="14502" y="9068"/>
                </a:cubicBezTo>
                <a:cubicBezTo>
                  <a:pt x="14498" y="9136"/>
                  <a:pt x="14482" y="9223"/>
                  <a:pt x="14468" y="9263"/>
                </a:cubicBezTo>
                <a:cubicBezTo>
                  <a:pt x="14432" y="9366"/>
                  <a:pt x="14395" y="9273"/>
                  <a:pt x="14406" y="9104"/>
                </a:cubicBezTo>
                <a:cubicBezTo>
                  <a:pt x="14416" y="8943"/>
                  <a:pt x="14393" y="8955"/>
                  <a:pt x="14375" y="9120"/>
                </a:cubicBezTo>
                <a:cubicBezTo>
                  <a:pt x="14356" y="9293"/>
                  <a:pt x="14357" y="9420"/>
                  <a:pt x="14377" y="9484"/>
                </a:cubicBezTo>
                <a:cubicBezTo>
                  <a:pt x="14400" y="9556"/>
                  <a:pt x="14429" y="9550"/>
                  <a:pt x="14479" y="9453"/>
                </a:cubicBezTo>
                <a:cubicBezTo>
                  <a:pt x="14504" y="9406"/>
                  <a:pt x="14544" y="9366"/>
                  <a:pt x="14569" y="9366"/>
                </a:cubicBezTo>
                <a:cubicBezTo>
                  <a:pt x="14626" y="9366"/>
                  <a:pt x="14643" y="9284"/>
                  <a:pt x="14654" y="8950"/>
                </a:cubicBezTo>
                <a:cubicBezTo>
                  <a:pt x="14658" y="8842"/>
                  <a:pt x="14658" y="8786"/>
                  <a:pt x="14656" y="8761"/>
                </a:cubicBezTo>
                <a:close/>
                <a:moveTo>
                  <a:pt x="5599" y="8904"/>
                </a:moveTo>
                <a:cubicBezTo>
                  <a:pt x="5595" y="8905"/>
                  <a:pt x="5579" y="8963"/>
                  <a:pt x="5561" y="9032"/>
                </a:cubicBezTo>
                <a:cubicBezTo>
                  <a:pt x="5529" y="9158"/>
                  <a:pt x="5529" y="9162"/>
                  <a:pt x="5551" y="9412"/>
                </a:cubicBezTo>
                <a:cubicBezTo>
                  <a:pt x="5584" y="9774"/>
                  <a:pt x="5611" y="10504"/>
                  <a:pt x="5612" y="10981"/>
                </a:cubicBezTo>
                <a:cubicBezTo>
                  <a:pt x="5612" y="11390"/>
                  <a:pt x="5612" y="11397"/>
                  <a:pt x="5568" y="11550"/>
                </a:cubicBezTo>
                <a:cubicBezTo>
                  <a:pt x="5523" y="11704"/>
                  <a:pt x="5523" y="11702"/>
                  <a:pt x="5377" y="11735"/>
                </a:cubicBezTo>
                <a:cubicBezTo>
                  <a:pt x="5296" y="11753"/>
                  <a:pt x="5209" y="11788"/>
                  <a:pt x="5184" y="11811"/>
                </a:cubicBezTo>
                <a:cubicBezTo>
                  <a:pt x="5114" y="11879"/>
                  <a:pt x="5110" y="11825"/>
                  <a:pt x="5170" y="11622"/>
                </a:cubicBezTo>
                <a:cubicBezTo>
                  <a:pt x="5237" y="11391"/>
                  <a:pt x="5250" y="11284"/>
                  <a:pt x="5250" y="10971"/>
                </a:cubicBezTo>
                <a:cubicBezTo>
                  <a:pt x="5250" y="10673"/>
                  <a:pt x="5242" y="10591"/>
                  <a:pt x="5210" y="10591"/>
                </a:cubicBezTo>
                <a:cubicBezTo>
                  <a:pt x="5153" y="10591"/>
                  <a:pt x="5036" y="11053"/>
                  <a:pt x="4994" y="11447"/>
                </a:cubicBezTo>
                <a:cubicBezTo>
                  <a:pt x="4966" y="11702"/>
                  <a:pt x="4953" y="11723"/>
                  <a:pt x="4824" y="11729"/>
                </a:cubicBezTo>
                <a:cubicBezTo>
                  <a:pt x="4749" y="11733"/>
                  <a:pt x="4736" y="11720"/>
                  <a:pt x="4695" y="11606"/>
                </a:cubicBezTo>
                <a:cubicBezTo>
                  <a:pt x="4670" y="11537"/>
                  <a:pt x="4643" y="11478"/>
                  <a:pt x="4636" y="11478"/>
                </a:cubicBezTo>
                <a:cubicBezTo>
                  <a:pt x="4629" y="11478"/>
                  <a:pt x="4613" y="11548"/>
                  <a:pt x="4600" y="11632"/>
                </a:cubicBezTo>
                <a:lnTo>
                  <a:pt x="4578" y="11781"/>
                </a:lnTo>
                <a:lnTo>
                  <a:pt x="4625" y="11950"/>
                </a:lnTo>
                <a:cubicBezTo>
                  <a:pt x="4684" y="12154"/>
                  <a:pt x="4685" y="12297"/>
                  <a:pt x="4633" y="12519"/>
                </a:cubicBezTo>
                <a:cubicBezTo>
                  <a:pt x="4530" y="12960"/>
                  <a:pt x="4404" y="13190"/>
                  <a:pt x="4271" y="13181"/>
                </a:cubicBezTo>
                <a:cubicBezTo>
                  <a:pt x="4224" y="13177"/>
                  <a:pt x="4189" y="13184"/>
                  <a:pt x="4193" y="13196"/>
                </a:cubicBezTo>
                <a:cubicBezTo>
                  <a:pt x="4197" y="13208"/>
                  <a:pt x="4234" y="13262"/>
                  <a:pt x="4278" y="13319"/>
                </a:cubicBezTo>
                <a:cubicBezTo>
                  <a:pt x="4365" y="13433"/>
                  <a:pt x="4414" y="13428"/>
                  <a:pt x="4498" y="13293"/>
                </a:cubicBezTo>
                <a:cubicBezTo>
                  <a:pt x="4583" y="13157"/>
                  <a:pt x="4660" y="12794"/>
                  <a:pt x="4698" y="12355"/>
                </a:cubicBezTo>
                <a:cubicBezTo>
                  <a:pt x="4708" y="12245"/>
                  <a:pt x="4723" y="12141"/>
                  <a:pt x="4731" y="12119"/>
                </a:cubicBezTo>
                <a:cubicBezTo>
                  <a:pt x="4752" y="12064"/>
                  <a:pt x="4901" y="12047"/>
                  <a:pt x="4912" y="12099"/>
                </a:cubicBezTo>
                <a:cubicBezTo>
                  <a:pt x="4917" y="12122"/>
                  <a:pt x="4931" y="12152"/>
                  <a:pt x="4943" y="12165"/>
                </a:cubicBezTo>
                <a:cubicBezTo>
                  <a:pt x="4957" y="12182"/>
                  <a:pt x="4968" y="12264"/>
                  <a:pt x="4974" y="12411"/>
                </a:cubicBezTo>
                <a:cubicBezTo>
                  <a:pt x="5001" y="13042"/>
                  <a:pt x="5113" y="13348"/>
                  <a:pt x="5209" y="13047"/>
                </a:cubicBezTo>
                <a:cubicBezTo>
                  <a:pt x="5272" y="12848"/>
                  <a:pt x="5285" y="12547"/>
                  <a:pt x="5243" y="12227"/>
                </a:cubicBezTo>
                <a:cubicBezTo>
                  <a:pt x="5224" y="12079"/>
                  <a:pt x="5289" y="12064"/>
                  <a:pt x="5811" y="12058"/>
                </a:cubicBezTo>
                <a:lnTo>
                  <a:pt x="6311" y="12047"/>
                </a:lnTo>
                <a:lnTo>
                  <a:pt x="6370" y="11837"/>
                </a:lnTo>
                <a:lnTo>
                  <a:pt x="6429" y="11627"/>
                </a:lnTo>
                <a:lnTo>
                  <a:pt x="6519" y="11770"/>
                </a:lnTo>
                <a:lnTo>
                  <a:pt x="6607" y="11914"/>
                </a:lnTo>
                <a:lnTo>
                  <a:pt x="6662" y="11796"/>
                </a:lnTo>
                <a:lnTo>
                  <a:pt x="6718" y="11683"/>
                </a:lnTo>
                <a:lnTo>
                  <a:pt x="6709" y="11386"/>
                </a:lnTo>
                <a:cubicBezTo>
                  <a:pt x="6698" y="11003"/>
                  <a:pt x="6673" y="10816"/>
                  <a:pt x="6628" y="10781"/>
                </a:cubicBezTo>
                <a:cubicBezTo>
                  <a:pt x="6563" y="10730"/>
                  <a:pt x="6518" y="10830"/>
                  <a:pt x="6453" y="11181"/>
                </a:cubicBezTo>
                <a:cubicBezTo>
                  <a:pt x="6420" y="11361"/>
                  <a:pt x="6375" y="11561"/>
                  <a:pt x="6352" y="11622"/>
                </a:cubicBezTo>
                <a:cubicBezTo>
                  <a:pt x="6314" y="11723"/>
                  <a:pt x="6300" y="11735"/>
                  <a:pt x="6192" y="11735"/>
                </a:cubicBezTo>
                <a:cubicBezTo>
                  <a:pt x="6128" y="11735"/>
                  <a:pt x="6070" y="11720"/>
                  <a:pt x="6065" y="11704"/>
                </a:cubicBezTo>
                <a:cubicBezTo>
                  <a:pt x="6060" y="11688"/>
                  <a:pt x="6072" y="11623"/>
                  <a:pt x="6091" y="11560"/>
                </a:cubicBezTo>
                <a:cubicBezTo>
                  <a:pt x="6166" y="11315"/>
                  <a:pt x="6174" y="10916"/>
                  <a:pt x="6108" y="10755"/>
                </a:cubicBezTo>
                <a:cubicBezTo>
                  <a:pt x="6066" y="10656"/>
                  <a:pt x="5958" y="10655"/>
                  <a:pt x="5887" y="10755"/>
                </a:cubicBezTo>
                <a:cubicBezTo>
                  <a:pt x="5858" y="10798"/>
                  <a:pt x="5800" y="10921"/>
                  <a:pt x="5758" y="11027"/>
                </a:cubicBezTo>
                <a:cubicBezTo>
                  <a:pt x="5717" y="11133"/>
                  <a:pt x="5680" y="11210"/>
                  <a:pt x="5675" y="11196"/>
                </a:cubicBezTo>
                <a:cubicBezTo>
                  <a:pt x="5671" y="11182"/>
                  <a:pt x="5667" y="11022"/>
                  <a:pt x="5667" y="10842"/>
                </a:cubicBezTo>
                <a:cubicBezTo>
                  <a:pt x="5667" y="10662"/>
                  <a:pt x="5656" y="10294"/>
                  <a:pt x="5644" y="10022"/>
                </a:cubicBezTo>
                <a:lnTo>
                  <a:pt x="5623" y="9525"/>
                </a:lnTo>
                <a:lnTo>
                  <a:pt x="5654" y="9396"/>
                </a:lnTo>
                <a:cubicBezTo>
                  <a:pt x="5678" y="9293"/>
                  <a:pt x="5681" y="9255"/>
                  <a:pt x="5669" y="9202"/>
                </a:cubicBezTo>
                <a:cubicBezTo>
                  <a:pt x="5660" y="9165"/>
                  <a:pt x="5642" y="9081"/>
                  <a:pt x="5630" y="9017"/>
                </a:cubicBezTo>
                <a:cubicBezTo>
                  <a:pt x="5617" y="8953"/>
                  <a:pt x="5602" y="8903"/>
                  <a:pt x="5599" y="8904"/>
                </a:cubicBezTo>
                <a:close/>
                <a:moveTo>
                  <a:pt x="21436" y="8904"/>
                </a:moveTo>
                <a:cubicBezTo>
                  <a:pt x="21433" y="8904"/>
                  <a:pt x="21417" y="8962"/>
                  <a:pt x="21398" y="9037"/>
                </a:cubicBezTo>
                <a:cubicBezTo>
                  <a:pt x="21365" y="9173"/>
                  <a:pt x="21365" y="9178"/>
                  <a:pt x="21383" y="9463"/>
                </a:cubicBezTo>
                <a:cubicBezTo>
                  <a:pt x="21417" y="9962"/>
                  <a:pt x="21472" y="11326"/>
                  <a:pt x="21463" y="11447"/>
                </a:cubicBezTo>
                <a:cubicBezTo>
                  <a:pt x="21449" y="11652"/>
                  <a:pt x="21398" y="11735"/>
                  <a:pt x="21287" y="11735"/>
                </a:cubicBezTo>
                <a:cubicBezTo>
                  <a:pt x="21195" y="11735"/>
                  <a:pt x="21188" y="11724"/>
                  <a:pt x="21157" y="11606"/>
                </a:cubicBezTo>
                <a:cubicBezTo>
                  <a:pt x="21138" y="11538"/>
                  <a:pt x="21121" y="11457"/>
                  <a:pt x="21118" y="11427"/>
                </a:cubicBezTo>
                <a:cubicBezTo>
                  <a:pt x="21114" y="11390"/>
                  <a:pt x="21095" y="11420"/>
                  <a:pt x="21061" y="11514"/>
                </a:cubicBezTo>
                <a:cubicBezTo>
                  <a:pt x="20989" y="11710"/>
                  <a:pt x="20963" y="11735"/>
                  <a:pt x="20803" y="11735"/>
                </a:cubicBezTo>
                <a:cubicBezTo>
                  <a:pt x="20659" y="11735"/>
                  <a:pt x="20610" y="11693"/>
                  <a:pt x="20610" y="11581"/>
                </a:cubicBezTo>
                <a:cubicBezTo>
                  <a:pt x="20610" y="11503"/>
                  <a:pt x="20673" y="11422"/>
                  <a:pt x="20715" y="11447"/>
                </a:cubicBezTo>
                <a:cubicBezTo>
                  <a:pt x="20738" y="11462"/>
                  <a:pt x="20749" y="11444"/>
                  <a:pt x="20759" y="11365"/>
                </a:cubicBezTo>
                <a:cubicBezTo>
                  <a:pt x="20779" y="11195"/>
                  <a:pt x="20774" y="11182"/>
                  <a:pt x="20687" y="11181"/>
                </a:cubicBezTo>
                <a:cubicBezTo>
                  <a:pt x="20527" y="11178"/>
                  <a:pt x="20428" y="11114"/>
                  <a:pt x="20301" y="10930"/>
                </a:cubicBezTo>
                <a:cubicBezTo>
                  <a:pt x="20233" y="10832"/>
                  <a:pt x="20155" y="10742"/>
                  <a:pt x="20126" y="10730"/>
                </a:cubicBezTo>
                <a:cubicBezTo>
                  <a:pt x="20078" y="10709"/>
                  <a:pt x="20067" y="10725"/>
                  <a:pt x="20018" y="10878"/>
                </a:cubicBezTo>
                <a:cubicBezTo>
                  <a:pt x="19949" y="11097"/>
                  <a:pt x="19948" y="11160"/>
                  <a:pt x="20015" y="11114"/>
                </a:cubicBezTo>
                <a:cubicBezTo>
                  <a:pt x="20043" y="11095"/>
                  <a:pt x="20087" y="11081"/>
                  <a:pt x="20113" y="11083"/>
                </a:cubicBezTo>
                <a:cubicBezTo>
                  <a:pt x="20165" y="11088"/>
                  <a:pt x="20322" y="11269"/>
                  <a:pt x="20322" y="11324"/>
                </a:cubicBezTo>
                <a:cubicBezTo>
                  <a:pt x="20322" y="11343"/>
                  <a:pt x="20257" y="11431"/>
                  <a:pt x="20180" y="11524"/>
                </a:cubicBezTo>
                <a:cubicBezTo>
                  <a:pt x="20079" y="11645"/>
                  <a:pt x="20009" y="11702"/>
                  <a:pt x="19937" y="11719"/>
                </a:cubicBezTo>
                <a:cubicBezTo>
                  <a:pt x="19836" y="11743"/>
                  <a:pt x="19836" y="11741"/>
                  <a:pt x="19801" y="11612"/>
                </a:cubicBezTo>
                <a:cubicBezTo>
                  <a:pt x="19782" y="11540"/>
                  <a:pt x="19764" y="11457"/>
                  <a:pt x="19761" y="11427"/>
                </a:cubicBezTo>
                <a:cubicBezTo>
                  <a:pt x="19757" y="11390"/>
                  <a:pt x="19738" y="11420"/>
                  <a:pt x="19704" y="11514"/>
                </a:cubicBezTo>
                <a:cubicBezTo>
                  <a:pt x="19640" y="11689"/>
                  <a:pt x="19604" y="11735"/>
                  <a:pt x="19524" y="11735"/>
                </a:cubicBezTo>
                <a:cubicBezTo>
                  <a:pt x="19442" y="11734"/>
                  <a:pt x="19382" y="11616"/>
                  <a:pt x="19361" y="11417"/>
                </a:cubicBezTo>
                <a:cubicBezTo>
                  <a:pt x="19352" y="11332"/>
                  <a:pt x="19334" y="10779"/>
                  <a:pt x="19322" y="10186"/>
                </a:cubicBezTo>
                <a:lnTo>
                  <a:pt x="19299" y="9104"/>
                </a:lnTo>
                <a:lnTo>
                  <a:pt x="19266" y="9217"/>
                </a:lnTo>
                <a:lnTo>
                  <a:pt x="19235" y="9325"/>
                </a:lnTo>
                <a:lnTo>
                  <a:pt x="19250" y="9842"/>
                </a:lnTo>
                <a:cubicBezTo>
                  <a:pt x="19259" y="10127"/>
                  <a:pt x="19273" y="10651"/>
                  <a:pt x="19281" y="11012"/>
                </a:cubicBezTo>
                <a:cubicBezTo>
                  <a:pt x="19298" y="11744"/>
                  <a:pt x="19314" y="11922"/>
                  <a:pt x="19379" y="12011"/>
                </a:cubicBezTo>
                <a:cubicBezTo>
                  <a:pt x="19402" y="12043"/>
                  <a:pt x="19462" y="12067"/>
                  <a:pt x="19511" y="12068"/>
                </a:cubicBezTo>
                <a:cubicBezTo>
                  <a:pt x="19593" y="12069"/>
                  <a:pt x="19606" y="12058"/>
                  <a:pt x="19660" y="11929"/>
                </a:cubicBezTo>
                <a:lnTo>
                  <a:pt x="19718" y="11786"/>
                </a:lnTo>
                <a:lnTo>
                  <a:pt x="19769" y="11935"/>
                </a:lnTo>
                <a:cubicBezTo>
                  <a:pt x="19818" y="12076"/>
                  <a:pt x="19823" y="12079"/>
                  <a:pt x="19909" y="12063"/>
                </a:cubicBezTo>
                <a:cubicBezTo>
                  <a:pt x="19980" y="12049"/>
                  <a:pt x="20026" y="12007"/>
                  <a:pt x="20136" y="11847"/>
                </a:cubicBezTo>
                <a:cubicBezTo>
                  <a:pt x="20284" y="11633"/>
                  <a:pt x="20402" y="11522"/>
                  <a:pt x="20493" y="11509"/>
                </a:cubicBezTo>
                <a:lnTo>
                  <a:pt x="20550" y="11499"/>
                </a:lnTo>
                <a:lnTo>
                  <a:pt x="20545" y="11694"/>
                </a:lnTo>
                <a:cubicBezTo>
                  <a:pt x="20542" y="11847"/>
                  <a:pt x="20546" y="11899"/>
                  <a:pt x="20570" y="11965"/>
                </a:cubicBezTo>
                <a:cubicBezTo>
                  <a:pt x="20595" y="12037"/>
                  <a:pt x="20623" y="12050"/>
                  <a:pt x="20777" y="12063"/>
                </a:cubicBezTo>
                <a:lnTo>
                  <a:pt x="20955" y="12078"/>
                </a:lnTo>
                <a:lnTo>
                  <a:pt x="21015" y="11929"/>
                </a:lnTo>
                <a:lnTo>
                  <a:pt x="21077" y="11781"/>
                </a:lnTo>
                <a:lnTo>
                  <a:pt x="21119" y="11914"/>
                </a:lnTo>
                <a:cubicBezTo>
                  <a:pt x="21156" y="12031"/>
                  <a:pt x="21171" y="12048"/>
                  <a:pt x="21253" y="12063"/>
                </a:cubicBezTo>
                <a:cubicBezTo>
                  <a:pt x="21325" y="12075"/>
                  <a:pt x="21359" y="12061"/>
                  <a:pt x="21406" y="11996"/>
                </a:cubicBezTo>
                <a:cubicBezTo>
                  <a:pt x="21460" y="11921"/>
                  <a:pt x="21470" y="11887"/>
                  <a:pt x="21491" y="11688"/>
                </a:cubicBezTo>
                <a:cubicBezTo>
                  <a:pt x="21521" y="11402"/>
                  <a:pt x="21519" y="11058"/>
                  <a:pt x="21485" y="10324"/>
                </a:cubicBezTo>
                <a:cubicBezTo>
                  <a:pt x="21450" y="9597"/>
                  <a:pt x="21450" y="9581"/>
                  <a:pt x="21488" y="9407"/>
                </a:cubicBezTo>
                <a:lnTo>
                  <a:pt x="21519" y="9263"/>
                </a:lnTo>
                <a:lnTo>
                  <a:pt x="21481" y="9084"/>
                </a:lnTo>
                <a:cubicBezTo>
                  <a:pt x="21460" y="8985"/>
                  <a:pt x="21439" y="8904"/>
                  <a:pt x="21436" y="8904"/>
                </a:cubicBezTo>
                <a:close/>
                <a:moveTo>
                  <a:pt x="1051" y="8955"/>
                </a:moveTo>
                <a:cubicBezTo>
                  <a:pt x="1049" y="8947"/>
                  <a:pt x="1032" y="9001"/>
                  <a:pt x="1014" y="9078"/>
                </a:cubicBezTo>
                <a:lnTo>
                  <a:pt x="980" y="9217"/>
                </a:lnTo>
                <a:lnTo>
                  <a:pt x="1004" y="9725"/>
                </a:lnTo>
                <a:cubicBezTo>
                  <a:pt x="1017" y="10003"/>
                  <a:pt x="1032" y="10479"/>
                  <a:pt x="1037" y="10781"/>
                </a:cubicBezTo>
                <a:cubicBezTo>
                  <a:pt x="1047" y="11390"/>
                  <a:pt x="1031" y="11571"/>
                  <a:pt x="963" y="11678"/>
                </a:cubicBezTo>
                <a:cubicBezTo>
                  <a:pt x="919" y="11748"/>
                  <a:pt x="747" y="11748"/>
                  <a:pt x="717" y="11678"/>
                </a:cubicBezTo>
                <a:cubicBezTo>
                  <a:pt x="695" y="11627"/>
                  <a:pt x="694" y="11615"/>
                  <a:pt x="725" y="11437"/>
                </a:cubicBezTo>
                <a:cubicBezTo>
                  <a:pt x="767" y="11196"/>
                  <a:pt x="779" y="10986"/>
                  <a:pt x="763" y="10760"/>
                </a:cubicBezTo>
                <a:cubicBezTo>
                  <a:pt x="745" y="10508"/>
                  <a:pt x="720" y="10439"/>
                  <a:pt x="670" y="10504"/>
                </a:cubicBezTo>
                <a:cubicBezTo>
                  <a:pt x="570" y="10634"/>
                  <a:pt x="445" y="11202"/>
                  <a:pt x="454" y="11488"/>
                </a:cubicBezTo>
                <a:cubicBezTo>
                  <a:pt x="460" y="11660"/>
                  <a:pt x="421" y="11729"/>
                  <a:pt x="317" y="11729"/>
                </a:cubicBezTo>
                <a:cubicBezTo>
                  <a:pt x="223" y="11730"/>
                  <a:pt x="165" y="11627"/>
                  <a:pt x="143" y="11417"/>
                </a:cubicBezTo>
                <a:cubicBezTo>
                  <a:pt x="134" y="11332"/>
                  <a:pt x="118" y="10779"/>
                  <a:pt x="105" y="10186"/>
                </a:cubicBezTo>
                <a:lnTo>
                  <a:pt x="83" y="9104"/>
                </a:lnTo>
                <a:lnTo>
                  <a:pt x="50" y="9217"/>
                </a:lnTo>
                <a:lnTo>
                  <a:pt x="17" y="9325"/>
                </a:lnTo>
                <a:lnTo>
                  <a:pt x="34" y="9842"/>
                </a:lnTo>
                <a:cubicBezTo>
                  <a:pt x="42" y="10127"/>
                  <a:pt x="55" y="10651"/>
                  <a:pt x="63" y="11012"/>
                </a:cubicBezTo>
                <a:cubicBezTo>
                  <a:pt x="80" y="11744"/>
                  <a:pt x="97" y="11922"/>
                  <a:pt x="163" y="12011"/>
                </a:cubicBezTo>
                <a:cubicBezTo>
                  <a:pt x="230" y="12104"/>
                  <a:pt x="355" y="12084"/>
                  <a:pt x="446" y="11965"/>
                </a:cubicBezTo>
                <a:cubicBezTo>
                  <a:pt x="491" y="11908"/>
                  <a:pt x="535" y="11858"/>
                  <a:pt x="546" y="11858"/>
                </a:cubicBezTo>
                <a:cubicBezTo>
                  <a:pt x="557" y="11858"/>
                  <a:pt x="603" y="11908"/>
                  <a:pt x="647" y="11965"/>
                </a:cubicBezTo>
                <a:cubicBezTo>
                  <a:pt x="705" y="12041"/>
                  <a:pt x="754" y="12067"/>
                  <a:pt x="820" y="12068"/>
                </a:cubicBezTo>
                <a:cubicBezTo>
                  <a:pt x="931" y="12069"/>
                  <a:pt x="978" y="12003"/>
                  <a:pt x="1024" y="11776"/>
                </a:cubicBezTo>
                <a:cubicBezTo>
                  <a:pt x="1042" y="11683"/>
                  <a:pt x="1061" y="11606"/>
                  <a:pt x="1064" y="11606"/>
                </a:cubicBezTo>
                <a:cubicBezTo>
                  <a:pt x="1068" y="11606"/>
                  <a:pt x="1082" y="11683"/>
                  <a:pt x="1097" y="11776"/>
                </a:cubicBezTo>
                <a:cubicBezTo>
                  <a:pt x="1132" y="11991"/>
                  <a:pt x="1184" y="12068"/>
                  <a:pt x="1285" y="12068"/>
                </a:cubicBezTo>
                <a:cubicBezTo>
                  <a:pt x="1355" y="12068"/>
                  <a:pt x="1371" y="12054"/>
                  <a:pt x="1423" y="11929"/>
                </a:cubicBezTo>
                <a:lnTo>
                  <a:pt x="1482" y="11786"/>
                </a:lnTo>
                <a:lnTo>
                  <a:pt x="1533" y="11935"/>
                </a:lnTo>
                <a:cubicBezTo>
                  <a:pt x="1582" y="12076"/>
                  <a:pt x="1586" y="12079"/>
                  <a:pt x="1673" y="12063"/>
                </a:cubicBezTo>
                <a:cubicBezTo>
                  <a:pt x="1744" y="12049"/>
                  <a:pt x="1791" y="12007"/>
                  <a:pt x="1901" y="11847"/>
                </a:cubicBezTo>
                <a:cubicBezTo>
                  <a:pt x="2049" y="11633"/>
                  <a:pt x="2165" y="11522"/>
                  <a:pt x="2257" y="11509"/>
                </a:cubicBezTo>
                <a:lnTo>
                  <a:pt x="2314" y="11499"/>
                </a:lnTo>
                <a:lnTo>
                  <a:pt x="2309" y="11694"/>
                </a:lnTo>
                <a:cubicBezTo>
                  <a:pt x="2305" y="11847"/>
                  <a:pt x="2312" y="11899"/>
                  <a:pt x="2335" y="11965"/>
                </a:cubicBezTo>
                <a:cubicBezTo>
                  <a:pt x="2360" y="12038"/>
                  <a:pt x="2387" y="12050"/>
                  <a:pt x="2544" y="12063"/>
                </a:cubicBezTo>
                <a:lnTo>
                  <a:pt x="2723" y="12078"/>
                </a:lnTo>
                <a:lnTo>
                  <a:pt x="2790" y="11853"/>
                </a:lnTo>
                <a:lnTo>
                  <a:pt x="2857" y="11627"/>
                </a:lnTo>
                <a:lnTo>
                  <a:pt x="2945" y="11770"/>
                </a:lnTo>
                <a:lnTo>
                  <a:pt x="3033" y="11914"/>
                </a:lnTo>
                <a:lnTo>
                  <a:pt x="3089" y="11796"/>
                </a:lnTo>
                <a:lnTo>
                  <a:pt x="3144" y="11683"/>
                </a:lnTo>
                <a:lnTo>
                  <a:pt x="3136" y="11386"/>
                </a:lnTo>
                <a:cubicBezTo>
                  <a:pt x="3125" y="11003"/>
                  <a:pt x="3097" y="10816"/>
                  <a:pt x="3053" y="10781"/>
                </a:cubicBezTo>
                <a:cubicBezTo>
                  <a:pt x="2988" y="10730"/>
                  <a:pt x="2944" y="10830"/>
                  <a:pt x="2880" y="11181"/>
                </a:cubicBezTo>
                <a:cubicBezTo>
                  <a:pt x="2847" y="11361"/>
                  <a:pt x="2800" y="11561"/>
                  <a:pt x="2777" y="11622"/>
                </a:cubicBezTo>
                <a:cubicBezTo>
                  <a:pt x="2737" y="11728"/>
                  <a:pt x="2728" y="11735"/>
                  <a:pt x="2581" y="11735"/>
                </a:cubicBezTo>
                <a:cubicBezTo>
                  <a:pt x="2425" y="11735"/>
                  <a:pt x="2374" y="11695"/>
                  <a:pt x="2374" y="11581"/>
                </a:cubicBezTo>
                <a:cubicBezTo>
                  <a:pt x="2374" y="11503"/>
                  <a:pt x="2437" y="11422"/>
                  <a:pt x="2479" y="11447"/>
                </a:cubicBezTo>
                <a:cubicBezTo>
                  <a:pt x="2502" y="11462"/>
                  <a:pt x="2513" y="11444"/>
                  <a:pt x="2523" y="11365"/>
                </a:cubicBezTo>
                <a:cubicBezTo>
                  <a:pt x="2543" y="11195"/>
                  <a:pt x="2538" y="11182"/>
                  <a:pt x="2451" y="11181"/>
                </a:cubicBezTo>
                <a:cubicBezTo>
                  <a:pt x="2291" y="11178"/>
                  <a:pt x="2194" y="11114"/>
                  <a:pt x="2066" y="10930"/>
                </a:cubicBezTo>
                <a:cubicBezTo>
                  <a:pt x="1998" y="10832"/>
                  <a:pt x="1919" y="10742"/>
                  <a:pt x="1890" y="10730"/>
                </a:cubicBezTo>
                <a:cubicBezTo>
                  <a:pt x="1842" y="10709"/>
                  <a:pt x="1833" y="10725"/>
                  <a:pt x="1784" y="10878"/>
                </a:cubicBezTo>
                <a:cubicBezTo>
                  <a:pt x="1714" y="11097"/>
                  <a:pt x="1712" y="11160"/>
                  <a:pt x="1779" y="11114"/>
                </a:cubicBezTo>
                <a:cubicBezTo>
                  <a:pt x="1807" y="11095"/>
                  <a:pt x="1851" y="11081"/>
                  <a:pt x="1877" y="11083"/>
                </a:cubicBezTo>
                <a:cubicBezTo>
                  <a:pt x="1927" y="11088"/>
                  <a:pt x="2081" y="11267"/>
                  <a:pt x="2084" y="11324"/>
                </a:cubicBezTo>
                <a:cubicBezTo>
                  <a:pt x="2085" y="11343"/>
                  <a:pt x="2021" y="11431"/>
                  <a:pt x="1944" y="11524"/>
                </a:cubicBezTo>
                <a:cubicBezTo>
                  <a:pt x="1843" y="11645"/>
                  <a:pt x="1775" y="11702"/>
                  <a:pt x="1702" y="11719"/>
                </a:cubicBezTo>
                <a:cubicBezTo>
                  <a:pt x="1601" y="11743"/>
                  <a:pt x="1600" y="11741"/>
                  <a:pt x="1565" y="11612"/>
                </a:cubicBezTo>
                <a:cubicBezTo>
                  <a:pt x="1546" y="11540"/>
                  <a:pt x="1528" y="11457"/>
                  <a:pt x="1524" y="11427"/>
                </a:cubicBezTo>
                <a:cubicBezTo>
                  <a:pt x="1521" y="11390"/>
                  <a:pt x="1501" y="11420"/>
                  <a:pt x="1467" y="11514"/>
                </a:cubicBezTo>
                <a:cubicBezTo>
                  <a:pt x="1403" y="11691"/>
                  <a:pt x="1369" y="11735"/>
                  <a:pt x="1285" y="11735"/>
                </a:cubicBezTo>
                <a:cubicBezTo>
                  <a:pt x="1204" y="11735"/>
                  <a:pt x="1171" y="11686"/>
                  <a:pt x="1144" y="11524"/>
                </a:cubicBezTo>
                <a:cubicBezTo>
                  <a:pt x="1121" y="11379"/>
                  <a:pt x="1091" y="10620"/>
                  <a:pt x="1071" y="9663"/>
                </a:cubicBezTo>
                <a:cubicBezTo>
                  <a:pt x="1063" y="9281"/>
                  <a:pt x="1054" y="8964"/>
                  <a:pt x="1051" y="8955"/>
                </a:cubicBezTo>
                <a:close/>
                <a:moveTo>
                  <a:pt x="7750" y="8986"/>
                </a:moveTo>
                <a:cubicBezTo>
                  <a:pt x="7675" y="9113"/>
                  <a:pt x="7651" y="9520"/>
                  <a:pt x="7709" y="9668"/>
                </a:cubicBezTo>
                <a:cubicBezTo>
                  <a:pt x="7751" y="9774"/>
                  <a:pt x="7797" y="9744"/>
                  <a:pt x="7846" y="9576"/>
                </a:cubicBezTo>
                <a:cubicBezTo>
                  <a:pt x="7886" y="9439"/>
                  <a:pt x="7891" y="9362"/>
                  <a:pt x="7869" y="9166"/>
                </a:cubicBezTo>
                <a:cubicBezTo>
                  <a:pt x="7851" y="9005"/>
                  <a:pt x="7792" y="8916"/>
                  <a:pt x="7750" y="8986"/>
                </a:cubicBezTo>
                <a:close/>
                <a:moveTo>
                  <a:pt x="4707" y="8996"/>
                </a:moveTo>
                <a:cubicBezTo>
                  <a:pt x="4686" y="9015"/>
                  <a:pt x="4643" y="9080"/>
                  <a:pt x="4565" y="9202"/>
                </a:cubicBezTo>
                <a:cubicBezTo>
                  <a:pt x="4476" y="9339"/>
                  <a:pt x="4403" y="9459"/>
                  <a:pt x="4403" y="9468"/>
                </a:cubicBezTo>
                <a:cubicBezTo>
                  <a:pt x="4403" y="9477"/>
                  <a:pt x="4401" y="9512"/>
                  <a:pt x="4397" y="9545"/>
                </a:cubicBezTo>
                <a:cubicBezTo>
                  <a:pt x="4388" y="9617"/>
                  <a:pt x="4696" y="9153"/>
                  <a:pt x="4713" y="9068"/>
                </a:cubicBezTo>
                <a:cubicBezTo>
                  <a:pt x="4725" y="9007"/>
                  <a:pt x="4727" y="8977"/>
                  <a:pt x="4707" y="8996"/>
                </a:cubicBezTo>
                <a:close/>
                <a:moveTo>
                  <a:pt x="10148" y="9104"/>
                </a:moveTo>
                <a:lnTo>
                  <a:pt x="10117" y="9217"/>
                </a:lnTo>
                <a:lnTo>
                  <a:pt x="10084" y="9325"/>
                </a:lnTo>
                <a:lnTo>
                  <a:pt x="10099" y="9842"/>
                </a:lnTo>
                <a:cubicBezTo>
                  <a:pt x="10107" y="10127"/>
                  <a:pt x="10121" y="10651"/>
                  <a:pt x="10130" y="11012"/>
                </a:cubicBezTo>
                <a:cubicBezTo>
                  <a:pt x="10139" y="11436"/>
                  <a:pt x="10152" y="11719"/>
                  <a:pt x="10165" y="11811"/>
                </a:cubicBezTo>
                <a:cubicBezTo>
                  <a:pt x="10192" y="11991"/>
                  <a:pt x="10250" y="12068"/>
                  <a:pt x="10355" y="12068"/>
                </a:cubicBezTo>
                <a:cubicBezTo>
                  <a:pt x="10425" y="12068"/>
                  <a:pt x="10442" y="12050"/>
                  <a:pt x="10495" y="11924"/>
                </a:cubicBezTo>
                <a:lnTo>
                  <a:pt x="10555" y="11781"/>
                </a:lnTo>
                <a:lnTo>
                  <a:pt x="10596" y="11909"/>
                </a:lnTo>
                <a:cubicBezTo>
                  <a:pt x="10628" y="12008"/>
                  <a:pt x="10651" y="12042"/>
                  <a:pt x="10704" y="12058"/>
                </a:cubicBezTo>
                <a:cubicBezTo>
                  <a:pt x="10787" y="12083"/>
                  <a:pt x="10822" y="12061"/>
                  <a:pt x="10883" y="11929"/>
                </a:cubicBezTo>
                <a:lnTo>
                  <a:pt x="10930" y="11827"/>
                </a:lnTo>
                <a:lnTo>
                  <a:pt x="10966" y="11945"/>
                </a:lnTo>
                <a:cubicBezTo>
                  <a:pt x="10994" y="12037"/>
                  <a:pt x="11017" y="12068"/>
                  <a:pt x="11066" y="12078"/>
                </a:cubicBezTo>
                <a:lnTo>
                  <a:pt x="11129" y="12094"/>
                </a:lnTo>
                <a:lnTo>
                  <a:pt x="11124" y="12273"/>
                </a:lnTo>
                <a:cubicBezTo>
                  <a:pt x="11122" y="12372"/>
                  <a:pt x="11124" y="12452"/>
                  <a:pt x="11128" y="12452"/>
                </a:cubicBezTo>
                <a:cubicBezTo>
                  <a:pt x="11132" y="12452"/>
                  <a:pt x="11147" y="12378"/>
                  <a:pt x="11162" y="12288"/>
                </a:cubicBezTo>
                <a:cubicBezTo>
                  <a:pt x="11192" y="12102"/>
                  <a:pt x="11209" y="12068"/>
                  <a:pt x="11288" y="12068"/>
                </a:cubicBezTo>
                <a:cubicBezTo>
                  <a:pt x="11438" y="12067"/>
                  <a:pt x="11691" y="11777"/>
                  <a:pt x="11759" y="11524"/>
                </a:cubicBezTo>
                <a:cubicBezTo>
                  <a:pt x="11827" y="11272"/>
                  <a:pt x="11831" y="10930"/>
                  <a:pt x="11770" y="10740"/>
                </a:cubicBezTo>
                <a:cubicBezTo>
                  <a:pt x="11676" y="10442"/>
                  <a:pt x="11446" y="10771"/>
                  <a:pt x="11275" y="11447"/>
                </a:cubicBezTo>
                <a:lnTo>
                  <a:pt x="11203" y="11735"/>
                </a:lnTo>
                <a:lnTo>
                  <a:pt x="11126" y="11735"/>
                </a:lnTo>
                <a:cubicBezTo>
                  <a:pt x="11062" y="11735"/>
                  <a:pt x="11044" y="11712"/>
                  <a:pt x="11012" y="11617"/>
                </a:cubicBezTo>
                <a:cubicBezTo>
                  <a:pt x="10991" y="11554"/>
                  <a:pt x="10974" y="11478"/>
                  <a:pt x="10974" y="11447"/>
                </a:cubicBezTo>
                <a:cubicBezTo>
                  <a:pt x="10974" y="11358"/>
                  <a:pt x="10937" y="11388"/>
                  <a:pt x="10927" y="11483"/>
                </a:cubicBezTo>
                <a:cubicBezTo>
                  <a:pt x="10912" y="11635"/>
                  <a:pt x="10843" y="11734"/>
                  <a:pt x="10751" y="11735"/>
                </a:cubicBezTo>
                <a:cubicBezTo>
                  <a:pt x="10676" y="11735"/>
                  <a:pt x="10666" y="11720"/>
                  <a:pt x="10635" y="11606"/>
                </a:cubicBezTo>
                <a:cubicBezTo>
                  <a:pt x="10617" y="11538"/>
                  <a:pt x="10598" y="11457"/>
                  <a:pt x="10594" y="11427"/>
                </a:cubicBezTo>
                <a:cubicBezTo>
                  <a:pt x="10591" y="11390"/>
                  <a:pt x="10573" y="11420"/>
                  <a:pt x="10539" y="11514"/>
                </a:cubicBezTo>
                <a:cubicBezTo>
                  <a:pt x="10477" y="11685"/>
                  <a:pt x="10439" y="11735"/>
                  <a:pt x="10366" y="11735"/>
                </a:cubicBezTo>
                <a:cubicBezTo>
                  <a:pt x="10291" y="11734"/>
                  <a:pt x="10230" y="11609"/>
                  <a:pt x="10210" y="11417"/>
                </a:cubicBezTo>
                <a:cubicBezTo>
                  <a:pt x="10201" y="11332"/>
                  <a:pt x="10183" y="10779"/>
                  <a:pt x="10170" y="10186"/>
                </a:cubicBezTo>
                <a:lnTo>
                  <a:pt x="10148" y="9104"/>
                </a:lnTo>
                <a:close/>
                <a:moveTo>
                  <a:pt x="12070" y="9104"/>
                </a:moveTo>
                <a:lnTo>
                  <a:pt x="12038" y="9217"/>
                </a:lnTo>
                <a:lnTo>
                  <a:pt x="12005" y="9325"/>
                </a:lnTo>
                <a:lnTo>
                  <a:pt x="12020" y="9842"/>
                </a:lnTo>
                <a:cubicBezTo>
                  <a:pt x="12028" y="10127"/>
                  <a:pt x="12043" y="10651"/>
                  <a:pt x="12051" y="11012"/>
                </a:cubicBezTo>
                <a:cubicBezTo>
                  <a:pt x="12067" y="11744"/>
                  <a:pt x="12084" y="11922"/>
                  <a:pt x="12149" y="12011"/>
                </a:cubicBezTo>
                <a:cubicBezTo>
                  <a:pt x="12204" y="12087"/>
                  <a:pt x="12401" y="12087"/>
                  <a:pt x="12459" y="12011"/>
                </a:cubicBezTo>
                <a:cubicBezTo>
                  <a:pt x="12493" y="11966"/>
                  <a:pt x="12510" y="11908"/>
                  <a:pt x="12529" y="11750"/>
                </a:cubicBezTo>
                <a:cubicBezTo>
                  <a:pt x="12542" y="11637"/>
                  <a:pt x="12552" y="11469"/>
                  <a:pt x="12552" y="11381"/>
                </a:cubicBezTo>
                <a:cubicBezTo>
                  <a:pt x="12550" y="11211"/>
                  <a:pt x="12511" y="10848"/>
                  <a:pt x="12495" y="10848"/>
                </a:cubicBezTo>
                <a:cubicBezTo>
                  <a:pt x="12474" y="10848"/>
                  <a:pt x="12438" y="11148"/>
                  <a:pt x="12452" y="11201"/>
                </a:cubicBezTo>
                <a:cubicBezTo>
                  <a:pt x="12460" y="11230"/>
                  <a:pt x="12475" y="11321"/>
                  <a:pt x="12486" y="11406"/>
                </a:cubicBezTo>
                <a:lnTo>
                  <a:pt x="12508" y="11565"/>
                </a:lnTo>
                <a:lnTo>
                  <a:pt x="12464" y="11647"/>
                </a:lnTo>
                <a:cubicBezTo>
                  <a:pt x="12431" y="11710"/>
                  <a:pt x="12395" y="11729"/>
                  <a:pt x="12325" y="11729"/>
                </a:cubicBezTo>
                <a:cubicBezTo>
                  <a:pt x="12209" y="11729"/>
                  <a:pt x="12154" y="11642"/>
                  <a:pt x="12131" y="11417"/>
                </a:cubicBezTo>
                <a:cubicBezTo>
                  <a:pt x="12122" y="11332"/>
                  <a:pt x="12104" y="10779"/>
                  <a:pt x="12092" y="10186"/>
                </a:cubicBezTo>
                <a:lnTo>
                  <a:pt x="12070" y="9104"/>
                </a:lnTo>
                <a:close/>
                <a:moveTo>
                  <a:pt x="14072" y="9104"/>
                </a:moveTo>
                <a:lnTo>
                  <a:pt x="14039" y="9217"/>
                </a:lnTo>
                <a:lnTo>
                  <a:pt x="14006" y="9325"/>
                </a:lnTo>
                <a:lnTo>
                  <a:pt x="14023" y="9842"/>
                </a:lnTo>
                <a:cubicBezTo>
                  <a:pt x="14031" y="10127"/>
                  <a:pt x="14044" y="10651"/>
                  <a:pt x="14052" y="11012"/>
                </a:cubicBezTo>
                <a:cubicBezTo>
                  <a:pt x="14069" y="11744"/>
                  <a:pt x="14087" y="11922"/>
                  <a:pt x="14152" y="12011"/>
                </a:cubicBezTo>
                <a:cubicBezTo>
                  <a:pt x="14208" y="12088"/>
                  <a:pt x="14417" y="12088"/>
                  <a:pt x="14475" y="12011"/>
                </a:cubicBezTo>
                <a:cubicBezTo>
                  <a:pt x="14509" y="11966"/>
                  <a:pt x="14525" y="11908"/>
                  <a:pt x="14545" y="11750"/>
                </a:cubicBezTo>
                <a:cubicBezTo>
                  <a:pt x="14558" y="11637"/>
                  <a:pt x="14568" y="11469"/>
                  <a:pt x="14568" y="11381"/>
                </a:cubicBezTo>
                <a:cubicBezTo>
                  <a:pt x="14566" y="11211"/>
                  <a:pt x="14527" y="10848"/>
                  <a:pt x="14510" y="10848"/>
                </a:cubicBezTo>
                <a:cubicBezTo>
                  <a:pt x="14490" y="10848"/>
                  <a:pt x="14454" y="11148"/>
                  <a:pt x="14468" y="11201"/>
                </a:cubicBezTo>
                <a:cubicBezTo>
                  <a:pt x="14476" y="11230"/>
                  <a:pt x="14491" y="11321"/>
                  <a:pt x="14502" y="11406"/>
                </a:cubicBezTo>
                <a:lnTo>
                  <a:pt x="14524" y="11565"/>
                </a:lnTo>
                <a:lnTo>
                  <a:pt x="14479" y="11647"/>
                </a:lnTo>
                <a:cubicBezTo>
                  <a:pt x="14446" y="11712"/>
                  <a:pt x="14411" y="11729"/>
                  <a:pt x="14334" y="11729"/>
                </a:cubicBezTo>
                <a:cubicBezTo>
                  <a:pt x="14212" y="11729"/>
                  <a:pt x="14156" y="11646"/>
                  <a:pt x="14132" y="11417"/>
                </a:cubicBezTo>
                <a:cubicBezTo>
                  <a:pt x="14123" y="11332"/>
                  <a:pt x="14107" y="10779"/>
                  <a:pt x="14095" y="10186"/>
                </a:cubicBezTo>
                <a:lnTo>
                  <a:pt x="14072" y="9104"/>
                </a:lnTo>
                <a:close/>
                <a:moveTo>
                  <a:pt x="16088" y="9104"/>
                </a:moveTo>
                <a:lnTo>
                  <a:pt x="16055" y="9217"/>
                </a:lnTo>
                <a:lnTo>
                  <a:pt x="16022" y="9325"/>
                </a:lnTo>
                <a:lnTo>
                  <a:pt x="16039" y="9842"/>
                </a:lnTo>
                <a:cubicBezTo>
                  <a:pt x="16047" y="10127"/>
                  <a:pt x="16060" y="10651"/>
                  <a:pt x="16068" y="11012"/>
                </a:cubicBezTo>
                <a:cubicBezTo>
                  <a:pt x="16078" y="11436"/>
                  <a:pt x="16092" y="11719"/>
                  <a:pt x="16106" y="11811"/>
                </a:cubicBezTo>
                <a:cubicBezTo>
                  <a:pt x="16135" y="12010"/>
                  <a:pt x="16193" y="12079"/>
                  <a:pt x="16326" y="12068"/>
                </a:cubicBezTo>
                <a:cubicBezTo>
                  <a:pt x="16385" y="12063"/>
                  <a:pt x="16437" y="12076"/>
                  <a:pt x="16442" y="12099"/>
                </a:cubicBezTo>
                <a:cubicBezTo>
                  <a:pt x="16446" y="12121"/>
                  <a:pt x="16461" y="12152"/>
                  <a:pt x="16473" y="12165"/>
                </a:cubicBezTo>
                <a:cubicBezTo>
                  <a:pt x="16487" y="12182"/>
                  <a:pt x="16497" y="12264"/>
                  <a:pt x="16504" y="12411"/>
                </a:cubicBezTo>
                <a:cubicBezTo>
                  <a:pt x="16517" y="12721"/>
                  <a:pt x="16562" y="13031"/>
                  <a:pt x="16605" y="13104"/>
                </a:cubicBezTo>
                <a:cubicBezTo>
                  <a:pt x="16658" y="13195"/>
                  <a:pt x="16698" y="13179"/>
                  <a:pt x="16740" y="13047"/>
                </a:cubicBezTo>
                <a:cubicBezTo>
                  <a:pt x="16803" y="12848"/>
                  <a:pt x="16816" y="12547"/>
                  <a:pt x="16774" y="12227"/>
                </a:cubicBezTo>
                <a:cubicBezTo>
                  <a:pt x="16761" y="12123"/>
                  <a:pt x="16814" y="12068"/>
                  <a:pt x="16928" y="12068"/>
                </a:cubicBezTo>
                <a:cubicBezTo>
                  <a:pt x="17011" y="12068"/>
                  <a:pt x="17025" y="12059"/>
                  <a:pt x="17079" y="11929"/>
                </a:cubicBezTo>
                <a:lnTo>
                  <a:pt x="17138" y="11786"/>
                </a:lnTo>
                <a:lnTo>
                  <a:pt x="17187" y="11929"/>
                </a:lnTo>
                <a:cubicBezTo>
                  <a:pt x="17229" y="12052"/>
                  <a:pt x="17247" y="12068"/>
                  <a:pt x="17306" y="12068"/>
                </a:cubicBezTo>
                <a:cubicBezTo>
                  <a:pt x="17372" y="12068"/>
                  <a:pt x="17378" y="12059"/>
                  <a:pt x="17440" y="11847"/>
                </a:cubicBezTo>
                <a:lnTo>
                  <a:pt x="17503" y="11627"/>
                </a:lnTo>
                <a:lnTo>
                  <a:pt x="17593" y="11770"/>
                </a:lnTo>
                <a:lnTo>
                  <a:pt x="17681" y="11914"/>
                </a:lnTo>
                <a:lnTo>
                  <a:pt x="17737" y="11796"/>
                </a:lnTo>
                <a:lnTo>
                  <a:pt x="17792" y="11683"/>
                </a:lnTo>
                <a:lnTo>
                  <a:pt x="17782" y="11386"/>
                </a:lnTo>
                <a:cubicBezTo>
                  <a:pt x="17771" y="11003"/>
                  <a:pt x="17745" y="10816"/>
                  <a:pt x="17701" y="10781"/>
                </a:cubicBezTo>
                <a:cubicBezTo>
                  <a:pt x="17636" y="10730"/>
                  <a:pt x="17591" y="10830"/>
                  <a:pt x="17526" y="11181"/>
                </a:cubicBezTo>
                <a:cubicBezTo>
                  <a:pt x="17447" y="11613"/>
                  <a:pt x="17402" y="11735"/>
                  <a:pt x="17317" y="11735"/>
                </a:cubicBezTo>
                <a:cubicBezTo>
                  <a:pt x="17262" y="11735"/>
                  <a:pt x="17248" y="11713"/>
                  <a:pt x="17220" y="11606"/>
                </a:cubicBezTo>
                <a:cubicBezTo>
                  <a:pt x="17201" y="11538"/>
                  <a:pt x="17184" y="11457"/>
                  <a:pt x="17180" y="11427"/>
                </a:cubicBezTo>
                <a:cubicBezTo>
                  <a:pt x="17177" y="11390"/>
                  <a:pt x="17157" y="11420"/>
                  <a:pt x="17123" y="11514"/>
                </a:cubicBezTo>
                <a:cubicBezTo>
                  <a:pt x="17056" y="11699"/>
                  <a:pt x="17024" y="11734"/>
                  <a:pt x="16916" y="11735"/>
                </a:cubicBezTo>
                <a:cubicBezTo>
                  <a:pt x="16867" y="11735"/>
                  <a:pt x="16791" y="11758"/>
                  <a:pt x="16747" y="11791"/>
                </a:cubicBezTo>
                <a:cubicBezTo>
                  <a:pt x="16702" y="11824"/>
                  <a:pt x="16661" y="11844"/>
                  <a:pt x="16655" y="11832"/>
                </a:cubicBezTo>
                <a:cubicBezTo>
                  <a:pt x="16649" y="11820"/>
                  <a:pt x="16669" y="11724"/>
                  <a:pt x="16699" y="11622"/>
                </a:cubicBezTo>
                <a:cubicBezTo>
                  <a:pt x="16767" y="11391"/>
                  <a:pt x="16781" y="11284"/>
                  <a:pt x="16781" y="10971"/>
                </a:cubicBezTo>
                <a:cubicBezTo>
                  <a:pt x="16781" y="10673"/>
                  <a:pt x="16771" y="10591"/>
                  <a:pt x="16740" y="10591"/>
                </a:cubicBezTo>
                <a:cubicBezTo>
                  <a:pt x="16683" y="10591"/>
                  <a:pt x="16566" y="11053"/>
                  <a:pt x="16523" y="11447"/>
                </a:cubicBezTo>
                <a:cubicBezTo>
                  <a:pt x="16495" y="11705"/>
                  <a:pt x="16485" y="11723"/>
                  <a:pt x="16344" y="11729"/>
                </a:cubicBezTo>
                <a:cubicBezTo>
                  <a:pt x="16228" y="11734"/>
                  <a:pt x="16172" y="11644"/>
                  <a:pt x="16148" y="11417"/>
                </a:cubicBezTo>
                <a:cubicBezTo>
                  <a:pt x="16139" y="11332"/>
                  <a:pt x="16123" y="10779"/>
                  <a:pt x="16110" y="10186"/>
                </a:cubicBezTo>
                <a:lnTo>
                  <a:pt x="16088" y="9104"/>
                </a:lnTo>
                <a:close/>
                <a:moveTo>
                  <a:pt x="4035" y="9176"/>
                </a:moveTo>
                <a:lnTo>
                  <a:pt x="4004" y="9309"/>
                </a:lnTo>
                <a:cubicBezTo>
                  <a:pt x="3965" y="9481"/>
                  <a:pt x="3964" y="9792"/>
                  <a:pt x="4000" y="10822"/>
                </a:cubicBezTo>
                <a:cubicBezTo>
                  <a:pt x="4015" y="11238"/>
                  <a:pt x="4026" y="11695"/>
                  <a:pt x="4026" y="11842"/>
                </a:cubicBezTo>
                <a:cubicBezTo>
                  <a:pt x="4026" y="12151"/>
                  <a:pt x="4046" y="12195"/>
                  <a:pt x="4069" y="11935"/>
                </a:cubicBezTo>
                <a:cubicBezTo>
                  <a:pt x="4086" y="11741"/>
                  <a:pt x="4078" y="11018"/>
                  <a:pt x="4049" y="9832"/>
                </a:cubicBezTo>
                <a:lnTo>
                  <a:pt x="4035" y="9176"/>
                </a:lnTo>
                <a:close/>
                <a:moveTo>
                  <a:pt x="624" y="9181"/>
                </a:moveTo>
                <a:lnTo>
                  <a:pt x="585" y="9325"/>
                </a:lnTo>
                <a:cubicBezTo>
                  <a:pt x="564" y="9405"/>
                  <a:pt x="548" y="9482"/>
                  <a:pt x="547" y="9494"/>
                </a:cubicBezTo>
                <a:cubicBezTo>
                  <a:pt x="547" y="9505"/>
                  <a:pt x="566" y="9559"/>
                  <a:pt x="590" y="9612"/>
                </a:cubicBezTo>
                <a:cubicBezTo>
                  <a:pt x="646" y="9735"/>
                  <a:pt x="655" y="9728"/>
                  <a:pt x="688" y="9566"/>
                </a:cubicBezTo>
                <a:lnTo>
                  <a:pt x="715" y="9432"/>
                </a:lnTo>
                <a:lnTo>
                  <a:pt x="670" y="9304"/>
                </a:lnTo>
                <a:lnTo>
                  <a:pt x="624" y="9181"/>
                </a:lnTo>
                <a:close/>
                <a:moveTo>
                  <a:pt x="8831" y="9237"/>
                </a:moveTo>
                <a:cubicBezTo>
                  <a:pt x="8809" y="9237"/>
                  <a:pt x="8532" y="9594"/>
                  <a:pt x="8440" y="9740"/>
                </a:cubicBezTo>
                <a:cubicBezTo>
                  <a:pt x="8319" y="9931"/>
                  <a:pt x="8287" y="10032"/>
                  <a:pt x="8287" y="10237"/>
                </a:cubicBezTo>
                <a:cubicBezTo>
                  <a:pt x="8287" y="10488"/>
                  <a:pt x="8307" y="10577"/>
                  <a:pt x="8406" y="10740"/>
                </a:cubicBezTo>
                <a:cubicBezTo>
                  <a:pt x="8494" y="10885"/>
                  <a:pt x="8650" y="11328"/>
                  <a:pt x="8650" y="11432"/>
                </a:cubicBezTo>
                <a:cubicBezTo>
                  <a:pt x="8650" y="11504"/>
                  <a:pt x="8582" y="11645"/>
                  <a:pt x="8525" y="11694"/>
                </a:cubicBezTo>
                <a:cubicBezTo>
                  <a:pt x="8491" y="11722"/>
                  <a:pt x="8386" y="11735"/>
                  <a:pt x="8254" y="11724"/>
                </a:cubicBezTo>
                <a:cubicBezTo>
                  <a:pt x="8014" y="11705"/>
                  <a:pt x="7972" y="11671"/>
                  <a:pt x="7882" y="11417"/>
                </a:cubicBezTo>
                <a:cubicBezTo>
                  <a:pt x="7822" y="11246"/>
                  <a:pt x="7801" y="11235"/>
                  <a:pt x="7752" y="11355"/>
                </a:cubicBezTo>
                <a:cubicBezTo>
                  <a:pt x="7732" y="11403"/>
                  <a:pt x="7687" y="11499"/>
                  <a:pt x="7652" y="11565"/>
                </a:cubicBezTo>
                <a:cubicBezTo>
                  <a:pt x="7541" y="11779"/>
                  <a:pt x="7505" y="12173"/>
                  <a:pt x="7535" y="12811"/>
                </a:cubicBezTo>
                <a:cubicBezTo>
                  <a:pt x="7561" y="13381"/>
                  <a:pt x="7613" y="14271"/>
                  <a:pt x="7624" y="14324"/>
                </a:cubicBezTo>
                <a:cubicBezTo>
                  <a:pt x="7630" y="14352"/>
                  <a:pt x="7637" y="14225"/>
                  <a:pt x="7639" y="14042"/>
                </a:cubicBezTo>
                <a:cubicBezTo>
                  <a:pt x="7642" y="13808"/>
                  <a:pt x="7630" y="13496"/>
                  <a:pt x="7602" y="13001"/>
                </a:cubicBezTo>
                <a:cubicBezTo>
                  <a:pt x="7579" y="12614"/>
                  <a:pt x="7561" y="12274"/>
                  <a:pt x="7561" y="12247"/>
                </a:cubicBezTo>
                <a:cubicBezTo>
                  <a:pt x="7561" y="12165"/>
                  <a:pt x="7639" y="11914"/>
                  <a:pt x="7681" y="11858"/>
                </a:cubicBezTo>
                <a:cubicBezTo>
                  <a:pt x="7734" y="11789"/>
                  <a:pt x="7755" y="11843"/>
                  <a:pt x="7776" y="12104"/>
                </a:cubicBezTo>
                <a:cubicBezTo>
                  <a:pt x="7799" y="12388"/>
                  <a:pt x="7824" y="12493"/>
                  <a:pt x="7869" y="12493"/>
                </a:cubicBezTo>
                <a:cubicBezTo>
                  <a:pt x="7913" y="12493"/>
                  <a:pt x="7938" y="12363"/>
                  <a:pt x="7938" y="12135"/>
                </a:cubicBezTo>
                <a:cubicBezTo>
                  <a:pt x="7938" y="12056"/>
                  <a:pt x="7943" y="11979"/>
                  <a:pt x="7951" y="11965"/>
                </a:cubicBezTo>
                <a:cubicBezTo>
                  <a:pt x="7958" y="11951"/>
                  <a:pt x="7997" y="11974"/>
                  <a:pt x="8039" y="12011"/>
                </a:cubicBezTo>
                <a:cubicBezTo>
                  <a:pt x="8098" y="12065"/>
                  <a:pt x="8159" y="12074"/>
                  <a:pt x="8324" y="12063"/>
                </a:cubicBezTo>
                <a:cubicBezTo>
                  <a:pt x="8518" y="12050"/>
                  <a:pt x="8540" y="12043"/>
                  <a:pt x="8592" y="11950"/>
                </a:cubicBezTo>
                <a:cubicBezTo>
                  <a:pt x="8658" y="11829"/>
                  <a:pt x="8683" y="11666"/>
                  <a:pt x="8680" y="11381"/>
                </a:cubicBezTo>
                <a:cubicBezTo>
                  <a:pt x="8674" y="10994"/>
                  <a:pt x="8585" y="10659"/>
                  <a:pt x="8417" y="10401"/>
                </a:cubicBezTo>
                <a:cubicBezTo>
                  <a:pt x="8370" y="10330"/>
                  <a:pt x="8334" y="10247"/>
                  <a:pt x="8334" y="10212"/>
                </a:cubicBezTo>
                <a:cubicBezTo>
                  <a:pt x="8334" y="10122"/>
                  <a:pt x="8444" y="9945"/>
                  <a:pt x="8627" y="9740"/>
                </a:cubicBezTo>
                <a:cubicBezTo>
                  <a:pt x="8777" y="9573"/>
                  <a:pt x="8787" y="9555"/>
                  <a:pt x="8812" y="9402"/>
                </a:cubicBezTo>
                <a:cubicBezTo>
                  <a:pt x="8826" y="9312"/>
                  <a:pt x="8835" y="9237"/>
                  <a:pt x="8831" y="9237"/>
                </a:cubicBezTo>
                <a:close/>
                <a:moveTo>
                  <a:pt x="19046" y="9289"/>
                </a:moveTo>
                <a:cubicBezTo>
                  <a:pt x="19023" y="9308"/>
                  <a:pt x="18974" y="9382"/>
                  <a:pt x="18890" y="9514"/>
                </a:cubicBezTo>
                <a:cubicBezTo>
                  <a:pt x="18743" y="9745"/>
                  <a:pt x="18689" y="9871"/>
                  <a:pt x="18689" y="9971"/>
                </a:cubicBezTo>
                <a:cubicBezTo>
                  <a:pt x="18689" y="10010"/>
                  <a:pt x="19033" y="9446"/>
                  <a:pt x="19048" y="9381"/>
                </a:cubicBezTo>
                <a:cubicBezTo>
                  <a:pt x="19066" y="9305"/>
                  <a:pt x="19069" y="9269"/>
                  <a:pt x="19046" y="9289"/>
                </a:cubicBezTo>
                <a:close/>
                <a:moveTo>
                  <a:pt x="4723" y="9361"/>
                </a:moveTo>
                <a:cubicBezTo>
                  <a:pt x="4728" y="9267"/>
                  <a:pt x="4423" y="9762"/>
                  <a:pt x="4403" y="9878"/>
                </a:cubicBezTo>
                <a:cubicBezTo>
                  <a:pt x="4392" y="9944"/>
                  <a:pt x="4427" y="9903"/>
                  <a:pt x="4553" y="9699"/>
                </a:cubicBezTo>
                <a:cubicBezTo>
                  <a:pt x="4647" y="9547"/>
                  <a:pt x="4721" y="9399"/>
                  <a:pt x="4723" y="9361"/>
                </a:cubicBezTo>
                <a:close/>
                <a:moveTo>
                  <a:pt x="5905" y="9391"/>
                </a:moveTo>
                <a:lnTo>
                  <a:pt x="5866" y="9535"/>
                </a:lnTo>
                <a:cubicBezTo>
                  <a:pt x="5845" y="9615"/>
                  <a:pt x="5829" y="9692"/>
                  <a:pt x="5829" y="9704"/>
                </a:cubicBezTo>
                <a:cubicBezTo>
                  <a:pt x="5829" y="9717"/>
                  <a:pt x="5847" y="9770"/>
                  <a:pt x="5871" y="9822"/>
                </a:cubicBezTo>
                <a:cubicBezTo>
                  <a:pt x="5895" y="9874"/>
                  <a:pt x="5918" y="9914"/>
                  <a:pt x="5922" y="9914"/>
                </a:cubicBezTo>
                <a:cubicBezTo>
                  <a:pt x="5925" y="9914"/>
                  <a:pt x="5945" y="9855"/>
                  <a:pt x="5964" y="9781"/>
                </a:cubicBezTo>
                <a:lnTo>
                  <a:pt x="5998" y="9648"/>
                </a:lnTo>
                <a:lnTo>
                  <a:pt x="5951" y="9519"/>
                </a:lnTo>
                <a:lnTo>
                  <a:pt x="5905" y="9391"/>
                </a:lnTo>
                <a:close/>
                <a:moveTo>
                  <a:pt x="1981" y="9484"/>
                </a:moveTo>
                <a:lnTo>
                  <a:pt x="1950" y="9601"/>
                </a:lnTo>
                <a:cubicBezTo>
                  <a:pt x="1909" y="9758"/>
                  <a:pt x="1910" y="9789"/>
                  <a:pt x="1955" y="9904"/>
                </a:cubicBezTo>
                <a:cubicBezTo>
                  <a:pt x="2004" y="10030"/>
                  <a:pt x="2012" y="10023"/>
                  <a:pt x="2046" y="9858"/>
                </a:cubicBezTo>
                <a:lnTo>
                  <a:pt x="2076" y="9719"/>
                </a:lnTo>
                <a:lnTo>
                  <a:pt x="2028" y="9601"/>
                </a:lnTo>
                <a:lnTo>
                  <a:pt x="1981" y="9484"/>
                </a:lnTo>
                <a:close/>
                <a:moveTo>
                  <a:pt x="20217" y="9484"/>
                </a:moveTo>
                <a:lnTo>
                  <a:pt x="20186" y="9601"/>
                </a:lnTo>
                <a:cubicBezTo>
                  <a:pt x="20146" y="9758"/>
                  <a:pt x="20145" y="9789"/>
                  <a:pt x="20190" y="9904"/>
                </a:cubicBezTo>
                <a:cubicBezTo>
                  <a:pt x="20239" y="10030"/>
                  <a:pt x="20249" y="10023"/>
                  <a:pt x="20283" y="9858"/>
                </a:cubicBezTo>
                <a:lnTo>
                  <a:pt x="20312" y="9719"/>
                </a:lnTo>
                <a:lnTo>
                  <a:pt x="20265" y="9601"/>
                </a:lnTo>
                <a:lnTo>
                  <a:pt x="20217" y="9484"/>
                </a:lnTo>
                <a:close/>
                <a:moveTo>
                  <a:pt x="11522" y="9607"/>
                </a:moveTo>
                <a:lnTo>
                  <a:pt x="11491" y="9730"/>
                </a:lnTo>
                <a:cubicBezTo>
                  <a:pt x="11451" y="9886"/>
                  <a:pt x="11450" y="9912"/>
                  <a:pt x="11495" y="10027"/>
                </a:cubicBezTo>
                <a:cubicBezTo>
                  <a:pt x="11544" y="10153"/>
                  <a:pt x="11554" y="10151"/>
                  <a:pt x="11588" y="9986"/>
                </a:cubicBezTo>
                <a:lnTo>
                  <a:pt x="11617" y="9848"/>
                </a:lnTo>
                <a:lnTo>
                  <a:pt x="11570" y="9730"/>
                </a:lnTo>
                <a:lnTo>
                  <a:pt x="11522" y="9607"/>
                </a:lnTo>
                <a:close/>
                <a:moveTo>
                  <a:pt x="15031" y="9617"/>
                </a:moveTo>
                <a:lnTo>
                  <a:pt x="14993" y="9776"/>
                </a:lnTo>
                <a:lnTo>
                  <a:pt x="14956" y="9935"/>
                </a:lnTo>
                <a:lnTo>
                  <a:pt x="15005" y="10048"/>
                </a:lnTo>
                <a:cubicBezTo>
                  <a:pt x="15032" y="10112"/>
                  <a:pt x="15056" y="10166"/>
                  <a:pt x="15060" y="10166"/>
                </a:cubicBezTo>
                <a:cubicBezTo>
                  <a:pt x="15068" y="10165"/>
                  <a:pt x="15129" y="9863"/>
                  <a:pt x="15124" y="9853"/>
                </a:cubicBezTo>
                <a:cubicBezTo>
                  <a:pt x="15122" y="9849"/>
                  <a:pt x="15100" y="9798"/>
                  <a:pt x="15075" y="9735"/>
                </a:cubicBezTo>
                <a:lnTo>
                  <a:pt x="15031" y="9617"/>
                </a:lnTo>
                <a:close/>
                <a:moveTo>
                  <a:pt x="17079" y="10094"/>
                </a:moveTo>
                <a:cubicBezTo>
                  <a:pt x="17067" y="10100"/>
                  <a:pt x="17058" y="10143"/>
                  <a:pt x="17040" y="10227"/>
                </a:cubicBezTo>
                <a:lnTo>
                  <a:pt x="17011" y="10371"/>
                </a:lnTo>
                <a:lnTo>
                  <a:pt x="17060" y="10483"/>
                </a:lnTo>
                <a:lnTo>
                  <a:pt x="17109" y="10596"/>
                </a:lnTo>
                <a:lnTo>
                  <a:pt x="17140" y="10478"/>
                </a:lnTo>
                <a:cubicBezTo>
                  <a:pt x="17179" y="10325"/>
                  <a:pt x="17177" y="10287"/>
                  <a:pt x="17130" y="10176"/>
                </a:cubicBezTo>
                <a:cubicBezTo>
                  <a:pt x="17104" y="10116"/>
                  <a:pt x="17091" y="10087"/>
                  <a:pt x="17079" y="10094"/>
                </a:cubicBezTo>
                <a:close/>
                <a:moveTo>
                  <a:pt x="1537" y="10155"/>
                </a:moveTo>
                <a:lnTo>
                  <a:pt x="1508" y="10268"/>
                </a:lnTo>
                <a:cubicBezTo>
                  <a:pt x="1473" y="10405"/>
                  <a:pt x="1470" y="10403"/>
                  <a:pt x="1418" y="10283"/>
                </a:cubicBezTo>
                <a:lnTo>
                  <a:pt x="1378" y="10191"/>
                </a:lnTo>
                <a:lnTo>
                  <a:pt x="1352" y="10299"/>
                </a:lnTo>
                <a:cubicBezTo>
                  <a:pt x="1317" y="10440"/>
                  <a:pt x="1319" y="10460"/>
                  <a:pt x="1369" y="10596"/>
                </a:cubicBezTo>
                <a:cubicBezTo>
                  <a:pt x="1422" y="10737"/>
                  <a:pt x="1429" y="10742"/>
                  <a:pt x="1440" y="10637"/>
                </a:cubicBezTo>
                <a:cubicBezTo>
                  <a:pt x="1456" y="10472"/>
                  <a:pt x="1485" y="10442"/>
                  <a:pt x="1529" y="10545"/>
                </a:cubicBezTo>
                <a:cubicBezTo>
                  <a:pt x="1552" y="10597"/>
                  <a:pt x="1572" y="10635"/>
                  <a:pt x="1573" y="10627"/>
                </a:cubicBezTo>
                <a:cubicBezTo>
                  <a:pt x="1575" y="10619"/>
                  <a:pt x="1590" y="10552"/>
                  <a:pt x="1606" y="10478"/>
                </a:cubicBezTo>
                <a:lnTo>
                  <a:pt x="1635" y="10345"/>
                </a:lnTo>
                <a:lnTo>
                  <a:pt x="1586" y="10248"/>
                </a:lnTo>
                <a:lnTo>
                  <a:pt x="1537" y="10155"/>
                </a:lnTo>
                <a:close/>
                <a:moveTo>
                  <a:pt x="19772" y="10155"/>
                </a:moveTo>
                <a:lnTo>
                  <a:pt x="19744" y="10268"/>
                </a:lnTo>
                <a:cubicBezTo>
                  <a:pt x="19710" y="10405"/>
                  <a:pt x="19706" y="10403"/>
                  <a:pt x="19655" y="10283"/>
                </a:cubicBezTo>
                <a:lnTo>
                  <a:pt x="19614" y="10191"/>
                </a:lnTo>
                <a:lnTo>
                  <a:pt x="19588" y="10299"/>
                </a:lnTo>
                <a:cubicBezTo>
                  <a:pt x="19553" y="10440"/>
                  <a:pt x="19555" y="10460"/>
                  <a:pt x="19606" y="10596"/>
                </a:cubicBezTo>
                <a:cubicBezTo>
                  <a:pt x="19658" y="10737"/>
                  <a:pt x="19665" y="10742"/>
                  <a:pt x="19676" y="10637"/>
                </a:cubicBezTo>
                <a:cubicBezTo>
                  <a:pt x="19693" y="10472"/>
                  <a:pt x="19721" y="10442"/>
                  <a:pt x="19766" y="10545"/>
                </a:cubicBezTo>
                <a:cubicBezTo>
                  <a:pt x="19788" y="10597"/>
                  <a:pt x="19808" y="10635"/>
                  <a:pt x="19810" y="10627"/>
                </a:cubicBezTo>
                <a:cubicBezTo>
                  <a:pt x="19811" y="10619"/>
                  <a:pt x="19826" y="10552"/>
                  <a:pt x="19842" y="10478"/>
                </a:cubicBezTo>
                <a:lnTo>
                  <a:pt x="19872" y="10345"/>
                </a:lnTo>
                <a:lnTo>
                  <a:pt x="19823" y="10248"/>
                </a:lnTo>
                <a:lnTo>
                  <a:pt x="19772" y="10155"/>
                </a:lnTo>
                <a:close/>
                <a:moveTo>
                  <a:pt x="13118" y="10971"/>
                </a:moveTo>
                <a:cubicBezTo>
                  <a:pt x="13103" y="10929"/>
                  <a:pt x="13089" y="10938"/>
                  <a:pt x="13075" y="10996"/>
                </a:cubicBezTo>
                <a:cubicBezTo>
                  <a:pt x="13038" y="11158"/>
                  <a:pt x="13040" y="11261"/>
                  <a:pt x="13080" y="11406"/>
                </a:cubicBezTo>
                <a:cubicBezTo>
                  <a:pt x="13101" y="11482"/>
                  <a:pt x="13130" y="11625"/>
                  <a:pt x="13144" y="11724"/>
                </a:cubicBezTo>
                <a:lnTo>
                  <a:pt x="13170" y="11904"/>
                </a:lnTo>
                <a:lnTo>
                  <a:pt x="13118" y="12140"/>
                </a:lnTo>
                <a:cubicBezTo>
                  <a:pt x="13056" y="12422"/>
                  <a:pt x="12932" y="12761"/>
                  <a:pt x="12863" y="12832"/>
                </a:cubicBezTo>
                <a:cubicBezTo>
                  <a:pt x="12818" y="12879"/>
                  <a:pt x="12729" y="12864"/>
                  <a:pt x="12669" y="12801"/>
                </a:cubicBezTo>
                <a:cubicBezTo>
                  <a:pt x="12622" y="12752"/>
                  <a:pt x="12715" y="12934"/>
                  <a:pt x="12773" y="13006"/>
                </a:cubicBezTo>
                <a:cubicBezTo>
                  <a:pt x="12857" y="13108"/>
                  <a:pt x="12886" y="13101"/>
                  <a:pt x="12961" y="12981"/>
                </a:cubicBezTo>
                <a:cubicBezTo>
                  <a:pt x="13156" y="12667"/>
                  <a:pt x="13244" y="11919"/>
                  <a:pt x="13165" y="11253"/>
                </a:cubicBezTo>
                <a:cubicBezTo>
                  <a:pt x="13147" y="11105"/>
                  <a:pt x="13132" y="11012"/>
                  <a:pt x="13118" y="10971"/>
                </a:cubicBezTo>
                <a:close/>
                <a:moveTo>
                  <a:pt x="15133" y="10971"/>
                </a:moveTo>
                <a:cubicBezTo>
                  <a:pt x="15119" y="10929"/>
                  <a:pt x="15105" y="10938"/>
                  <a:pt x="15091" y="10996"/>
                </a:cubicBezTo>
                <a:cubicBezTo>
                  <a:pt x="15054" y="11154"/>
                  <a:pt x="15055" y="11265"/>
                  <a:pt x="15091" y="11386"/>
                </a:cubicBezTo>
                <a:cubicBezTo>
                  <a:pt x="15110" y="11448"/>
                  <a:pt x="15137" y="11582"/>
                  <a:pt x="15153" y="11683"/>
                </a:cubicBezTo>
                <a:cubicBezTo>
                  <a:pt x="15192" y="11927"/>
                  <a:pt x="15178" y="12030"/>
                  <a:pt x="15054" y="12427"/>
                </a:cubicBezTo>
                <a:cubicBezTo>
                  <a:pt x="14933" y="12812"/>
                  <a:pt x="14865" y="12907"/>
                  <a:pt x="14753" y="12842"/>
                </a:cubicBezTo>
                <a:cubicBezTo>
                  <a:pt x="14711" y="12818"/>
                  <a:pt x="14676" y="12805"/>
                  <a:pt x="14674" y="12811"/>
                </a:cubicBezTo>
                <a:cubicBezTo>
                  <a:pt x="14671" y="12818"/>
                  <a:pt x="14706" y="12883"/>
                  <a:pt x="14752" y="12955"/>
                </a:cubicBezTo>
                <a:cubicBezTo>
                  <a:pt x="14852" y="13113"/>
                  <a:pt x="14894" y="13115"/>
                  <a:pt x="14977" y="12981"/>
                </a:cubicBezTo>
                <a:cubicBezTo>
                  <a:pt x="15172" y="12667"/>
                  <a:pt x="15260" y="11919"/>
                  <a:pt x="15181" y="11253"/>
                </a:cubicBezTo>
                <a:cubicBezTo>
                  <a:pt x="15163" y="11105"/>
                  <a:pt x="15148" y="11012"/>
                  <a:pt x="15133" y="10971"/>
                </a:cubicBezTo>
                <a:close/>
                <a:moveTo>
                  <a:pt x="19004" y="10971"/>
                </a:moveTo>
                <a:cubicBezTo>
                  <a:pt x="18989" y="10929"/>
                  <a:pt x="18975" y="10938"/>
                  <a:pt x="18961" y="10996"/>
                </a:cubicBezTo>
                <a:cubicBezTo>
                  <a:pt x="18924" y="11158"/>
                  <a:pt x="18926" y="11261"/>
                  <a:pt x="18966" y="11406"/>
                </a:cubicBezTo>
                <a:cubicBezTo>
                  <a:pt x="18987" y="11482"/>
                  <a:pt x="19016" y="11625"/>
                  <a:pt x="19030" y="11724"/>
                </a:cubicBezTo>
                <a:lnTo>
                  <a:pt x="19056" y="11904"/>
                </a:lnTo>
                <a:lnTo>
                  <a:pt x="19004" y="12140"/>
                </a:lnTo>
                <a:cubicBezTo>
                  <a:pt x="18942" y="12422"/>
                  <a:pt x="18818" y="12761"/>
                  <a:pt x="18749" y="12832"/>
                </a:cubicBezTo>
                <a:cubicBezTo>
                  <a:pt x="18704" y="12879"/>
                  <a:pt x="18615" y="12864"/>
                  <a:pt x="18555" y="12801"/>
                </a:cubicBezTo>
                <a:cubicBezTo>
                  <a:pt x="18508" y="12752"/>
                  <a:pt x="18601" y="12934"/>
                  <a:pt x="18660" y="13006"/>
                </a:cubicBezTo>
                <a:cubicBezTo>
                  <a:pt x="18743" y="13108"/>
                  <a:pt x="18772" y="13101"/>
                  <a:pt x="18847" y="12981"/>
                </a:cubicBezTo>
                <a:cubicBezTo>
                  <a:pt x="19042" y="12667"/>
                  <a:pt x="19131" y="11919"/>
                  <a:pt x="19051" y="11253"/>
                </a:cubicBezTo>
                <a:cubicBezTo>
                  <a:pt x="19034" y="11105"/>
                  <a:pt x="19018" y="11012"/>
                  <a:pt x="19004" y="10971"/>
                </a:cubicBezTo>
                <a:close/>
                <a:moveTo>
                  <a:pt x="9745" y="11688"/>
                </a:moveTo>
                <a:cubicBezTo>
                  <a:pt x="9722" y="11688"/>
                  <a:pt x="9696" y="11712"/>
                  <a:pt x="9688" y="11740"/>
                </a:cubicBezTo>
                <a:cubicBezTo>
                  <a:pt x="9665" y="11811"/>
                  <a:pt x="9667" y="11969"/>
                  <a:pt x="9692" y="12047"/>
                </a:cubicBezTo>
                <a:cubicBezTo>
                  <a:pt x="9704" y="12084"/>
                  <a:pt x="9727" y="12114"/>
                  <a:pt x="9745" y="12114"/>
                </a:cubicBezTo>
                <a:cubicBezTo>
                  <a:pt x="9785" y="12114"/>
                  <a:pt x="9820" y="12006"/>
                  <a:pt x="9820" y="11883"/>
                </a:cubicBezTo>
                <a:cubicBezTo>
                  <a:pt x="9820" y="11753"/>
                  <a:pt x="9794" y="11688"/>
                  <a:pt x="9745" y="11688"/>
                </a:cubicBezTo>
                <a:close/>
                <a:moveTo>
                  <a:pt x="12514" y="12534"/>
                </a:moveTo>
                <a:lnTo>
                  <a:pt x="12481" y="12663"/>
                </a:lnTo>
                <a:lnTo>
                  <a:pt x="12450" y="12791"/>
                </a:lnTo>
                <a:lnTo>
                  <a:pt x="12403" y="12699"/>
                </a:lnTo>
                <a:lnTo>
                  <a:pt x="12354" y="12606"/>
                </a:lnTo>
                <a:lnTo>
                  <a:pt x="12323" y="12729"/>
                </a:lnTo>
                <a:lnTo>
                  <a:pt x="12292" y="12852"/>
                </a:lnTo>
                <a:lnTo>
                  <a:pt x="12335" y="12965"/>
                </a:lnTo>
                <a:cubicBezTo>
                  <a:pt x="12390" y="13112"/>
                  <a:pt x="12400" y="13114"/>
                  <a:pt x="12429" y="12955"/>
                </a:cubicBezTo>
                <a:lnTo>
                  <a:pt x="12454" y="12822"/>
                </a:lnTo>
                <a:lnTo>
                  <a:pt x="12499" y="12929"/>
                </a:lnTo>
                <a:lnTo>
                  <a:pt x="12545" y="13042"/>
                </a:lnTo>
                <a:lnTo>
                  <a:pt x="12579" y="12899"/>
                </a:lnTo>
                <a:lnTo>
                  <a:pt x="12614" y="12755"/>
                </a:lnTo>
                <a:lnTo>
                  <a:pt x="12563" y="12647"/>
                </a:lnTo>
                <a:lnTo>
                  <a:pt x="12514" y="12534"/>
                </a:lnTo>
                <a:close/>
                <a:moveTo>
                  <a:pt x="14530" y="12534"/>
                </a:moveTo>
                <a:lnTo>
                  <a:pt x="14497" y="12663"/>
                </a:lnTo>
                <a:lnTo>
                  <a:pt x="14466" y="12791"/>
                </a:lnTo>
                <a:lnTo>
                  <a:pt x="14419" y="12699"/>
                </a:lnTo>
                <a:lnTo>
                  <a:pt x="14370" y="12606"/>
                </a:lnTo>
                <a:lnTo>
                  <a:pt x="14339" y="12729"/>
                </a:lnTo>
                <a:lnTo>
                  <a:pt x="14307" y="12852"/>
                </a:lnTo>
                <a:lnTo>
                  <a:pt x="14351" y="12965"/>
                </a:lnTo>
                <a:cubicBezTo>
                  <a:pt x="14406" y="13112"/>
                  <a:pt x="14416" y="13114"/>
                  <a:pt x="14445" y="12955"/>
                </a:cubicBezTo>
                <a:lnTo>
                  <a:pt x="14470" y="12822"/>
                </a:lnTo>
                <a:lnTo>
                  <a:pt x="14515" y="12929"/>
                </a:lnTo>
                <a:lnTo>
                  <a:pt x="14559" y="13042"/>
                </a:lnTo>
                <a:lnTo>
                  <a:pt x="14594" y="12899"/>
                </a:lnTo>
                <a:lnTo>
                  <a:pt x="14628" y="12755"/>
                </a:lnTo>
                <a:lnTo>
                  <a:pt x="14579" y="12647"/>
                </a:lnTo>
                <a:lnTo>
                  <a:pt x="14530" y="12534"/>
                </a:lnTo>
                <a:close/>
                <a:moveTo>
                  <a:pt x="10607" y="12647"/>
                </a:moveTo>
                <a:lnTo>
                  <a:pt x="10573" y="12781"/>
                </a:lnTo>
                <a:lnTo>
                  <a:pt x="10541" y="12914"/>
                </a:lnTo>
                <a:lnTo>
                  <a:pt x="10495" y="12806"/>
                </a:lnTo>
                <a:cubicBezTo>
                  <a:pt x="10451" y="12700"/>
                  <a:pt x="10448" y="12700"/>
                  <a:pt x="10430" y="12775"/>
                </a:cubicBezTo>
                <a:cubicBezTo>
                  <a:pt x="10382" y="12966"/>
                  <a:pt x="10382" y="12982"/>
                  <a:pt x="10435" y="13099"/>
                </a:cubicBezTo>
                <a:lnTo>
                  <a:pt x="10484" y="13211"/>
                </a:lnTo>
                <a:lnTo>
                  <a:pt x="10518" y="13083"/>
                </a:lnTo>
                <a:lnTo>
                  <a:pt x="10552" y="12950"/>
                </a:lnTo>
                <a:lnTo>
                  <a:pt x="10588" y="13037"/>
                </a:lnTo>
                <a:cubicBezTo>
                  <a:pt x="10632" y="13146"/>
                  <a:pt x="10635" y="13148"/>
                  <a:pt x="10666" y="13032"/>
                </a:cubicBezTo>
                <a:cubicBezTo>
                  <a:pt x="10701" y="12901"/>
                  <a:pt x="10699" y="12859"/>
                  <a:pt x="10650" y="12745"/>
                </a:cubicBezTo>
                <a:lnTo>
                  <a:pt x="10607" y="12647"/>
                </a:lnTo>
                <a:close/>
                <a:moveTo>
                  <a:pt x="21129" y="12647"/>
                </a:moveTo>
                <a:lnTo>
                  <a:pt x="21096" y="12781"/>
                </a:lnTo>
                <a:lnTo>
                  <a:pt x="21064" y="12914"/>
                </a:lnTo>
                <a:lnTo>
                  <a:pt x="21017" y="12806"/>
                </a:lnTo>
                <a:cubicBezTo>
                  <a:pt x="20972" y="12700"/>
                  <a:pt x="20970" y="12700"/>
                  <a:pt x="20951" y="12775"/>
                </a:cubicBezTo>
                <a:cubicBezTo>
                  <a:pt x="20904" y="12966"/>
                  <a:pt x="20904" y="12982"/>
                  <a:pt x="20956" y="13099"/>
                </a:cubicBezTo>
                <a:lnTo>
                  <a:pt x="21007" y="13211"/>
                </a:lnTo>
                <a:lnTo>
                  <a:pt x="21041" y="13083"/>
                </a:lnTo>
                <a:lnTo>
                  <a:pt x="21074" y="12950"/>
                </a:lnTo>
                <a:lnTo>
                  <a:pt x="21109" y="13037"/>
                </a:lnTo>
                <a:cubicBezTo>
                  <a:pt x="21154" y="13146"/>
                  <a:pt x="21157" y="13148"/>
                  <a:pt x="21188" y="13032"/>
                </a:cubicBezTo>
                <a:cubicBezTo>
                  <a:pt x="21223" y="12901"/>
                  <a:pt x="21221" y="12859"/>
                  <a:pt x="21171" y="12745"/>
                </a:cubicBezTo>
                <a:lnTo>
                  <a:pt x="21129" y="12647"/>
                </a:lnTo>
                <a:close/>
                <a:moveTo>
                  <a:pt x="15218" y="13432"/>
                </a:moveTo>
                <a:cubicBezTo>
                  <a:pt x="15195" y="13449"/>
                  <a:pt x="15143" y="13522"/>
                  <a:pt x="15060" y="13652"/>
                </a:cubicBezTo>
                <a:cubicBezTo>
                  <a:pt x="14912" y="13886"/>
                  <a:pt x="14858" y="14010"/>
                  <a:pt x="14858" y="14114"/>
                </a:cubicBezTo>
                <a:cubicBezTo>
                  <a:pt x="14858" y="14154"/>
                  <a:pt x="15182" y="13633"/>
                  <a:pt x="15209" y="13550"/>
                </a:cubicBezTo>
                <a:cubicBezTo>
                  <a:pt x="15238" y="13458"/>
                  <a:pt x="15242" y="13415"/>
                  <a:pt x="15218" y="13432"/>
                </a:cubicBezTo>
                <a:close/>
                <a:moveTo>
                  <a:pt x="19550" y="15862"/>
                </a:moveTo>
                <a:cubicBezTo>
                  <a:pt x="19534" y="15860"/>
                  <a:pt x="19515" y="15872"/>
                  <a:pt x="19495" y="15903"/>
                </a:cubicBezTo>
                <a:cubicBezTo>
                  <a:pt x="19448" y="15975"/>
                  <a:pt x="19413" y="16150"/>
                  <a:pt x="19413" y="16314"/>
                </a:cubicBezTo>
                <a:cubicBezTo>
                  <a:pt x="19413" y="16419"/>
                  <a:pt x="19419" y="16434"/>
                  <a:pt x="19480" y="16580"/>
                </a:cubicBezTo>
                <a:lnTo>
                  <a:pt x="19511" y="16657"/>
                </a:lnTo>
                <a:lnTo>
                  <a:pt x="19446" y="16831"/>
                </a:lnTo>
                <a:cubicBezTo>
                  <a:pt x="19410" y="16925"/>
                  <a:pt x="19356" y="17052"/>
                  <a:pt x="19327" y="17113"/>
                </a:cubicBezTo>
                <a:cubicBezTo>
                  <a:pt x="19286" y="17200"/>
                  <a:pt x="19280" y="17226"/>
                  <a:pt x="19301" y="17226"/>
                </a:cubicBezTo>
                <a:cubicBezTo>
                  <a:pt x="19336" y="17226"/>
                  <a:pt x="19475" y="16964"/>
                  <a:pt x="19532" y="16790"/>
                </a:cubicBezTo>
                <a:cubicBezTo>
                  <a:pt x="19569" y="16678"/>
                  <a:pt x="19580" y="16662"/>
                  <a:pt x="19601" y="16703"/>
                </a:cubicBezTo>
                <a:cubicBezTo>
                  <a:pt x="19615" y="16730"/>
                  <a:pt x="19629" y="16743"/>
                  <a:pt x="19633" y="16729"/>
                </a:cubicBezTo>
                <a:cubicBezTo>
                  <a:pt x="19650" y="16677"/>
                  <a:pt x="19642" y="16513"/>
                  <a:pt x="19622" y="16488"/>
                </a:cubicBezTo>
                <a:cubicBezTo>
                  <a:pt x="19606" y="16468"/>
                  <a:pt x="19602" y="16424"/>
                  <a:pt x="19609" y="16283"/>
                </a:cubicBezTo>
                <a:cubicBezTo>
                  <a:pt x="19621" y="16022"/>
                  <a:pt x="19598" y="15870"/>
                  <a:pt x="19550" y="15862"/>
                </a:cubicBezTo>
                <a:close/>
                <a:moveTo>
                  <a:pt x="15062" y="16837"/>
                </a:moveTo>
                <a:cubicBezTo>
                  <a:pt x="15046" y="16834"/>
                  <a:pt x="15027" y="16846"/>
                  <a:pt x="15006" y="16878"/>
                </a:cubicBezTo>
                <a:cubicBezTo>
                  <a:pt x="14959" y="16949"/>
                  <a:pt x="14926" y="17119"/>
                  <a:pt x="14926" y="17283"/>
                </a:cubicBezTo>
                <a:cubicBezTo>
                  <a:pt x="14926" y="17388"/>
                  <a:pt x="14931" y="17409"/>
                  <a:pt x="14992" y="17554"/>
                </a:cubicBezTo>
                <a:lnTo>
                  <a:pt x="15023" y="17631"/>
                </a:lnTo>
                <a:lnTo>
                  <a:pt x="14957" y="17801"/>
                </a:lnTo>
                <a:cubicBezTo>
                  <a:pt x="14921" y="17894"/>
                  <a:pt x="14868" y="18021"/>
                  <a:pt x="14838" y="18083"/>
                </a:cubicBezTo>
                <a:cubicBezTo>
                  <a:pt x="14797" y="18169"/>
                  <a:pt x="14791" y="18195"/>
                  <a:pt x="14812" y="18195"/>
                </a:cubicBezTo>
                <a:cubicBezTo>
                  <a:pt x="14847" y="18195"/>
                  <a:pt x="14986" y="17933"/>
                  <a:pt x="15044" y="17759"/>
                </a:cubicBezTo>
                <a:cubicBezTo>
                  <a:pt x="15081" y="17647"/>
                  <a:pt x="15091" y="17636"/>
                  <a:pt x="15112" y="17677"/>
                </a:cubicBezTo>
                <a:cubicBezTo>
                  <a:pt x="15126" y="17705"/>
                  <a:pt x="15142" y="17717"/>
                  <a:pt x="15147" y="17703"/>
                </a:cubicBezTo>
                <a:cubicBezTo>
                  <a:pt x="15163" y="17652"/>
                  <a:pt x="15154" y="17487"/>
                  <a:pt x="15133" y="17462"/>
                </a:cubicBezTo>
                <a:cubicBezTo>
                  <a:pt x="15117" y="17442"/>
                  <a:pt x="15114" y="17398"/>
                  <a:pt x="15120" y="17257"/>
                </a:cubicBezTo>
                <a:cubicBezTo>
                  <a:pt x="15133" y="16997"/>
                  <a:pt x="15109" y="16844"/>
                  <a:pt x="15062" y="16837"/>
                </a:cubicBezTo>
                <a:close/>
                <a:moveTo>
                  <a:pt x="18040" y="17057"/>
                </a:moveTo>
                <a:lnTo>
                  <a:pt x="18007" y="17180"/>
                </a:lnTo>
                <a:cubicBezTo>
                  <a:pt x="17975" y="17300"/>
                  <a:pt x="17976" y="17310"/>
                  <a:pt x="17991" y="17698"/>
                </a:cubicBezTo>
                <a:cubicBezTo>
                  <a:pt x="18013" y="18259"/>
                  <a:pt x="17984" y="19120"/>
                  <a:pt x="17939" y="19262"/>
                </a:cubicBezTo>
                <a:cubicBezTo>
                  <a:pt x="17932" y="19284"/>
                  <a:pt x="17880" y="19070"/>
                  <a:pt x="17813" y="18739"/>
                </a:cubicBezTo>
                <a:cubicBezTo>
                  <a:pt x="17751" y="18431"/>
                  <a:pt x="17667" y="18046"/>
                  <a:pt x="17626" y="17883"/>
                </a:cubicBezTo>
                <a:cubicBezTo>
                  <a:pt x="17549" y="17580"/>
                  <a:pt x="17419" y="17180"/>
                  <a:pt x="17396" y="17180"/>
                </a:cubicBezTo>
                <a:cubicBezTo>
                  <a:pt x="17378" y="17180"/>
                  <a:pt x="17345" y="17450"/>
                  <a:pt x="17345" y="17585"/>
                </a:cubicBezTo>
                <a:cubicBezTo>
                  <a:pt x="17345" y="17660"/>
                  <a:pt x="17365" y="17766"/>
                  <a:pt x="17410" y="17913"/>
                </a:cubicBezTo>
                <a:cubicBezTo>
                  <a:pt x="17469" y="18104"/>
                  <a:pt x="17481" y="18126"/>
                  <a:pt x="17503" y="18083"/>
                </a:cubicBezTo>
                <a:cubicBezTo>
                  <a:pt x="17525" y="18040"/>
                  <a:pt x="17534" y="18055"/>
                  <a:pt x="17569" y="18170"/>
                </a:cubicBezTo>
                <a:cubicBezTo>
                  <a:pt x="17667" y="18499"/>
                  <a:pt x="17895" y="19488"/>
                  <a:pt x="17895" y="19585"/>
                </a:cubicBezTo>
                <a:cubicBezTo>
                  <a:pt x="17895" y="19600"/>
                  <a:pt x="17866" y="19712"/>
                  <a:pt x="17831" y="19831"/>
                </a:cubicBezTo>
                <a:cubicBezTo>
                  <a:pt x="17786" y="19985"/>
                  <a:pt x="17751" y="20059"/>
                  <a:pt x="17710" y="20093"/>
                </a:cubicBezTo>
                <a:cubicBezTo>
                  <a:pt x="17660" y="20135"/>
                  <a:pt x="17653" y="20159"/>
                  <a:pt x="17653" y="20267"/>
                </a:cubicBezTo>
                <a:cubicBezTo>
                  <a:pt x="17653" y="20347"/>
                  <a:pt x="17661" y="20396"/>
                  <a:pt x="17676" y="20410"/>
                </a:cubicBezTo>
                <a:cubicBezTo>
                  <a:pt x="17689" y="20422"/>
                  <a:pt x="17753" y="20426"/>
                  <a:pt x="17816" y="20421"/>
                </a:cubicBezTo>
                <a:cubicBezTo>
                  <a:pt x="18000" y="20405"/>
                  <a:pt x="18037" y="20267"/>
                  <a:pt x="17989" y="19785"/>
                </a:cubicBezTo>
                <a:cubicBezTo>
                  <a:pt x="17968" y="19568"/>
                  <a:pt x="17966" y="19515"/>
                  <a:pt x="17981" y="19400"/>
                </a:cubicBezTo>
                <a:cubicBezTo>
                  <a:pt x="18019" y="19113"/>
                  <a:pt x="18045" y="18675"/>
                  <a:pt x="18055" y="18134"/>
                </a:cubicBezTo>
                <a:cubicBezTo>
                  <a:pt x="18063" y="17681"/>
                  <a:pt x="18070" y="17549"/>
                  <a:pt x="18089" y="17483"/>
                </a:cubicBezTo>
                <a:cubicBezTo>
                  <a:pt x="18112" y="17403"/>
                  <a:pt x="18110" y="17396"/>
                  <a:pt x="18076" y="17231"/>
                </a:cubicBezTo>
                <a:lnTo>
                  <a:pt x="18040" y="17057"/>
                </a:lnTo>
                <a:close/>
                <a:moveTo>
                  <a:pt x="20499" y="17072"/>
                </a:moveTo>
                <a:cubicBezTo>
                  <a:pt x="20492" y="17048"/>
                  <a:pt x="20188" y="17458"/>
                  <a:pt x="20062" y="17662"/>
                </a:cubicBezTo>
                <a:cubicBezTo>
                  <a:pt x="19898" y="17930"/>
                  <a:pt x="19823" y="18118"/>
                  <a:pt x="19803" y="18303"/>
                </a:cubicBezTo>
                <a:cubicBezTo>
                  <a:pt x="19771" y="18611"/>
                  <a:pt x="19817" y="18848"/>
                  <a:pt x="19943" y="19047"/>
                </a:cubicBezTo>
                <a:cubicBezTo>
                  <a:pt x="20083" y="19265"/>
                  <a:pt x="20125" y="19449"/>
                  <a:pt x="20087" y="19672"/>
                </a:cubicBezTo>
                <a:cubicBezTo>
                  <a:pt x="20064" y="19807"/>
                  <a:pt x="19967" y="19895"/>
                  <a:pt x="19816" y="19918"/>
                </a:cubicBezTo>
                <a:lnTo>
                  <a:pt x="19674" y="19939"/>
                </a:lnTo>
                <a:lnTo>
                  <a:pt x="19640" y="19811"/>
                </a:lnTo>
                <a:cubicBezTo>
                  <a:pt x="19621" y="19739"/>
                  <a:pt x="19602" y="19656"/>
                  <a:pt x="19599" y="19626"/>
                </a:cubicBezTo>
                <a:cubicBezTo>
                  <a:pt x="19595" y="19589"/>
                  <a:pt x="19576" y="19614"/>
                  <a:pt x="19542" y="19708"/>
                </a:cubicBezTo>
                <a:cubicBezTo>
                  <a:pt x="19479" y="19883"/>
                  <a:pt x="19442" y="19928"/>
                  <a:pt x="19361" y="19928"/>
                </a:cubicBezTo>
                <a:cubicBezTo>
                  <a:pt x="19251" y="19928"/>
                  <a:pt x="19241" y="19859"/>
                  <a:pt x="19185" y="18754"/>
                </a:cubicBezTo>
                <a:cubicBezTo>
                  <a:pt x="19171" y="18479"/>
                  <a:pt x="19167" y="18456"/>
                  <a:pt x="19151" y="18524"/>
                </a:cubicBezTo>
                <a:cubicBezTo>
                  <a:pt x="19141" y="18565"/>
                  <a:pt x="19133" y="18659"/>
                  <a:pt x="19133" y="18734"/>
                </a:cubicBezTo>
                <a:cubicBezTo>
                  <a:pt x="19132" y="18844"/>
                  <a:pt x="19124" y="18882"/>
                  <a:pt x="19089" y="18939"/>
                </a:cubicBezTo>
                <a:cubicBezTo>
                  <a:pt x="19004" y="19073"/>
                  <a:pt x="18954" y="19222"/>
                  <a:pt x="18922" y="19436"/>
                </a:cubicBezTo>
                <a:cubicBezTo>
                  <a:pt x="18905" y="19555"/>
                  <a:pt x="18890" y="19676"/>
                  <a:pt x="18890" y="19703"/>
                </a:cubicBezTo>
                <a:cubicBezTo>
                  <a:pt x="18890" y="19768"/>
                  <a:pt x="18988" y="19887"/>
                  <a:pt x="19041" y="19887"/>
                </a:cubicBezTo>
                <a:cubicBezTo>
                  <a:pt x="19069" y="19887"/>
                  <a:pt x="19096" y="19849"/>
                  <a:pt x="19121" y="19775"/>
                </a:cubicBezTo>
                <a:cubicBezTo>
                  <a:pt x="19164" y="19646"/>
                  <a:pt x="19174" y="19662"/>
                  <a:pt x="19196" y="19908"/>
                </a:cubicBezTo>
                <a:cubicBezTo>
                  <a:pt x="19223" y="20202"/>
                  <a:pt x="19239" y="20238"/>
                  <a:pt x="19343" y="20257"/>
                </a:cubicBezTo>
                <a:cubicBezTo>
                  <a:pt x="19432" y="20272"/>
                  <a:pt x="19438" y="20268"/>
                  <a:pt x="19496" y="20128"/>
                </a:cubicBezTo>
                <a:lnTo>
                  <a:pt x="19557" y="19985"/>
                </a:lnTo>
                <a:lnTo>
                  <a:pt x="19606" y="20123"/>
                </a:lnTo>
                <a:cubicBezTo>
                  <a:pt x="19655" y="20264"/>
                  <a:pt x="19657" y="20267"/>
                  <a:pt x="19788" y="20267"/>
                </a:cubicBezTo>
                <a:cubicBezTo>
                  <a:pt x="20006" y="20267"/>
                  <a:pt x="20090" y="20143"/>
                  <a:pt x="20126" y="19780"/>
                </a:cubicBezTo>
                <a:cubicBezTo>
                  <a:pt x="20167" y="19363"/>
                  <a:pt x="20154" y="19367"/>
                  <a:pt x="20284" y="19770"/>
                </a:cubicBezTo>
                <a:cubicBezTo>
                  <a:pt x="20433" y="20228"/>
                  <a:pt x="20453" y="20267"/>
                  <a:pt x="20532" y="20267"/>
                </a:cubicBezTo>
                <a:cubicBezTo>
                  <a:pt x="20589" y="20267"/>
                  <a:pt x="20605" y="20246"/>
                  <a:pt x="20656" y="20098"/>
                </a:cubicBezTo>
                <a:cubicBezTo>
                  <a:pt x="20688" y="20005"/>
                  <a:pt x="20719" y="19928"/>
                  <a:pt x="20725" y="19928"/>
                </a:cubicBezTo>
                <a:cubicBezTo>
                  <a:pt x="20730" y="19928"/>
                  <a:pt x="20775" y="20021"/>
                  <a:pt x="20824" y="20134"/>
                </a:cubicBezTo>
                <a:cubicBezTo>
                  <a:pt x="20873" y="20247"/>
                  <a:pt x="20921" y="20351"/>
                  <a:pt x="20932" y="20364"/>
                </a:cubicBezTo>
                <a:cubicBezTo>
                  <a:pt x="20985" y="20426"/>
                  <a:pt x="21013" y="20394"/>
                  <a:pt x="21033" y="20246"/>
                </a:cubicBezTo>
                <a:cubicBezTo>
                  <a:pt x="21044" y="20165"/>
                  <a:pt x="21056" y="20098"/>
                  <a:pt x="21061" y="20098"/>
                </a:cubicBezTo>
                <a:cubicBezTo>
                  <a:pt x="21065" y="20098"/>
                  <a:pt x="21092" y="20133"/>
                  <a:pt x="21121" y="20180"/>
                </a:cubicBezTo>
                <a:cubicBezTo>
                  <a:pt x="21161" y="20244"/>
                  <a:pt x="21200" y="20267"/>
                  <a:pt x="21282" y="20267"/>
                </a:cubicBezTo>
                <a:cubicBezTo>
                  <a:pt x="21431" y="20267"/>
                  <a:pt x="21474" y="20204"/>
                  <a:pt x="21506" y="19944"/>
                </a:cubicBezTo>
                <a:cubicBezTo>
                  <a:pt x="21519" y="19831"/>
                  <a:pt x="21529" y="19668"/>
                  <a:pt x="21529" y="19580"/>
                </a:cubicBezTo>
                <a:cubicBezTo>
                  <a:pt x="21527" y="19410"/>
                  <a:pt x="21488" y="19041"/>
                  <a:pt x="21472" y="19041"/>
                </a:cubicBezTo>
                <a:cubicBezTo>
                  <a:pt x="21451" y="19041"/>
                  <a:pt x="21415" y="19342"/>
                  <a:pt x="21429" y="19395"/>
                </a:cubicBezTo>
                <a:cubicBezTo>
                  <a:pt x="21437" y="19424"/>
                  <a:pt x="21452" y="19520"/>
                  <a:pt x="21463" y="19605"/>
                </a:cubicBezTo>
                <a:lnTo>
                  <a:pt x="21485" y="19759"/>
                </a:lnTo>
                <a:lnTo>
                  <a:pt x="21441" y="19846"/>
                </a:lnTo>
                <a:cubicBezTo>
                  <a:pt x="21407" y="19911"/>
                  <a:pt x="21372" y="19928"/>
                  <a:pt x="21292" y="19928"/>
                </a:cubicBezTo>
                <a:cubicBezTo>
                  <a:pt x="21235" y="19929"/>
                  <a:pt x="21173" y="19911"/>
                  <a:pt x="21154" y="19887"/>
                </a:cubicBezTo>
                <a:cubicBezTo>
                  <a:pt x="21134" y="19864"/>
                  <a:pt x="21071" y="19703"/>
                  <a:pt x="21013" y="19529"/>
                </a:cubicBezTo>
                <a:cubicBezTo>
                  <a:pt x="20955" y="19354"/>
                  <a:pt x="20897" y="19211"/>
                  <a:pt x="20883" y="19211"/>
                </a:cubicBezTo>
                <a:cubicBezTo>
                  <a:pt x="20848" y="19211"/>
                  <a:pt x="20825" y="19273"/>
                  <a:pt x="20757" y="19559"/>
                </a:cubicBezTo>
                <a:cubicBezTo>
                  <a:pt x="20688" y="19851"/>
                  <a:pt x="20647" y="19928"/>
                  <a:pt x="20557" y="19928"/>
                </a:cubicBezTo>
                <a:cubicBezTo>
                  <a:pt x="20492" y="19928"/>
                  <a:pt x="20485" y="19917"/>
                  <a:pt x="20384" y="19636"/>
                </a:cubicBezTo>
                <a:cubicBezTo>
                  <a:pt x="20213" y="19164"/>
                  <a:pt x="20110" y="18931"/>
                  <a:pt x="19974" y="18729"/>
                </a:cubicBezTo>
                <a:cubicBezTo>
                  <a:pt x="19905" y="18624"/>
                  <a:pt x="19843" y="18520"/>
                  <a:pt x="19837" y="18493"/>
                </a:cubicBezTo>
                <a:cubicBezTo>
                  <a:pt x="19819" y="18399"/>
                  <a:pt x="19906" y="18190"/>
                  <a:pt x="20066" y="17944"/>
                </a:cubicBezTo>
                <a:cubicBezTo>
                  <a:pt x="20154" y="17808"/>
                  <a:pt x="20276" y="17645"/>
                  <a:pt x="20336" y="17580"/>
                </a:cubicBezTo>
                <a:cubicBezTo>
                  <a:pt x="20440" y="17468"/>
                  <a:pt x="20448" y="17448"/>
                  <a:pt x="20475" y="17272"/>
                </a:cubicBezTo>
                <a:cubicBezTo>
                  <a:pt x="20491" y="17170"/>
                  <a:pt x="20502" y="17080"/>
                  <a:pt x="20499" y="17072"/>
                </a:cubicBezTo>
                <a:close/>
                <a:moveTo>
                  <a:pt x="12082" y="17185"/>
                </a:moveTo>
                <a:cubicBezTo>
                  <a:pt x="12034" y="17194"/>
                  <a:pt x="11987" y="17239"/>
                  <a:pt x="11956" y="17308"/>
                </a:cubicBezTo>
                <a:cubicBezTo>
                  <a:pt x="11901" y="17431"/>
                  <a:pt x="11849" y="17776"/>
                  <a:pt x="11849" y="18011"/>
                </a:cubicBezTo>
                <a:cubicBezTo>
                  <a:pt x="11848" y="18278"/>
                  <a:pt x="11881" y="18469"/>
                  <a:pt x="11991" y="18836"/>
                </a:cubicBezTo>
                <a:cubicBezTo>
                  <a:pt x="12085" y="19153"/>
                  <a:pt x="12090" y="19184"/>
                  <a:pt x="12090" y="19364"/>
                </a:cubicBezTo>
                <a:cubicBezTo>
                  <a:pt x="12090" y="19611"/>
                  <a:pt x="12118" y="19594"/>
                  <a:pt x="12134" y="19339"/>
                </a:cubicBezTo>
                <a:cubicBezTo>
                  <a:pt x="12150" y="19083"/>
                  <a:pt x="12128" y="18838"/>
                  <a:pt x="12046" y="18390"/>
                </a:cubicBezTo>
                <a:cubicBezTo>
                  <a:pt x="11990" y="18085"/>
                  <a:pt x="11976" y="17972"/>
                  <a:pt x="11976" y="17816"/>
                </a:cubicBezTo>
                <a:cubicBezTo>
                  <a:pt x="11976" y="17308"/>
                  <a:pt x="12151" y="17102"/>
                  <a:pt x="12247" y="17498"/>
                </a:cubicBezTo>
                <a:cubicBezTo>
                  <a:pt x="12292" y="17685"/>
                  <a:pt x="12281" y="17775"/>
                  <a:pt x="12214" y="17775"/>
                </a:cubicBezTo>
                <a:cubicBezTo>
                  <a:pt x="12153" y="17775"/>
                  <a:pt x="12131" y="17831"/>
                  <a:pt x="12131" y="17990"/>
                </a:cubicBezTo>
                <a:cubicBezTo>
                  <a:pt x="12131" y="18161"/>
                  <a:pt x="12184" y="18264"/>
                  <a:pt x="12237" y="18195"/>
                </a:cubicBezTo>
                <a:cubicBezTo>
                  <a:pt x="12279" y="18141"/>
                  <a:pt x="12319" y="17935"/>
                  <a:pt x="12318" y="17770"/>
                </a:cubicBezTo>
                <a:cubicBezTo>
                  <a:pt x="12318" y="17613"/>
                  <a:pt x="12262" y="17345"/>
                  <a:pt x="12211" y="17257"/>
                </a:cubicBezTo>
                <a:cubicBezTo>
                  <a:pt x="12178" y="17200"/>
                  <a:pt x="12129" y="17176"/>
                  <a:pt x="12082" y="17185"/>
                </a:cubicBezTo>
                <a:close/>
                <a:moveTo>
                  <a:pt x="12581" y="17303"/>
                </a:moveTo>
                <a:lnTo>
                  <a:pt x="12548" y="17411"/>
                </a:lnTo>
                <a:lnTo>
                  <a:pt x="12516" y="17518"/>
                </a:lnTo>
                <a:lnTo>
                  <a:pt x="12530" y="18036"/>
                </a:lnTo>
                <a:cubicBezTo>
                  <a:pt x="12539" y="18321"/>
                  <a:pt x="12553" y="18850"/>
                  <a:pt x="12561" y="19211"/>
                </a:cubicBezTo>
                <a:cubicBezTo>
                  <a:pt x="12571" y="19635"/>
                  <a:pt x="12583" y="19913"/>
                  <a:pt x="12597" y="20005"/>
                </a:cubicBezTo>
                <a:cubicBezTo>
                  <a:pt x="12627" y="20204"/>
                  <a:pt x="12686" y="20273"/>
                  <a:pt x="12819" y="20262"/>
                </a:cubicBezTo>
                <a:cubicBezTo>
                  <a:pt x="12878" y="20257"/>
                  <a:pt x="12930" y="20270"/>
                  <a:pt x="12935" y="20293"/>
                </a:cubicBezTo>
                <a:cubicBezTo>
                  <a:pt x="12940" y="20315"/>
                  <a:pt x="12952" y="20345"/>
                  <a:pt x="12964" y="20359"/>
                </a:cubicBezTo>
                <a:cubicBezTo>
                  <a:pt x="12979" y="20376"/>
                  <a:pt x="12991" y="20463"/>
                  <a:pt x="12997" y="20610"/>
                </a:cubicBezTo>
                <a:cubicBezTo>
                  <a:pt x="13010" y="20920"/>
                  <a:pt x="13054" y="21230"/>
                  <a:pt x="13096" y="21303"/>
                </a:cubicBezTo>
                <a:cubicBezTo>
                  <a:pt x="13150" y="21394"/>
                  <a:pt x="13190" y="21378"/>
                  <a:pt x="13232" y="21246"/>
                </a:cubicBezTo>
                <a:cubicBezTo>
                  <a:pt x="13295" y="21047"/>
                  <a:pt x="13308" y="20746"/>
                  <a:pt x="13266" y="20426"/>
                </a:cubicBezTo>
                <a:cubicBezTo>
                  <a:pt x="13252" y="20322"/>
                  <a:pt x="13307" y="20267"/>
                  <a:pt x="13421" y="20267"/>
                </a:cubicBezTo>
                <a:cubicBezTo>
                  <a:pt x="13505" y="20267"/>
                  <a:pt x="13517" y="20252"/>
                  <a:pt x="13571" y="20123"/>
                </a:cubicBezTo>
                <a:lnTo>
                  <a:pt x="13631" y="19985"/>
                </a:lnTo>
                <a:lnTo>
                  <a:pt x="13680" y="20123"/>
                </a:lnTo>
                <a:cubicBezTo>
                  <a:pt x="13723" y="20246"/>
                  <a:pt x="13738" y="20267"/>
                  <a:pt x="13798" y="20267"/>
                </a:cubicBezTo>
                <a:cubicBezTo>
                  <a:pt x="13863" y="20267"/>
                  <a:pt x="13869" y="20258"/>
                  <a:pt x="13931" y="20046"/>
                </a:cubicBezTo>
                <a:lnTo>
                  <a:pt x="13997" y="19826"/>
                </a:lnTo>
                <a:lnTo>
                  <a:pt x="14085" y="19964"/>
                </a:lnTo>
                <a:lnTo>
                  <a:pt x="14173" y="20108"/>
                </a:lnTo>
                <a:lnTo>
                  <a:pt x="14228" y="19995"/>
                </a:lnTo>
                <a:lnTo>
                  <a:pt x="14284" y="19877"/>
                </a:lnTo>
                <a:lnTo>
                  <a:pt x="14276" y="19585"/>
                </a:lnTo>
                <a:cubicBezTo>
                  <a:pt x="14264" y="19202"/>
                  <a:pt x="14239" y="19010"/>
                  <a:pt x="14194" y="18975"/>
                </a:cubicBezTo>
                <a:cubicBezTo>
                  <a:pt x="14129" y="18923"/>
                  <a:pt x="14084" y="19029"/>
                  <a:pt x="14020" y="19380"/>
                </a:cubicBezTo>
                <a:cubicBezTo>
                  <a:pt x="13940" y="19812"/>
                  <a:pt x="13896" y="19928"/>
                  <a:pt x="13811" y="19928"/>
                </a:cubicBezTo>
                <a:cubicBezTo>
                  <a:pt x="13755" y="19928"/>
                  <a:pt x="13740" y="19912"/>
                  <a:pt x="13711" y="19805"/>
                </a:cubicBezTo>
                <a:cubicBezTo>
                  <a:pt x="13693" y="19737"/>
                  <a:pt x="13675" y="19656"/>
                  <a:pt x="13672" y="19626"/>
                </a:cubicBezTo>
                <a:cubicBezTo>
                  <a:pt x="13668" y="19589"/>
                  <a:pt x="13651" y="19614"/>
                  <a:pt x="13617" y="19708"/>
                </a:cubicBezTo>
                <a:cubicBezTo>
                  <a:pt x="13550" y="19893"/>
                  <a:pt x="13517" y="19928"/>
                  <a:pt x="13410" y="19928"/>
                </a:cubicBezTo>
                <a:cubicBezTo>
                  <a:pt x="13360" y="19929"/>
                  <a:pt x="13284" y="19957"/>
                  <a:pt x="13240" y="19990"/>
                </a:cubicBezTo>
                <a:cubicBezTo>
                  <a:pt x="13196" y="20023"/>
                  <a:pt x="13155" y="20038"/>
                  <a:pt x="13149" y="20026"/>
                </a:cubicBezTo>
                <a:cubicBezTo>
                  <a:pt x="13142" y="20014"/>
                  <a:pt x="13161" y="19923"/>
                  <a:pt x="13191" y="19821"/>
                </a:cubicBezTo>
                <a:cubicBezTo>
                  <a:pt x="13259" y="19590"/>
                  <a:pt x="13273" y="19483"/>
                  <a:pt x="13273" y="19170"/>
                </a:cubicBezTo>
                <a:cubicBezTo>
                  <a:pt x="13273" y="18872"/>
                  <a:pt x="13265" y="18790"/>
                  <a:pt x="13233" y="18790"/>
                </a:cubicBezTo>
                <a:cubicBezTo>
                  <a:pt x="13176" y="18790"/>
                  <a:pt x="13059" y="19247"/>
                  <a:pt x="13016" y="19641"/>
                </a:cubicBezTo>
                <a:cubicBezTo>
                  <a:pt x="12989" y="19899"/>
                  <a:pt x="12976" y="19917"/>
                  <a:pt x="12835" y="19923"/>
                </a:cubicBezTo>
                <a:cubicBezTo>
                  <a:pt x="12720" y="19928"/>
                  <a:pt x="12665" y="19838"/>
                  <a:pt x="12641" y="19611"/>
                </a:cubicBezTo>
                <a:cubicBezTo>
                  <a:pt x="12632" y="19526"/>
                  <a:pt x="12614" y="18973"/>
                  <a:pt x="12602" y="18380"/>
                </a:cubicBezTo>
                <a:lnTo>
                  <a:pt x="12581" y="17303"/>
                </a:lnTo>
                <a:close/>
                <a:moveTo>
                  <a:pt x="15416" y="17303"/>
                </a:moveTo>
                <a:lnTo>
                  <a:pt x="15383" y="17411"/>
                </a:lnTo>
                <a:lnTo>
                  <a:pt x="15350" y="17518"/>
                </a:lnTo>
                <a:lnTo>
                  <a:pt x="15367" y="18036"/>
                </a:lnTo>
                <a:cubicBezTo>
                  <a:pt x="15375" y="18321"/>
                  <a:pt x="15388" y="18850"/>
                  <a:pt x="15396" y="19211"/>
                </a:cubicBezTo>
                <a:cubicBezTo>
                  <a:pt x="15413" y="19943"/>
                  <a:pt x="15431" y="20116"/>
                  <a:pt x="15496" y="20205"/>
                </a:cubicBezTo>
                <a:cubicBezTo>
                  <a:pt x="15518" y="20237"/>
                  <a:pt x="15574" y="20266"/>
                  <a:pt x="15620" y="20267"/>
                </a:cubicBezTo>
                <a:cubicBezTo>
                  <a:pt x="15694" y="20268"/>
                  <a:pt x="15710" y="20251"/>
                  <a:pt x="15763" y="20123"/>
                </a:cubicBezTo>
                <a:lnTo>
                  <a:pt x="15822" y="19980"/>
                </a:lnTo>
                <a:lnTo>
                  <a:pt x="15864" y="20108"/>
                </a:lnTo>
                <a:cubicBezTo>
                  <a:pt x="15899" y="20217"/>
                  <a:pt x="15918" y="20242"/>
                  <a:pt x="15983" y="20257"/>
                </a:cubicBezTo>
                <a:cubicBezTo>
                  <a:pt x="16056" y="20273"/>
                  <a:pt x="16067" y="20264"/>
                  <a:pt x="16124" y="20128"/>
                </a:cubicBezTo>
                <a:lnTo>
                  <a:pt x="16184" y="19985"/>
                </a:lnTo>
                <a:lnTo>
                  <a:pt x="16234" y="20128"/>
                </a:lnTo>
                <a:cubicBezTo>
                  <a:pt x="16283" y="20270"/>
                  <a:pt x="16288" y="20277"/>
                  <a:pt x="16375" y="20262"/>
                </a:cubicBezTo>
                <a:cubicBezTo>
                  <a:pt x="16450" y="20248"/>
                  <a:pt x="16491" y="20206"/>
                  <a:pt x="16626" y="20005"/>
                </a:cubicBezTo>
                <a:cubicBezTo>
                  <a:pt x="16823" y="19712"/>
                  <a:pt x="16917" y="19631"/>
                  <a:pt x="17073" y="19631"/>
                </a:cubicBezTo>
                <a:lnTo>
                  <a:pt x="17192" y="19631"/>
                </a:lnTo>
                <a:lnTo>
                  <a:pt x="17206" y="19482"/>
                </a:lnTo>
                <a:lnTo>
                  <a:pt x="17221" y="19339"/>
                </a:lnTo>
                <a:lnTo>
                  <a:pt x="17125" y="19334"/>
                </a:lnTo>
                <a:cubicBezTo>
                  <a:pt x="17008" y="19333"/>
                  <a:pt x="16919" y="19270"/>
                  <a:pt x="16756" y="19067"/>
                </a:cubicBezTo>
                <a:cubicBezTo>
                  <a:pt x="16563" y="18826"/>
                  <a:pt x="16513" y="18851"/>
                  <a:pt x="16437" y="19226"/>
                </a:cubicBezTo>
                <a:lnTo>
                  <a:pt x="16411" y="19354"/>
                </a:lnTo>
                <a:lnTo>
                  <a:pt x="16445" y="19318"/>
                </a:lnTo>
                <a:cubicBezTo>
                  <a:pt x="16533" y="19235"/>
                  <a:pt x="16605" y="19241"/>
                  <a:pt x="16693" y="19339"/>
                </a:cubicBezTo>
                <a:cubicBezTo>
                  <a:pt x="16785" y="19441"/>
                  <a:pt x="16826" y="19535"/>
                  <a:pt x="16792" y="19564"/>
                </a:cubicBezTo>
                <a:cubicBezTo>
                  <a:pt x="16782" y="19573"/>
                  <a:pt x="16710" y="19654"/>
                  <a:pt x="16632" y="19744"/>
                </a:cubicBezTo>
                <a:cubicBezTo>
                  <a:pt x="16532" y="19860"/>
                  <a:pt x="16464" y="19912"/>
                  <a:pt x="16396" y="19923"/>
                </a:cubicBezTo>
                <a:cubicBezTo>
                  <a:pt x="16304" y="19939"/>
                  <a:pt x="16301" y="19931"/>
                  <a:pt x="16267" y="19805"/>
                </a:cubicBezTo>
                <a:cubicBezTo>
                  <a:pt x="16248" y="19734"/>
                  <a:pt x="16229" y="19656"/>
                  <a:pt x="16226" y="19626"/>
                </a:cubicBezTo>
                <a:cubicBezTo>
                  <a:pt x="16222" y="19589"/>
                  <a:pt x="16203" y="19614"/>
                  <a:pt x="16169" y="19708"/>
                </a:cubicBezTo>
                <a:cubicBezTo>
                  <a:pt x="16107" y="19880"/>
                  <a:pt x="16070" y="19928"/>
                  <a:pt x="15995" y="19928"/>
                </a:cubicBezTo>
                <a:cubicBezTo>
                  <a:pt x="15946" y="19928"/>
                  <a:pt x="15929" y="19909"/>
                  <a:pt x="15902" y="19805"/>
                </a:cubicBezTo>
                <a:cubicBezTo>
                  <a:pt x="15883" y="19737"/>
                  <a:pt x="15866" y="19656"/>
                  <a:pt x="15863" y="19626"/>
                </a:cubicBezTo>
                <a:cubicBezTo>
                  <a:pt x="15859" y="19589"/>
                  <a:pt x="15841" y="19614"/>
                  <a:pt x="15807" y="19708"/>
                </a:cubicBezTo>
                <a:cubicBezTo>
                  <a:pt x="15745" y="19879"/>
                  <a:pt x="15707" y="19929"/>
                  <a:pt x="15634" y="19928"/>
                </a:cubicBezTo>
                <a:cubicBezTo>
                  <a:pt x="15559" y="19928"/>
                  <a:pt x="15496" y="19803"/>
                  <a:pt x="15476" y="19611"/>
                </a:cubicBezTo>
                <a:cubicBezTo>
                  <a:pt x="15467" y="19526"/>
                  <a:pt x="15451" y="18973"/>
                  <a:pt x="15438" y="18380"/>
                </a:cubicBezTo>
                <a:lnTo>
                  <a:pt x="15416" y="17303"/>
                </a:lnTo>
                <a:close/>
                <a:moveTo>
                  <a:pt x="18399" y="17370"/>
                </a:moveTo>
                <a:lnTo>
                  <a:pt x="18369" y="17503"/>
                </a:lnTo>
                <a:cubicBezTo>
                  <a:pt x="18330" y="17675"/>
                  <a:pt x="18330" y="17986"/>
                  <a:pt x="18366" y="19016"/>
                </a:cubicBezTo>
                <a:cubicBezTo>
                  <a:pt x="18381" y="19432"/>
                  <a:pt x="18392" y="19894"/>
                  <a:pt x="18392" y="20041"/>
                </a:cubicBezTo>
                <a:cubicBezTo>
                  <a:pt x="18392" y="20350"/>
                  <a:pt x="18412" y="20389"/>
                  <a:pt x="18435" y="20128"/>
                </a:cubicBezTo>
                <a:cubicBezTo>
                  <a:pt x="18451" y="19935"/>
                  <a:pt x="18444" y="19212"/>
                  <a:pt x="18415" y="18026"/>
                </a:cubicBezTo>
                <a:lnTo>
                  <a:pt x="18399" y="17370"/>
                </a:lnTo>
                <a:close/>
                <a:moveTo>
                  <a:pt x="16875" y="17924"/>
                </a:moveTo>
                <a:cubicBezTo>
                  <a:pt x="16870" y="17944"/>
                  <a:pt x="16852" y="18021"/>
                  <a:pt x="16836" y="18088"/>
                </a:cubicBezTo>
                <a:lnTo>
                  <a:pt x="16807" y="18206"/>
                </a:lnTo>
                <a:lnTo>
                  <a:pt x="16857" y="18324"/>
                </a:lnTo>
                <a:cubicBezTo>
                  <a:pt x="16885" y="18388"/>
                  <a:pt x="16910" y="18435"/>
                  <a:pt x="16913" y="18426"/>
                </a:cubicBezTo>
                <a:cubicBezTo>
                  <a:pt x="16916" y="18417"/>
                  <a:pt x="16931" y="18352"/>
                  <a:pt x="16947" y="18277"/>
                </a:cubicBezTo>
                <a:lnTo>
                  <a:pt x="16977" y="18139"/>
                </a:lnTo>
                <a:lnTo>
                  <a:pt x="16931" y="18016"/>
                </a:lnTo>
                <a:cubicBezTo>
                  <a:pt x="16906" y="17946"/>
                  <a:pt x="16881" y="17902"/>
                  <a:pt x="16875" y="17924"/>
                </a:cubicBezTo>
                <a:close/>
                <a:moveTo>
                  <a:pt x="13571" y="18293"/>
                </a:moveTo>
                <a:cubicBezTo>
                  <a:pt x="13559" y="18299"/>
                  <a:pt x="13549" y="18342"/>
                  <a:pt x="13532" y="18426"/>
                </a:cubicBezTo>
                <a:lnTo>
                  <a:pt x="13502" y="18565"/>
                </a:lnTo>
                <a:lnTo>
                  <a:pt x="13553" y="18677"/>
                </a:lnTo>
                <a:lnTo>
                  <a:pt x="13602" y="18790"/>
                </a:lnTo>
                <a:lnTo>
                  <a:pt x="13631" y="18672"/>
                </a:lnTo>
                <a:cubicBezTo>
                  <a:pt x="13671" y="18519"/>
                  <a:pt x="13671" y="18486"/>
                  <a:pt x="13623" y="18375"/>
                </a:cubicBezTo>
                <a:cubicBezTo>
                  <a:pt x="13597" y="18315"/>
                  <a:pt x="13583" y="18286"/>
                  <a:pt x="13571" y="18293"/>
                </a:cubicBezTo>
                <a:close/>
                <a:moveTo>
                  <a:pt x="19498" y="18293"/>
                </a:moveTo>
                <a:cubicBezTo>
                  <a:pt x="19486" y="18299"/>
                  <a:pt x="19476" y="18342"/>
                  <a:pt x="19459" y="18426"/>
                </a:cubicBezTo>
                <a:lnTo>
                  <a:pt x="19430" y="18565"/>
                </a:lnTo>
                <a:lnTo>
                  <a:pt x="19478" y="18677"/>
                </a:lnTo>
                <a:lnTo>
                  <a:pt x="19527" y="18790"/>
                </a:lnTo>
                <a:lnTo>
                  <a:pt x="19558" y="18672"/>
                </a:lnTo>
                <a:cubicBezTo>
                  <a:pt x="19598" y="18519"/>
                  <a:pt x="19596" y="18486"/>
                  <a:pt x="19549" y="18375"/>
                </a:cubicBezTo>
                <a:cubicBezTo>
                  <a:pt x="19523" y="18315"/>
                  <a:pt x="19510" y="18286"/>
                  <a:pt x="19498" y="18293"/>
                </a:cubicBezTo>
                <a:close/>
                <a:moveTo>
                  <a:pt x="16238" y="18349"/>
                </a:moveTo>
                <a:lnTo>
                  <a:pt x="16210" y="18462"/>
                </a:lnTo>
                <a:cubicBezTo>
                  <a:pt x="16175" y="18599"/>
                  <a:pt x="16172" y="18602"/>
                  <a:pt x="16120" y="18482"/>
                </a:cubicBezTo>
                <a:lnTo>
                  <a:pt x="16079" y="18385"/>
                </a:lnTo>
                <a:lnTo>
                  <a:pt x="16053" y="18493"/>
                </a:lnTo>
                <a:cubicBezTo>
                  <a:pt x="16019" y="18634"/>
                  <a:pt x="16021" y="18659"/>
                  <a:pt x="16071" y="18795"/>
                </a:cubicBezTo>
                <a:cubicBezTo>
                  <a:pt x="16124" y="18936"/>
                  <a:pt x="16131" y="18936"/>
                  <a:pt x="16141" y="18831"/>
                </a:cubicBezTo>
                <a:cubicBezTo>
                  <a:pt x="16158" y="18666"/>
                  <a:pt x="16187" y="18641"/>
                  <a:pt x="16231" y="18744"/>
                </a:cubicBezTo>
                <a:cubicBezTo>
                  <a:pt x="16254" y="18796"/>
                  <a:pt x="16273" y="18829"/>
                  <a:pt x="16275" y="18821"/>
                </a:cubicBezTo>
                <a:cubicBezTo>
                  <a:pt x="16277" y="18813"/>
                  <a:pt x="16292" y="18751"/>
                  <a:pt x="16308" y="18677"/>
                </a:cubicBezTo>
                <a:lnTo>
                  <a:pt x="16337" y="18539"/>
                </a:lnTo>
                <a:lnTo>
                  <a:pt x="16288" y="18447"/>
                </a:lnTo>
                <a:lnTo>
                  <a:pt x="16238" y="18349"/>
                </a:lnTo>
                <a:close/>
                <a:moveTo>
                  <a:pt x="15106" y="19164"/>
                </a:moveTo>
                <a:cubicBezTo>
                  <a:pt x="15091" y="19123"/>
                  <a:pt x="15078" y="19132"/>
                  <a:pt x="15065" y="19190"/>
                </a:cubicBezTo>
                <a:cubicBezTo>
                  <a:pt x="15027" y="19352"/>
                  <a:pt x="15028" y="19455"/>
                  <a:pt x="15068" y="19600"/>
                </a:cubicBezTo>
                <a:cubicBezTo>
                  <a:pt x="15089" y="19676"/>
                  <a:pt x="15118" y="19819"/>
                  <a:pt x="15132" y="19918"/>
                </a:cubicBezTo>
                <a:lnTo>
                  <a:pt x="15158" y="20098"/>
                </a:lnTo>
                <a:lnTo>
                  <a:pt x="15106" y="20339"/>
                </a:lnTo>
                <a:cubicBezTo>
                  <a:pt x="15044" y="20621"/>
                  <a:pt x="14920" y="20955"/>
                  <a:pt x="14851" y="21026"/>
                </a:cubicBezTo>
                <a:cubicBezTo>
                  <a:pt x="14806" y="21072"/>
                  <a:pt x="14719" y="21058"/>
                  <a:pt x="14659" y="20995"/>
                </a:cubicBezTo>
                <a:cubicBezTo>
                  <a:pt x="14612" y="20946"/>
                  <a:pt x="14705" y="21128"/>
                  <a:pt x="14763" y="21200"/>
                </a:cubicBezTo>
                <a:cubicBezTo>
                  <a:pt x="14846" y="21302"/>
                  <a:pt x="14874" y="21300"/>
                  <a:pt x="14949" y="21180"/>
                </a:cubicBezTo>
                <a:cubicBezTo>
                  <a:pt x="15144" y="20866"/>
                  <a:pt x="15232" y="20113"/>
                  <a:pt x="15153" y="19446"/>
                </a:cubicBezTo>
                <a:cubicBezTo>
                  <a:pt x="15136" y="19299"/>
                  <a:pt x="15120" y="19206"/>
                  <a:pt x="15106" y="19164"/>
                </a:cubicBezTo>
                <a:close/>
                <a:moveTo>
                  <a:pt x="12106" y="19872"/>
                </a:moveTo>
                <a:cubicBezTo>
                  <a:pt x="12090" y="19864"/>
                  <a:pt x="12071" y="19872"/>
                  <a:pt x="12054" y="19908"/>
                </a:cubicBezTo>
                <a:cubicBezTo>
                  <a:pt x="12015" y="19988"/>
                  <a:pt x="12011" y="20197"/>
                  <a:pt x="12046" y="20262"/>
                </a:cubicBezTo>
                <a:cubicBezTo>
                  <a:pt x="12083" y="20329"/>
                  <a:pt x="12124" y="20316"/>
                  <a:pt x="12150" y="20226"/>
                </a:cubicBezTo>
                <a:cubicBezTo>
                  <a:pt x="12192" y="20083"/>
                  <a:pt x="12156" y="19897"/>
                  <a:pt x="12106" y="19872"/>
                </a:cubicBezTo>
                <a:close/>
                <a:moveTo>
                  <a:pt x="21491" y="20733"/>
                </a:moveTo>
                <a:lnTo>
                  <a:pt x="21459" y="20857"/>
                </a:lnTo>
                <a:lnTo>
                  <a:pt x="21428" y="20985"/>
                </a:lnTo>
                <a:lnTo>
                  <a:pt x="21379" y="20892"/>
                </a:lnTo>
                <a:lnTo>
                  <a:pt x="21331" y="20800"/>
                </a:lnTo>
                <a:lnTo>
                  <a:pt x="21300" y="20923"/>
                </a:lnTo>
                <a:lnTo>
                  <a:pt x="21268" y="21046"/>
                </a:lnTo>
                <a:lnTo>
                  <a:pt x="21312" y="21164"/>
                </a:lnTo>
                <a:cubicBezTo>
                  <a:pt x="21368" y="21311"/>
                  <a:pt x="21377" y="21308"/>
                  <a:pt x="21406" y="21149"/>
                </a:cubicBezTo>
                <a:lnTo>
                  <a:pt x="21431" y="21016"/>
                </a:lnTo>
                <a:lnTo>
                  <a:pt x="21475" y="21128"/>
                </a:lnTo>
                <a:lnTo>
                  <a:pt x="21520" y="21236"/>
                </a:lnTo>
                <a:lnTo>
                  <a:pt x="21555" y="21092"/>
                </a:lnTo>
                <a:lnTo>
                  <a:pt x="21589" y="20954"/>
                </a:lnTo>
                <a:lnTo>
                  <a:pt x="21540" y="20841"/>
                </a:lnTo>
                <a:lnTo>
                  <a:pt x="21491" y="20733"/>
                </a:lnTo>
                <a:close/>
                <a:moveTo>
                  <a:pt x="15874" y="20841"/>
                </a:moveTo>
                <a:lnTo>
                  <a:pt x="15841" y="20980"/>
                </a:lnTo>
                <a:lnTo>
                  <a:pt x="15809" y="21113"/>
                </a:lnTo>
                <a:lnTo>
                  <a:pt x="15763" y="21000"/>
                </a:lnTo>
                <a:cubicBezTo>
                  <a:pt x="15719" y="20894"/>
                  <a:pt x="15717" y="20894"/>
                  <a:pt x="15698" y="20969"/>
                </a:cubicBezTo>
                <a:cubicBezTo>
                  <a:pt x="15650" y="21160"/>
                  <a:pt x="15651" y="21181"/>
                  <a:pt x="15703" y="21298"/>
                </a:cubicBezTo>
                <a:lnTo>
                  <a:pt x="15752" y="21410"/>
                </a:lnTo>
                <a:lnTo>
                  <a:pt x="15786" y="21277"/>
                </a:lnTo>
                <a:lnTo>
                  <a:pt x="15820" y="21149"/>
                </a:lnTo>
                <a:lnTo>
                  <a:pt x="15856" y="21236"/>
                </a:lnTo>
                <a:cubicBezTo>
                  <a:pt x="15900" y="21345"/>
                  <a:pt x="15903" y="21342"/>
                  <a:pt x="15934" y="21226"/>
                </a:cubicBezTo>
                <a:cubicBezTo>
                  <a:pt x="15969" y="21095"/>
                  <a:pt x="15967" y="21058"/>
                  <a:pt x="15918" y="20944"/>
                </a:cubicBezTo>
                <a:lnTo>
                  <a:pt x="15874" y="20841"/>
                </a:lnTo>
                <a:close/>
                <a:moveTo>
                  <a:pt x="14318" y="20867"/>
                </a:moveTo>
                <a:cubicBezTo>
                  <a:pt x="14294" y="20884"/>
                  <a:pt x="14243" y="20957"/>
                  <a:pt x="14160" y="21087"/>
                </a:cubicBezTo>
                <a:cubicBezTo>
                  <a:pt x="14011" y="21321"/>
                  <a:pt x="13958" y="21445"/>
                  <a:pt x="13958" y="21549"/>
                </a:cubicBezTo>
                <a:cubicBezTo>
                  <a:pt x="13958" y="21589"/>
                  <a:pt x="14282" y="21068"/>
                  <a:pt x="14308" y="20985"/>
                </a:cubicBezTo>
                <a:cubicBezTo>
                  <a:pt x="14338" y="20893"/>
                  <a:pt x="14342" y="20850"/>
                  <a:pt x="14318" y="2086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477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75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73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4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76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488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78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86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79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0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1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2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3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4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5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87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90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1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492" name="مستطيل"/>
          <p:cNvSpPr/>
          <p:nvPr/>
        </p:nvSpPr>
        <p:spPr>
          <a:xfrm>
            <a:off x="8035318" y="37534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3" name="Google Shape;145;p11"/>
          <p:cNvSpPr txBox="1"/>
          <p:nvPr/>
        </p:nvSpPr>
        <p:spPr>
          <a:xfrm>
            <a:off x="7980071" y="36564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5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506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494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05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495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03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96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7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8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99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00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01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02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04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07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509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10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١</a:t>
            </a:r>
          </a:p>
        </p:txBody>
      </p:sp>
      <p:sp>
        <p:nvSpPr>
          <p:cNvPr id="511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12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13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٣</a:t>
            </a:r>
          </a:p>
        </p:txBody>
      </p:sp>
      <p:pic>
        <p:nvPicPr>
          <p:cNvPr id="514" name="IMG_4006.png" descr="IMG_4006.png"/>
          <p:cNvPicPr>
            <a:picLocks noChangeAspect="1"/>
          </p:cNvPicPr>
          <p:nvPr/>
        </p:nvPicPr>
        <p:blipFill>
          <a:blip r:embed="rId7">
            <a:extLst/>
          </a:blip>
          <a:srcRect l="15749" t="23675" r="25379" b="57821"/>
          <a:stretch>
            <a:fillRect/>
          </a:stretch>
        </p:blipFill>
        <p:spPr>
          <a:xfrm>
            <a:off x="2784753" y="1691118"/>
            <a:ext cx="4635735" cy="1017696"/>
          </a:xfrm>
          <a:prstGeom prst="rect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515" name="IMG_4006.png" descr="IMG_4006.png"/>
          <p:cNvPicPr>
            <a:picLocks noChangeAspect="1"/>
          </p:cNvPicPr>
          <p:nvPr/>
        </p:nvPicPr>
        <p:blipFill>
          <a:blip r:embed="rId7">
            <a:extLst/>
          </a:blip>
          <a:srcRect l="15880" t="41668" r="25248" b="48450"/>
          <a:stretch>
            <a:fillRect/>
          </a:stretch>
        </p:blipFill>
        <p:spPr>
          <a:xfrm>
            <a:off x="2593976" y="3764517"/>
            <a:ext cx="4635735" cy="543497"/>
          </a:xfrm>
          <a:prstGeom prst="rect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8" grpId="5"/>
      <p:bldP build="whole" bldLvl="1" animBg="1" rev="0" advAuto="0" spid="493" grpId="4"/>
      <p:bldP build="whole" bldLvl="1" animBg="1" rev="0" advAuto="0" spid="491" grpId="2"/>
      <p:bldP build="whole" bldLvl="1" animBg="1" rev="0" advAuto="0" spid="492" grpId="3"/>
      <p:bldP build="whole" bldLvl="1" animBg="1" rev="0" advAuto="0" spid="49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تجميع"/>
          <p:cNvGrpSpPr/>
          <p:nvPr/>
        </p:nvGrpSpPr>
        <p:grpSpPr>
          <a:xfrm>
            <a:off x="7730411" y="607584"/>
            <a:ext cx="1222693" cy="717775"/>
            <a:chOff x="0" y="0"/>
            <a:chExt cx="1222692" cy="717773"/>
          </a:xfrm>
        </p:grpSpPr>
        <p:grpSp>
          <p:nvGrpSpPr>
            <p:cNvPr id="521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519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517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8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20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532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522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30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23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4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5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6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7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8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29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31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34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35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536" name="مستطيل"/>
          <p:cNvSpPr/>
          <p:nvPr/>
        </p:nvSpPr>
        <p:spPr>
          <a:xfrm>
            <a:off x="8035318" y="39693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37" name="Google Shape;145;p11"/>
          <p:cNvSpPr txBox="1"/>
          <p:nvPr/>
        </p:nvSpPr>
        <p:spPr>
          <a:xfrm>
            <a:off x="7992798" y="4037095"/>
            <a:ext cx="747154" cy="477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538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39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540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41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42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٣</a:t>
            </a:r>
          </a:p>
        </p:txBody>
      </p:sp>
      <p:pic>
        <p:nvPicPr>
          <p:cNvPr id="543" name="IMG_4006.png" descr="IMG_4006.png"/>
          <p:cNvPicPr>
            <a:picLocks noChangeAspect="1"/>
          </p:cNvPicPr>
          <p:nvPr/>
        </p:nvPicPr>
        <p:blipFill>
          <a:blip r:embed="rId7">
            <a:extLst/>
          </a:blip>
          <a:srcRect l="39772" t="53101" r="22237" b="38704"/>
          <a:stretch>
            <a:fillRect/>
          </a:stretch>
        </p:blipFill>
        <p:spPr>
          <a:xfrm>
            <a:off x="3313074" y="2092224"/>
            <a:ext cx="3831445" cy="577270"/>
          </a:xfrm>
          <a:prstGeom prst="rect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544" name="IMG_4006.png" descr="IMG_4006.png"/>
          <p:cNvPicPr>
            <a:picLocks noChangeAspect="1"/>
          </p:cNvPicPr>
          <p:nvPr/>
        </p:nvPicPr>
        <p:blipFill>
          <a:blip r:embed="rId7">
            <a:extLst/>
          </a:blip>
          <a:srcRect l="54352" t="70215" r="15576" b="12124"/>
          <a:stretch>
            <a:fillRect/>
          </a:stretch>
        </p:blipFill>
        <p:spPr>
          <a:xfrm>
            <a:off x="4498092" y="3625169"/>
            <a:ext cx="2367834" cy="971306"/>
          </a:xfrm>
          <a:prstGeom prst="rect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4" grpId="1"/>
      <p:bldP build="whole" bldLvl="1" animBg="1" rev="0" advAuto="0" spid="537" grpId="4"/>
      <p:bldP build="whole" bldLvl="1" animBg="1" rev="0" advAuto="0" spid="536" grpId="3"/>
      <p:bldP build="whole" bldLvl="1" animBg="1" rev="0" advAuto="0" spid="53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546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59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552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547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8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9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0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1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55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553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4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58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556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7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60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64" name="تجميع"/>
          <p:cNvGrpSpPr/>
          <p:nvPr/>
        </p:nvGrpSpPr>
        <p:grpSpPr>
          <a:xfrm>
            <a:off x="7797275" y="935233"/>
            <a:ext cx="620649" cy="620648"/>
            <a:chOff x="-1" y="0"/>
            <a:chExt cx="620648" cy="620647"/>
          </a:xfrm>
        </p:grpSpPr>
        <p:sp>
          <p:nvSpPr>
            <p:cNvPr id="562" name="Google Shape;324;p12"/>
            <p:cNvSpPr/>
            <p:nvPr/>
          </p:nvSpPr>
          <p:spPr>
            <a:xfrm>
              <a:off x="-2" y="-1"/>
              <a:ext cx="620649" cy="620648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3" name="Google Shape;325;p12"/>
            <p:cNvSpPr/>
            <p:nvPr/>
          </p:nvSpPr>
          <p:spPr>
            <a:xfrm>
              <a:off x="29640" y="21739"/>
              <a:ext cx="577169" cy="577171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65" name="١٠"/>
          <p:cNvSpPr txBox="1"/>
          <p:nvPr/>
        </p:nvSpPr>
        <p:spPr>
          <a:xfrm>
            <a:off x="7559160" y="1034147"/>
            <a:ext cx="1122281" cy="46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566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67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١</a:t>
            </a:r>
          </a:p>
        </p:txBody>
      </p:sp>
      <p:sp>
        <p:nvSpPr>
          <p:cNvPr id="568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69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70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764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٢</a:t>
            </a:r>
          </a:p>
        </p:txBody>
      </p:sp>
      <p:grpSp>
        <p:nvGrpSpPr>
          <p:cNvPr id="58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583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571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82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572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80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73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4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5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6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7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8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9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81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84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586" name="IMG_3922.png" descr="IMG_3922.png"/>
          <p:cNvPicPr>
            <a:picLocks noChangeAspect="1"/>
          </p:cNvPicPr>
          <p:nvPr/>
        </p:nvPicPr>
        <p:blipFill>
          <a:blip r:embed="rId7">
            <a:extLst/>
          </a:blip>
          <a:srcRect l="16081" t="55695" r="16803" b="20955"/>
          <a:stretch>
            <a:fillRect/>
          </a:stretch>
        </p:blipFill>
        <p:spPr>
          <a:xfrm>
            <a:off x="2252941" y="1132565"/>
            <a:ext cx="5240832" cy="1273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26" fill="norm" stroke="1" extrusionOk="0">
                <a:moveTo>
                  <a:pt x="16083" y="4"/>
                </a:moveTo>
                <a:cubicBezTo>
                  <a:pt x="16083" y="-24"/>
                  <a:pt x="16004" y="111"/>
                  <a:pt x="15908" y="305"/>
                </a:cubicBezTo>
                <a:cubicBezTo>
                  <a:pt x="15811" y="500"/>
                  <a:pt x="15733" y="675"/>
                  <a:pt x="15733" y="688"/>
                </a:cubicBezTo>
                <a:cubicBezTo>
                  <a:pt x="15733" y="701"/>
                  <a:pt x="15728" y="750"/>
                  <a:pt x="15723" y="802"/>
                </a:cubicBezTo>
                <a:cubicBezTo>
                  <a:pt x="15718" y="854"/>
                  <a:pt x="15720" y="889"/>
                  <a:pt x="15726" y="876"/>
                </a:cubicBezTo>
                <a:cubicBezTo>
                  <a:pt x="16031" y="273"/>
                  <a:pt x="16083" y="145"/>
                  <a:pt x="16083" y="4"/>
                </a:cubicBezTo>
                <a:close/>
                <a:moveTo>
                  <a:pt x="10832" y="205"/>
                </a:moveTo>
                <a:cubicBezTo>
                  <a:pt x="10816" y="202"/>
                  <a:pt x="10797" y="224"/>
                  <a:pt x="10776" y="265"/>
                </a:cubicBezTo>
                <a:cubicBezTo>
                  <a:pt x="10729" y="359"/>
                  <a:pt x="10694" y="582"/>
                  <a:pt x="10694" y="795"/>
                </a:cubicBezTo>
                <a:cubicBezTo>
                  <a:pt x="10694" y="933"/>
                  <a:pt x="10699" y="960"/>
                  <a:pt x="10760" y="1151"/>
                </a:cubicBezTo>
                <a:lnTo>
                  <a:pt x="10792" y="1251"/>
                </a:lnTo>
                <a:lnTo>
                  <a:pt x="10727" y="1473"/>
                </a:lnTo>
                <a:cubicBezTo>
                  <a:pt x="10691" y="1595"/>
                  <a:pt x="10637" y="1761"/>
                  <a:pt x="10608" y="1842"/>
                </a:cubicBezTo>
                <a:cubicBezTo>
                  <a:pt x="10566" y="1955"/>
                  <a:pt x="10560" y="1989"/>
                  <a:pt x="10581" y="1989"/>
                </a:cubicBezTo>
                <a:cubicBezTo>
                  <a:pt x="10617" y="1989"/>
                  <a:pt x="10756" y="1646"/>
                  <a:pt x="10814" y="1419"/>
                </a:cubicBezTo>
                <a:cubicBezTo>
                  <a:pt x="10851" y="1272"/>
                  <a:pt x="10861" y="1257"/>
                  <a:pt x="10882" y="1312"/>
                </a:cubicBezTo>
                <a:cubicBezTo>
                  <a:pt x="10896" y="1347"/>
                  <a:pt x="10910" y="1364"/>
                  <a:pt x="10915" y="1345"/>
                </a:cubicBezTo>
                <a:cubicBezTo>
                  <a:pt x="10931" y="1278"/>
                  <a:pt x="10922" y="1062"/>
                  <a:pt x="10902" y="1030"/>
                </a:cubicBezTo>
                <a:cubicBezTo>
                  <a:pt x="10885" y="1004"/>
                  <a:pt x="10884" y="946"/>
                  <a:pt x="10890" y="762"/>
                </a:cubicBezTo>
                <a:cubicBezTo>
                  <a:pt x="10903" y="421"/>
                  <a:pt x="10879" y="215"/>
                  <a:pt x="10832" y="205"/>
                </a:cubicBezTo>
                <a:close/>
                <a:moveTo>
                  <a:pt x="16053" y="862"/>
                </a:moveTo>
                <a:cubicBezTo>
                  <a:pt x="16051" y="830"/>
                  <a:pt x="16046" y="847"/>
                  <a:pt x="16035" y="889"/>
                </a:cubicBezTo>
                <a:cubicBezTo>
                  <a:pt x="16023" y="938"/>
                  <a:pt x="16012" y="1061"/>
                  <a:pt x="16011" y="1164"/>
                </a:cubicBezTo>
                <a:cubicBezTo>
                  <a:pt x="16009" y="1324"/>
                  <a:pt x="16004" y="1352"/>
                  <a:pt x="15975" y="1352"/>
                </a:cubicBezTo>
                <a:cubicBezTo>
                  <a:pt x="15950" y="1352"/>
                  <a:pt x="15940" y="1322"/>
                  <a:pt x="15937" y="1231"/>
                </a:cubicBezTo>
                <a:cubicBezTo>
                  <a:pt x="15931" y="1049"/>
                  <a:pt x="15912" y="1077"/>
                  <a:pt x="15895" y="1298"/>
                </a:cubicBezTo>
                <a:cubicBezTo>
                  <a:pt x="15866" y="1650"/>
                  <a:pt x="15787" y="1650"/>
                  <a:pt x="15803" y="1298"/>
                </a:cubicBezTo>
                <a:cubicBezTo>
                  <a:pt x="15812" y="1117"/>
                  <a:pt x="15789" y="1123"/>
                  <a:pt x="15772" y="1305"/>
                </a:cubicBezTo>
                <a:cubicBezTo>
                  <a:pt x="15754" y="1498"/>
                  <a:pt x="15756" y="1735"/>
                  <a:pt x="15775" y="1815"/>
                </a:cubicBezTo>
                <a:cubicBezTo>
                  <a:pt x="15798" y="1909"/>
                  <a:pt x="15828" y="1894"/>
                  <a:pt x="15878" y="1768"/>
                </a:cubicBezTo>
                <a:cubicBezTo>
                  <a:pt x="15903" y="1707"/>
                  <a:pt x="15943" y="1661"/>
                  <a:pt x="15968" y="1661"/>
                </a:cubicBezTo>
                <a:cubicBezTo>
                  <a:pt x="16025" y="1661"/>
                  <a:pt x="16035" y="1579"/>
                  <a:pt x="16048" y="1131"/>
                </a:cubicBezTo>
                <a:cubicBezTo>
                  <a:pt x="16053" y="975"/>
                  <a:pt x="16055" y="894"/>
                  <a:pt x="16053" y="862"/>
                </a:cubicBezTo>
                <a:close/>
                <a:moveTo>
                  <a:pt x="11796" y="1419"/>
                </a:moveTo>
                <a:cubicBezTo>
                  <a:pt x="11749" y="1369"/>
                  <a:pt x="11677" y="1549"/>
                  <a:pt x="11647" y="1788"/>
                </a:cubicBezTo>
                <a:cubicBezTo>
                  <a:pt x="11621" y="1998"/>
                  <a:pt x="11620" y="1998"/>
                  <a:pt x="11647" y="2150"/>
                </a:cubicBezTo>
                <a:cubicBezTo>
                  <a:pt x="11666" y="2253"/>
                  <a:pt x="11672" y="2333"/>
                  <a:pt x="11664" y="2385"/>
                </a:cubicBezTo>
                <a:cubicBezTo>
                  <a:pt x="11657" y="2428"/>
                  <a:pt x="11651" y="2507"/>
                  <a:pt x="11651" y="2566"/>
                </a:cubicBezTo>
                <a:cubicBezTo>
                  <a:pt x="11650" y="2662"/>
                  <a:pt x="11656" y="2659"/>
                  <a:pt x="11690" y="2526"/>
                </a:cubicBezTo>
                <a:cubicBezTo>
                  <a:pt x="11711" y="2444"/>
                  <a:pt x="11763" y="2319"/>
                  <a:pt x="11806" y="2251"/>
                </a:cubicBezTo>
                <a:cubicBezTo>
                  <a:pt x="11849" y="2182"/>
                  <a:pt x="11892" y="2072"/>
                  <a:pt x="11902" y="2009"/>
                </a:cubicBezTo>
                <a:lnTo>
                  <a:pt x="11920" y="1895"/>
                </a:lnTo>
                <a:lnTo>
                  <a:pt x="11839" y="1983"/>
                </a:lnTo>
                <a:cubicBezTo>
                  <a:pt x="11766" y="2061"/>
                  <a:pt x="11754" y="2065"/>
                  <a:pt x="11721" y="1989"/>
                </a:cubicBezTo>
                <a:cubicBezTo>
                  <a:pt x="11672" y="1877"/>
                  <a:pt x="11668" y="1732"/>
                  <a:pt x="11710" y="1654"/>
                </a:cubicBezTo>
                <a:cubicBezTo>
                  <a:pt x="11734" y="1608"/>
                  <a:pt x="11749" y="1611"/>
                  <a:pt x="11772" y="1661"/>
                </a:cubicBezTo>
                <a:cubicBezTo>
                  <a:pt x="11796" y="1714"/>
                  <a:pt x="11805" y="1707"/>
                  <a:pt x="11814" y="1647"/>
                </a:cubicBezTo>
                <a:cubicBezTo>
                  <a:pt x="11833" y="1522"/>
                  <a:pt x="11828" y="1453"/>
                  <a:pt x="11796" y="1419"/>
                </a:cubicBezTo>
                <a:close/>
                <a:moveTo>
                  <a:pt x="16581" y="1520"/>
                </a:moveTo>
                <a:cubicBezTo>
                  <a:pt x="16524" y="1446"/>
                  <a:pt x="16448" y="1641"/>
                  <a:pt x="16418" y="1942"/>
                </a:cubicBezTo>
                <a:cubicBezTo>
                  <a:pt x="16403" y="2085"/>
                  <a:pt x="16405" y="2124"/>
                  <a:pt x="16429" y="2258"/>
                </a:cubicBezTo>
                <a:cubicBezTo>
                  <a:pt x="16448" y="2361"/>
                  <a:pt x="16454" y="2440"/>
                  <a:pt x="16446" y="2492"/>
                </a:cubicBezTo>
                <a:cubicBezTo>
                  <a:pt x="16439" y="2535"/>
                  <a:pt x="16433" y="2621"/>
                  <a:pt x="16433" y="2680"/>
                </a:cubicBezTo>
                <a:cubicBezTo>
                  <a:pt x="16432" y="2774"/>
                  <a:pt x="16439" y="2761"/>
                  <a:pt x="16477" y="2613"/>
                </a:cubicBezTo>
                <a:cubicBezTo>
                  <a:pt x="16501" y="2520"/>
                  <a:pt x="16551" y="2400"/>
                  <a:pt x="16588" y="2345"/>
                </a:cubicBezTo>
                <a:cubicBezTo>
                  <a:pt x="16667" y="2228"/>
                  <a:pt x="16689" y="2171"/>
                  <a:pt x="16689" y="2070"/>
                </a:cubicBezTo>
                <a:cubicBezTo>
                  <a:pt x="16689" y="2009"/>
                  <a:pt x="16679" y="2011"/>
                  <a:pt x="16634" y="2076"/>
                </a:cubicBezTo>
                <a:cubicBezTo>
                  <a:pt x="16562" y="2179"/>
                  <a:pt x="16527" y="2177"/>
                  <a:pt x="16490" y="2070"/>
                </a:cubicBezTo>
                <a:cubicBezTo>
                  <a:pt x="16450" y="1956"/>
                  <a:pt x="16452" y="1834"/>
                  <a:pt x="16495" y="1754"/>
                </a:cubicBezTo>
                <a:cubicBezTo>
                  <a:pt x="16520" y="1706"/>
                  <a:pt x="16535" y="1708"/>
                  <a:pt x="16553" y="1754"/>
                </a:cubicBezTo>
                <a:cubicBezTo>
                  <a:pt x="16571" y="1800"/>
                  <a:pt x="16581" y="1801"/>
                  <a:pt x="16593" y="1754"/>
                </a:cubicBezTo>
                <a:cubicBezTo>
                  <a:pt x="16616" y="1659"/>
                  <a:pt x="16611" y="1559"/>
                  <a:pt x="16581" y="1520"/>
                </a:cubicBezTo>
                <a:close/>
                <a:moveTo>
                  <a:pt x="17734" y="1889"/>
                </a:moveTo>
                <a:cubicBezTo>
                  <a:pt x="17711" y="1914"/>
                  <a:pt x="17663" y="2011"/>
                  <a:pt x="17579" y="2184"/>
                </a:cubicBezTo>
                <a:cubicBezTo>
                  <a:pt x="17431" y="2486"/>
                  <a:pt x="17376" y="2650"/>
                  <a:pt x="17376" y="2781"/>
                </a:cubicBezTo>
                <a:cubicBezTo>
                  <a:pt x="17376" y="2833"/>
                  <a:pt x="17720" y="2094"/>
                  <a:pt x="17735" y="2009"/>
                </a:cubicBezTo>
                <a:cubicBezTo>
                  <a:pt x="17753" y="1910"/>
                  <a:pt x="17757" y="1863"/>
                  <a:pt x="17734" y="1889"/>
                </a:cubicBezTo>
                <a:close/>
                <a:moveTo>
                  <a:pt x="2147" y="2378"/>
                </a:moveTo>
                <a:cubicBezTo>
                  <a:pt x="2144" y="2378"/>
                  <a:pt x="2128" y="2461"/>
                  <a:pt x="2110" y="2559"/>
                </a:cubicBezTo>
                <a:cubicBezTo>
                  <a:pt x="2077" y="2737"/>
                  <a:pt x="2076" y="2744"/>
                  <a:pt x="2095" y="3116"/>
                </a:cubicBezTo>
                <a:cubicBezTo>
                  <a:pt x="2128" y="3768"/>
                  <a:pt x="2184" y="5547"/>
                  <a:pt x="2175" y="5706"/>
                </a:cubicBezTo>
                <a:cubicBezTo>
                  <a:pt x="2161" y="5979"/>
                  <a:pt x="2110" y="6081"/>
                  <a:pt x="1992" y="6081"/>
                </a:cubicBezTo>
                <a:cubicBezTo>
                  <a:pt x="1893" y="6081"/>
                  <a:pt x="1887" y="6069"/>
                  <a:pt x="1855" y="5914"/>
                </a:cubicBezTo>
                <a:cubicBezTo>
                  <a:pt x="1836" y="5823"/>
                  <a:pt x="1819" y="5724"/>
                  <a:pt x="1816" y="5685"/>
                </a:cubicBezTo>
                <a:cubicBezTo>
                  <a:pt x="1812" y="5640"/>
                  <a:pt x="1788" y="5686"/>
                  <a:pt x="1750" y="5820"/>
                </a:cubicBezTo>
                <a:cubicBezTo>
                  <a:pt x="1687" y="6042"/>
                  <a:pt x="1642" y="6095"/>
                  <a:pt x="1549" y="6068"/>
                </a:cubicBezTo>
                <a:cubicBezTo>
                  <a:pt x="1490" y="6050"/>
                  <a:pt x="1488" y="6046"/>
                  <a:pt x="1479" y="5820"/>
                </a:cubicBezTo>
                <a:cubicBezTo>
                  <a:pt x="1467" y="5539"/>
                  <a:pt x="1433" y="5259"/>
                  <a:pt x="1405" y="5216"/>
                </a:cubicBezTo>
                <a:cubicBezTo>
                  <a:pt x="1315" y="5074"/>
                  <a:pt x="1192" y="6204"/>
                  <a:pt x="1271" y="6443"/>
                </a:cubicBezTo>
                <a:cubicBezTo>
                  <a:pt x="1286" y="6487"/>
                  <a:pt x="1328" y="6524"/>
                  <a:pt x="1363" y="6524"/>
                </a:cubicBezTo>
                <a:cubicBezTo>
                  <a:pt x="1398" y="6524"/>
                  <a:pt x="1428" y="6541"/>
                  <a:pt x="1431" y="6564"/>
                </a:cubicBezTo>
                <a:cubicBezTo>
                  <a:pt x="1462" y="6796"/>
                  <a:pt x="1272" y="7690"/>
                  <a:pt x="1152" y="7879"/>
                </a:cubicBezTo>
                <a:cubicBezTo>
                  <a:pt x="1097" y="7965"/>
                  <a:pt x="1076" y="7971"/>
                  <a:pt x="1018" y="7919"/>
                </a:cubicBezTo>
                <a:cubicBezTo>
                  <a:pt x="980" y="7886"/>
                  <a:pt x="939" y="7840"/>
                  <a:pt x="926" y="7819"/>
                </a:cubicBezTo>
                <a:cubicBezTo>
                  <a:pt x="913" y="7798"/>
                  <a:pt x="902" y="7806"/>
                  <a:pt x="902" y="7832"/>
                </a:cubicBezTo>
                <a:cubicBezTo>
                  <a:pt x="902" y="7909"/>
                  <a:pt x="1000" y="8168"/>
                  <a:pt x="1051" y="8228"/>
                </a:cubicBezTo>
                <a:cubicBezTo>
                  <a:pt x="1076" y="8258"/>
                  <a:pt x="1101" y="8286"/>
                  <a:pt x="1104" y="8288"/>
                </a:cubicBezTo>
                <a:cubicBezTo>
                  <a:pt x="1108" y="8291"/>
                  <a:pt x="1135" y="8261"/>
                  <a:pt x="1165" y="8228"/>
                </a:cubicBezTo>
                <a:cubicBezTo>
                  <a:pt x="1290" y="8085"/>
                  <a:pt x="1403" y="7575"/>
                  <a:pt x="1459" y="6900"/>
                </a:cubicBezTo>
                <a:lnTo>
                  <a:pt x="1489" y="6551"/>
                </a:lnTo>
                <a:lnTo>
                  <a:pt x="1579" y="6524"/>
                </a:lnTo>
                <a:cubicBezTo>
                  <a:pt x="1653" y="6501"/>
                  <a:pt x="1676" y="6462"/>
                  <a:pt x="1721" y="6316"/>
                </a:cubicBezTo>
                <a:lnTo>
                  <a:pt x="1773" y="6142"/>
                </a:lnTo>
                <a:lnTo>
                  <a:pt x="1816" y="6316"/>
                </a:lnTo>
                <a:cubicBezTo>
                  <a:pt x="1854" y="6474"/>
                  <a:pt x="1868" y="6492"/>
                  <a:pt x="1958" y="6511"/>
                </a:cubicBezTo>
                <a:cubicBezTo>
                  <a:pt x="2036" y="6527"/>
                  <a:pt x="2070" y="6510"/>
                  <a:pt x="2118" y="6423"/>
                </a:cubicBezTo>
                <a:cubicBezTo>
                  <a:pt x="2172" y="6325"/>
                  <a:pt x="2182" y="6280"/>
                  <a:pt x="2203" y="6021"/>
                </a:cubicBezTo>
                <a:cubicBezTo>
                  <a:pt x="2233" y="5646"/>
                  <a:pt x="2231" y="5195"/>
                  <a:pt x="2197" y="4236"/>
                </a:cubicBezTo>
                <a:cubicBezTo>
                  <a:pt x="2162" y="3284"/>
                  <a:pt x="2162" y="3264"/>
                  <a:pt x="2200" y="3036"/>
                </a:cubicBezTo>
                <a:lnTo>
                  <a:pt x="2231" y="2848"/>
                </a:lnTo>
                <a:lnTo>
                  <a:pt x="2193" y="2613"/>
                </a:lnTo>
                <a:cubicBezTo>
                  <a:pt x="2172" y="2484"/>
                  <a:pt x="2150" y="2378"/>
                  <a:pt x="2147" y="2378"/>
                </a:cubicBezTo>
                <a:close/>
                <a:moveTo>
                  <a:pt x="5152" y="2445"/>
                </a:moveTo>
                <a:cubicBezTo>
                  <a:pt x="5150" y="2434"/>
                  <a:pt x="5133" y="2506"/>
                  <a:pt x="5115" y="2606"/>
                </a:cubicBezTo>
                <a:lnTo>
                  <a:pt x="5082" y="2794"/>
                </a:lnTo>
                <a:lnTo>
                  <a:pt x="5105" y="3452"/>
                </a:lnTo>
                <a:cubicBezTo>
                  <a:pt x="5118" y="3816"/>
                  <a:pt x="5133" y="4438"/>
                  <a:pt x="5138" y="4833"/>
                </a:cubicBezTo>
                <a:cubicBezTo>
                  <a:pt x="5145" y="5462"/>
                  <a:pt x="5144" y="5577"/>
                  <a:pt x="5123" y="5746"/>
                </a:cubicBezTo>
                <a:cubicBezTo>
                  <a:pt x="5092" y="5990"/>
                  <a:pt x="5049" y="6080"/>
                  <a:pt x="4959" y="6081"/>
                </a:cubicBezTo>
                <a:cubicBezTo>
                  <a:pt x="4835" y="6083"/>
                  <a:pt x="4824" y="6017"/>
                  <a:pt x="4788" y="5028"/>
                </a:cubicBezTo>
                <a:cubicBezTo>
                  <a:pt x="4757" y="4183"/>
                  <a:pt x="4757" y="4177"/>
                  <a:pt x="4734" y="4257"/>
                </a:cubicBezTo>
                <a:cubicBezTo>
                  <a:pt x="4723" y="4293"/>
                  <a:pt x="4714" y="4409"/>
                  <a:pt x="4714" y="4512"/>
                </a:cubicBezTo>
                <a:cubicBezTo>
                  <a:pt x="4714" y="4672"/>
                  <a:pt x="4708" y="4711"/>
                  <a:pt x="4662" y="4807"/>
                </a:cubicBezTo>
                <a:cubicBezTo>
                  <a:pt x="4589" y="4960"/>
                  <a:pt x="4517" y="5273"/>
                  <a:pt x="4490" y="5565"/>
                </a:cubicBezTo>
                <a:cubicBezTo>
                  <a:pt x="4465" y="5835"/>
                  <a:pt x="4469" y="5867"/>
                  <a:pt x="4538" y="5960"/>
                </a:cubicBezTo>
                <a:cubicBezTo>
                  <a:pt x="4612" y="6063"/>
                  <a:pt x="4667" y="6037"/>
                  <a:pt x="4712" y="5880"/>
                </a:cubicBezTo>
                <a:cubicBezTo>
                  <a:pt x="4742" y="5777"/>
                  <a:pt x="4756" y="5760"/>
                  <a:pt x="4760" y="5813"/>
                </a:cubicBezTo>
                <a:cubicBezTo>
                  <a:pt x="4785" y="6161"/>
                  <a:pt x="4814" y="6425"/>
                  <a:pt x="4835" y="6470"/>
                </a:cubicBezTo>
                <a:cubicBezTo>
                  <a:pt x="4873" y="6554"/>
                  <a:pt x="5006" y="6532"/>
                  <a:pt x="5051" y="6437"/>
                </a:cubicBezTo>
                <a:cubicBezTo>
                  <a:pt x="5073" y="6390"/>
                  <a:pt x="5106" y="6256"/>
                  <a:pt x="5124" y="6135"/>
                </a:cubicBezTo>
                <a:cubicBezTo>
                  <a:pt x="5143" y="6014"/>
                  <a:pt x="5162" y="5914"/>
                  <a:pt x="5165" y="5914"/>
                </a:cubicBezTo>
                <a:cubicBezTo>
                  <a:pt x="5169" y="5914"/>
                  <a:pt x="5185" y="6014"/>
                  <a:pt x="5200" y="6135"/>
                </a:cubicBezTo>
                <a:cubicBezTo>
                  <a:pt x="5234" y="6412"/>
                  <a:pt x="5286" y="6524"/>
                  <a:pt x="5381" y="6524"/>
                </a:cubicBezTo>
                <a:cubicBezTo>
                  <a:pt x="5450" y="6524"/>
                  <a:pt x="5460" y="6505"/>
                  <a:pt x="5514" y="6303"/>
                </a:cubicBezTo>
                <a:cubicBezTo>
                  <a:pt x="5546" y="6181"/>
                  <a:pt x="5577" y="6081"/>
                  <a:pt x="5582" y="6081"/>
                </a:cubicBezTo>
                <a:cubicBezTo>
                  <a:pt x="5588" y="6081"/>
                  <a:pt x="5633" y="6202"/>
                  <a:pt x="5682" y="6350"/>
                </a:cubicBezTo>
                <a:cubicBezTo>
                  <a:pt x="5731" y="6497"/>
                  <a:pt x="5780" y="6635"/>
                  <a:pt x="5791" y="6651"/>
                </a:cubicBezTo>
                <a:cubicBezTo>
                  <a:pt x="5845" y="6732"/>
                  <a:pt x="5872" y="6690"/>
                  <a:pt x="5891" y="6497"/>
                </a:cubicBezTo>
                <a:cubicBezTo>
                  <a:pt x="5902" y="6391"/>
                  <a:pt x="5915" y="6303"/>
                  <a:pt x="5919" y="6303"/>
                </a:cubicBezTo>
                <a:cubicBezTo>
                  <a:pt x="5923" y="6303"/>
                  <a:pt x="5952" y="6349"/>
                  <a:pt x="5981" y="6410"/>
                </a:cubicBezTo>
                <a:cubicBezTo>
                  <a:pt x="6042" y="6537"/>
                  <a:pt x="6216" y="6563"/>
                  <a:pt x="6290" y="6457"/>
                </a:cubicBezTo>
                <a:cubicBezTo>
                  <a:pt x="6373" y="6338"/>
                  <a:pt x="6412" y="5681"/>
                  <a:pt x="6367" y="5169"/>
                </a:cubicBezTo>
                <a:cubicBezTo>
                  <a:pt x="6342" y="4887"/>
                  <a:pt x="6327" y="4871"/>
                  <a:pt x="6300" y="5102"/>
                </a:cubicBezTo>
                <a:cubicBezTo>
                  <a:pt x="6279" y="5282"/>
                  <a:pt x="6280" y="5306"/>
                  <a:pt x="6311" y="5558"/>
                </a:cubicBezTo>
                <a:cubicBezTo>
                  <a:pt x="6329" y="5702"/>
                  <a:pt x="6340" y="5844"/>
                  <a:pt x="6336" y="5873"/>
                </a:cubicBezTo>
                <a:cubicBezTo>
                  <a:pt x="6308" y="6056"/>
                  <a:pt x="6097" y="6157"/>
                  <a:pt x="6014" y="6028"/>
                </a:cubicBezTo>
                <a:cubicBezTo>
                  <a:pt x="5994" y="5997"/>
                  <a:pt x="5932" y="5786"/>
                  <a:pt x="5873" y="5558"/>
                </a:cubicBezTo>
                <a:cubicBezTo>
                  <a:pt x="5815" y="5330"/>
                  <a:pt x="5755" y="5142"/>
                  <a:pt x="5741" y="5142"/>
                </a:cubicBezTo>
                <a:cubicBezTo>
                  <a:pt x="5706" y="5142"/>
                  <a:pt x="5684" y="5223"/>
                  <a:pt x="5617" y="5598"/>
                </a:cubicBezTo>
                <a:cubicBezTo>
                  <a:pt x="5545" y="5993"/>
                  <a:pt x="5506" y="6081"/>
                  <a:pt x="5401" y="6081"/>
                </a:cubicBezTo>
                <a:cubicBezTo>
                  <a:pt x="5305" y="6081"/>
                  <a:pt x="5275" y="6025"/>
                  <a:pt x="5247" y="5806"/>
                </a:cubicBezTo>
                <a:cubicBezTo>
                  <a:pt x="5223" y="5616"/>
                  <a:pt x="5192" y="4623"/>
                  <a:pt x="5172" y="3371"/>
                </a:cubicBezTo>
                <a:cubicBezTo>
                  <a:pt x="5164" y="2871"/>
                  <a:pt x="5155" y="2456"/>
                  <a:pt x="5152" y="2445"/>
                </a:cubicBezTo>
                <a:close/>
                <a:moveTo>
                  <a:pt x="19174" y="2445"/>
                </a:moveTo>
                <a:cubicBezTo>
                  <a:pt x="19171" y="2434"/>
                  <a:pt x="19155" y="2506"/>
                  <a:pt x="19136" y="2606"/>
                </a:cubicBezTo>
                <a:lnTo>
                  <a:pt x="19104" y="2794"/>
                </a:lnTo>
                <a:lnTo>
                  <a:pt x="19127" y="3452"/>
                </a:lnTo>
                <a:cubicBezTo>
                  <a:pt x="19140" y="3816"/>
                  <a:pt x="19155" y="4438"/>
                  <a:pt x="19159" y="4833"/>
                </a:cubicBezTo>
                <a:cubicBezTo>
                  <a:pt x="19169" y="5631"/>
                  <a:pt x="19154" y="5868"/>
                  <a:pt x="19086" y="6007"/>
                </a:cubicBezTo>
                <a:cubicBezTo>
                  <a:pt x="19045" y="6090"/>
                  <a:pt x="18900" y="6105"/>
                  <a:pt x="18850" y="6028"/>
                </a:cubicBezTo>
                <a:cubicBezTo>
                  <a:pt x="18831" y="5997"/>
                  <a:pt x="18768" y="5786"/>
                  <a:pt x="18710" y="5558"/>
                </a:cubicBezTo>
                <a:cubicBezTo>
                  <a:pt x="18651" y="5330"/>
                  <a:pt x="18591" y="5142"/>
                  <a:pt x="18577" y="5142"/>
                </a:cubicBezTo>
                <a:cubicBezTo>
                  <a:pt x="18543" y="5142"/>
                  <a:pt x="18521" y="5223"/>
                  <a:pt x="18453" y="5598"/>
                </a:cubicBezTo>
                <a:cubicBezTo>
                  <a:pt x="18380" y="6002"/>
                  <a:pt x="18344" y="6081"/>
                  <a:pt x="18228" y="6081"/>
                </a:cubicBezTo>
                <a:cubicBezTo>
                  <a:pt x="18123" y="6081"/>
                  <a:pt x="18086" y="6005"/>
                  <a:pt x="18058" y="5732"/>
                </a:cubicBezTo>
                <a:lnTo>
                  <a:pt x="18040" y="5558"/>
                </a:lnTo>
                <a:lnTo>
                  <a:pt x="18025" y="5712"/>
                </a:lnTo>
                <a:cubicBezTo>
                  <a:pt x="18005" y="5914"/>
                  <a:pt x="17928" y="6052"/>
                  <a:pt x="17775" y="6162"/>
                </a:cubicBezTo>
                <a:cubicBezTo>
                  <a:pt x="17557" y="6317"/>
                  <a:pt x="17317" y="6243"/>
                  <a:pt x="17193" y="5981"/>
                </a:cubicBezTo>
                <a:cubicBezTo>
                  <a:pt x="17087" y="5758"/>
                  <a:pt x="17041" y="5410"/>
                  <a:pt x="17067" y="5015"/>
                </a:cubicBezTo>
                <a:cubicBezTo>
                  <a:pt x="17087" y="4712"/>
                  <a:pt x="17074" y="4701"/>
                  <a:pt x="17041" y="4994"/>
                </a:cubicBezTo>
                <a:cubicBezTo>
                  <a:pt x="16940" y="5872"/>
                  <a:pt x="17038" y="6491"/>
                  <a:pt x="17309" y="6685"/>
                </a:cubicBezTo>
                <a:cubicBezTo>
                  <a:pt x="17399" y="6749"/>
                  <a:pt x="17652" y="6718"/>
                  <a:pt x="17753" y="6631"/>
                </a:cubicBezTo>
                <a:cubicBezTo>
                  <a:pt x="17794" y="6596"/>
                  <a:pt x="17874" y="6471"/>
                  <a:pt x="17930" y="6356"/>
                </a:cubicBezTo>
                <a:lnTo>
                  <a:pt x="18031" y="6148"/>
                </a:lnTo>
                <a:lnTo>
                  <a:pt x="18072" y="6336"/>
                </a:lnTo>
                <a:cubicBezTo>
                  <a:pt x="18111" y="6512"/>
                  <a:pt x="18118" y="6524"/>
                  <a:pt x="18203" y="6524"/>
                </a:cubicBezTo>
                <a:cubicBezTo>
                  <a:pt x="18289" y="6524"/>
                  <a:pt x="18294" y="6514"/>
                  <a:pt x="18350" y="6303"/>
                </a:cubicBezTo>
                <a:cubicBezTo>
                  <a:pt x="18382" y="6181"/>
                  <a:pt x="18413" y="6081"/>
                  <a:pt x="18419" y="6081"/>
                </a:cubicBezTo>
                <a:cubicBezTo>
                  <a:pt x="18424" y="6081"/>
                  <a:pt x="18471" y="6203"/>
                  <a:pt x="18522" y="6356"/>
                </a:cubicBezTo>
                <a:cubicBezTo>
                  <a:pt x="18573" y="6513"/>
                  <a:pt x="18634" y="6654"/>
                  <a:pt x="18661" y="6672"/>
                </a:cubicBezTo>
                <a:cubicBezTo>
                  <a:pt x="18705" y="6701"/>
                  <a:pt x="18709" y="6691"/>
                  <a:pt x="18728" y="6504"/>
                </a:cubicBezTo>
                <a:cubicBezTo>
                  <a:pt x="18739" y="6394"/>
                  <a:pt x="18751" y="6303"/>
                  <a:pt x="18756" y="6303"/>
                </a:cubicBezTo>
                <a:cubicBezTo>
                  <a:pt x="18760" y="6303"/>
                  <a:pt x="18789" y="6349"/>
                  <a:pt x="18818" y="6410"/>
                </a:cubicBezTo>
                <a:cubicBezTo>
                  <a:pt x="18883" y="6546"/>
                  <a:pt x="19016" y="6560"/>
                  <a:pt x="19074" y="6437"/>
                </a:cubicBezTo>
                <a:cubicBezTo>
                  <a:pt x="19096" y="6390"/>
                  <a:pt x="19129" y="6256"/>
                  <a:pt x="19148" y="6135"/>
                </a:cubicBezTo>
                <a:cubicBezTo>
                  <a:pt x="19167" y="6014"/>
                  <a:pt x="19184" y="5914"/>
                  <a:pt x="19187" y="5914"/>
                </a:cubicBezTo>
                <a:cubicBezTo>
                  <a:pt x="19191" y="5914"/>
                  <a:pt x="19206" y="6014"/>
                  <a:pt x="19222" y="6135"/>
                </a:cubicBezTo>
                <a:cubicBezTo>
                  <a:pt x="19237" y="6258"/>
                  <a:pt x="19268" y="6392"/>
                  <a:pt x="19292" y="6443"/>
                </a:cubicBezTo>
                <a:cubicBezTo>
                  <a:pt x="19354" y="6576"/>
                  <a:pt x="19521" y="6525"/>
                  <a:pt x="19651" y="6329"/>
                </a:cubicBezTo>
                <a:cubicBezTo>
                  <a:pt x="19787" y="6127"/>
                  <a:pt x="20032" y="5649"/>
                  <a:pt x="20045" y="5565"/>
                </a:cubicBezTo>
                <a:cubicBezTo>
                  <a:pt x="20056" y="5496"/>
                  <a:pt x="20060" y="5196"/>
                  <a:pt x="20050" y="5196"/>
                </a:cubicBezTo>
                <a:cubicBezTo>
                  <a:pt x="20047" y="5196"/>
                  <a:pt x="19993" y="5299"/>
                  <a:pt x="19929" y="5424"/>
                </a:cubicBezTo>
                <a:cubicBezTo>
                  <a:pt x="19792" y="5695"/>
                  <a:pt x="19747" y="5684"/>
                  <a:pt x="19665" y="5377"/>
                </a:cubicBezTo>
                <a:cubicBezTo>
                  <a:pt x="19603" y="5150"/>
                  <a:pt x="19600" y="5094"/>
                  <a:pt x="19642" y="4941"/>
                </a:cubicBezTo>
                <a:cubicBezTo>
                  <a:pt x="19700" y="4725"/>
                  <a:pt x="19820" y="4613"/>
                  <a:pt x="19906" y="4693"/>
                </a:cubicBezTo>
                <a:cubicBezTo>
                  <a:pt x="19974" y="4755"/>
                  <a:pt x="19977" y="4692"/>
                  <a:pt x="19915" y="4498"/>
                </a:cubicBezTo>
                <a:cubicBezTo>
                  <a:pt x="19849" y="4293"/>
                  <a:pt x="19768" y="4265"/>
                  <a:pt x="19696" y="4418"/>
                </a:cubicBezTo>
                <a:cubicBezTo>
                  <a:pt x="19630" y="4556"/>
                  <a:pt x="19553" y="4958"/>
                  <a:pt x="19530" y="5290"/>
                </a:cubicBezTo>
                <a:cubicBezTo>
                  <a:pt x="19516" y="5498"/>
                  <a:pt x="19517" y="5544"/>
                  <a:pt x="19544" y="5726"/>
                </a:cubicBezTo>
                <a:cubicBezTo>
                  <a:pt x="19582" y="5995"/>
                  <a:pt x="19569" y="6042"/>
                  <a:pt x="19445" y="6068"/>
                </a:cubicBezTo>
                <a:cubicBezTo>
                  <a:pt x="19334" y="6091"/>
                  <a:pt x="19298" y="6041"/>
                  <a:pt x="19269" y="5806"/>
                </a:cubicBezTo>
                <a:cubicBezTo>
                  <a:pt x="19245" y="5616"/>
                  <a:pt x="19214" y="4623"/>
                  <a:pt x="19194" y="3371"/>
                </a:cubicBezTo>
                <a:cubicBezTo>
                  <a:pt x="19186" y="2871"/>
                  <a:pt x="19177" y="2456"/>
                  <a:pt x="19174" y="2445"/>
                </a:cubicBezTo>
                <a:close/>
                <a:moveTo>
                  <a:pt x="20884" y="2606"/>
                </a:moveTo>
                <a:lnTo>
                  <a:pt x="20861" y="2727"/>
                </a:lnTo>
                <a:cubicBezTo>
                  <a:pt x="20809" y="2990"/>
                  <a:pt x="20808" y="3016"/>
                  <a:pt x="20861" y="3170"/>
                </a:cubicBezTo>
                <a:cubicBezTo>
                  <a:pt x="20889" y="3250"/>
                  <a:pt x="20912" y="3317"/>
                  <a:pt x="20914" y="3317"/>
                </a:cubicBezTo>
                <a:cubicBezTo>
                  <a:pt x="20915" y="3317"/>
                  <a:pt x="20930" y="3225"/>
                  <a:pt x="20946" y="3116"/>
                </a:cubicBezTo>
                <a:lnTo>
                  <a:pt x="20976" y="2922"/>
                </a:lnTo>
                <a:lnTo>
                  <a:pt x="20930" y="2761"/>
                </a:lnTo>
                <a:lnTo>
                  <a:pt x="20884" y="2606"/>
                </a:lnTo>
                <a:close/>
                <a:moveTo>
                  <a:pt x="11780" y="2653"/>
                </a:moveTo>
                <a:lnTo>
                  <a:pt x="11747" y="2781"/>
                </a:lnTo>
                <a:cubicBezTo>
                  <a:pt x="11717" y="2894"/>
                  <a:pt x="11717" y="2933"/>
                  <a:pt x="11724" y="3264"/>
                </a:cubicBezTo>
                <a:cubicBezTo>
                  <a:pt x="11729" y="3461"/>
                  <a:pt x="11741" y="4130"/>
                  <a:pt x="11752" y="4753"/>
                </a:cubicBezTo>
                <a:cubicBezTo>
                  <a:pt x="11775" y="6040"/>
                  <a:pt x="11791" y="6290"/>
                  <a:pt x="11857" y="6423"/>
                </a:cubicBezTo>
                <a:cubicBezTo>
                  <a:pt x="11907" y="6527"/>
                  <a:pt x="12089" y="6551"/>
                  <a:pt x="12166" y="6464"/>
                </a:cubicBezTo>
                <a:cubicBezTo>
                  <a:pt x="12206" y="6418"/>
                  <a:pt x="12219" y="6361"/>
                  <a:pt x="12244" y="6148"/>
                </a:cubicBezTo>
                <a:cubicBezTo>
                  <a:pt x="12279" y="5850"/>
                  <a:pt x="12283" y="5499"/>
                  <a:pt x="12254" y="5169"/>
                </a:cubicBezTo>
                <a:cubicBezTo>
                  <a:pt x="12229" y="4887"/>
                  <a:pt x="12214" y="4871"/>
                  <a:pt x="12187" y="5102"/>
                </a:cubicBezTo>
                <a:cubicBezTo>
                  <a:pt x="12166" y="5282"/>
                  <a:pt x="12166" y="5306"/>
                  <a:pt x="12197" y="5558"/>
                </a:cubicBezTo>
                <a:cubicBezTo>
                  <a:pt x="12215" y="5702"/>
                  <a:pt x="12226" y="5844"/>
                  <a:pt x="12221" y="5873"/>
                </a:cubicBezTo>
                <a:cubicBezTo>
                  <a:pt x="12191" y="6076"/>
                  <a:pt x="11982" y="6155"/>
                  <a:pt x="11906" y="5994"/>
                </a:cubicBezTo>
                <a:cubicBezTo>
                  <a:pt x="11839" y="5852"/>
                  <a:pt x="11827" y="5651"/>
                  <a:pt x="11803" y="4089"/>
                </a:cubicBezTo>
                <a:lnTo>
                  <a:pt x="11780" y="2653"/>
                </a:lnTo>
                <a:close/>
                <a:moveTo>
                  <a:pt x="16581" y="2687"/>
                </a:moveTo>
                <a:lnTo>
                  <a:pt x="16540" y="2875"/>
                </a:lnTo>
                <a:lnTo>
                  <a:pt x="16500" y="3069"/>
                </a:lnTo>
                <a:lnTo>
                  <a:pt x="16508" y="3673"/>
                </a:lnTo>
                <a:cubicBezTo>
                  <a:pt x="16512" y="4007"/>
                  <a:pt x="16525" y="4594"/>
                  <a:pt x="16536" y="4974"/>
                </a:cubicBezTo>
                <a:cubicBezTo>
                  <a:pt x="16546" y="5354"/>
                  <a:pt x="16556" y="5871"/>
                  <a:pt x="16557" y="6121"/>
                </a:cubicBezTo>
                <a:cubicBezTo>
                  <a:pt x="16558" y="6592"/>
                  <a:pt x="16571" y="6688"/>
                  <a:pt x="16598" y="6423"/>
                </a:cubicBezTo>
                <a:cubicBezTo>
                  <a:pt x="16617" y="6234"/>
                  <a:pt x="16615" y="5015"/>
                  <a:pt x="16596" y="4337"/>
                </a:cubicBezTo>
                <a:cubicBezTo>
                  <a:pt x="16588" y="4064"/>
                  <a:pt x="16581" y="3582"/>
                  <a:pt x="16581" y="3264"/>
                </a:cubicBezTo>
                <a:lnTo>
                  <a:pt x="16581" y="2687"/>
                </a:lnTo>
                <a:close/>
                <a:moveTo>
                  <a:pt x="10786" y="2694"/>
                </a:moveTo>
                <a:lnTo>
                  <a:pt x="10753" y="2908"/>
                </a:lnTo>
                <a:cubicBezTo>
                  <a:pt x="10725" y="3097"/>
                  <a:pt x="10723" y="3173"/>
                  <a:pt x="10729" y="3512"/>
                </a:cubicBezTo>
                <a:cubicBezTo>
                  <a:pt x="10732" y="3725"/>
                  <a:pt x="10741" y="4416"/>
                  <a:pt x="10748" y="5055"/>
                </a:cubicBezTo>
                <a:cubicBezTo>
                  <a:pt x="10756" y="5693"/>
                  <a:pt x="10765" y="6506"/>
                  <a:pt x="10769" y="6859"/>
                </a:cubicBezTo>
                <a:lnTo>
                  <a:pt x="10778" y="7503"/>
                </a:lnTo>
                <a:lnTo>
                  <a:pt x="10730" y="7725"/>
                </a:lnTo>
                <a:cubicBezTo>
                  <a:pt x="10661" y="8040"/>
                  <a:pt x="10565" y="8198"/>
                  <a:pt x="10439" y="8201"/>
                </a:cubicBezTo>
                <a:cubicBezTo>
                  <a:pt x="10327" y="8204"/>
                  <a:pt x="10272" y="8120"/>
                  <a:pt x="10223" y="7866"/>
                </a:cubicBezTo>
                <a:cubicBezTo>
                  <a:pt x="10184" y="7661"/>
                  <a:pt x="10192" y="7341"/>
                  <a:pt x="10250" y="6806"/>
                </a:cubicBezTo>
                <a:cubicBezTo>
                  <a:pt x="10274" y="6583"/>
                  <a:pt x="10289" y="6392"/>
                  <a:pt x="10286" y="6376"/>
                </a:cubicBezTo>
                <a:cubicBezTo>
                  <a:pt x="10273" y="6326"/>
                  <a:pt x="10211" y="6761"/>
                  <a:pt x="10183" y="7094"/>
                </a:cubicBezTo>
                <a:cubicBezTo>
                  <a:pt x="10122" y="7822"/>
                  <a:pt x="10170" y="8461"/>
                  <a:pt x="10297" y="8624"/>
                </a:cubicBezTo>
                <a:cubicBezTo>
                  <a:pt x="10319" y="8652"/>
                  <a:pt x="10385" y="8666"/>
                  <a:pt x="10443" y="8657"/>
                </a:cubicBezTo>
                <a:cubicBezTo>
                  <a:pt x="10530" y="8643"/>
                  <a:pt x="10561" y="8607"/>
                  <a:pt x="10637" y="8449"/>
                </a:cubicBezTo>
                <a:cubicBezTo>
                  <a:pt x="10719" y="8277"/>
                  <a:pt x="10731" y="8232"/>
                  <a:pt x="10771" y="7913"/>
                </a:cubicBezTo>
                <a:cubicBezTo>
                  <a:pt x="10813" y="7578"/>
                  <a:pt x="10815" y="7534"/>
                  <a:pt x="10815" y="6940"/>
                </a:cubicBezTo>
                <a:cubicBezTo>
                  <a:pt x="10815" y="6598"/>
                  <a:pt x="10820" y="6302"/>
                  <a:pt x="10825" y="6282"/>
                </a:cubicBezTo>
                <a:cubicBezTo>
                  <a:pt x="10830" y="6263"/>
                  <a:pt x="10852" y="6312"/>
                  <a:pt x="10874" y="6390"/>
                </a:cubicBezTo>
                <a:cubicBezTo>
                  <a:pt x="10915" y="6529"/>
                  <a:pt x="10918" y="6529"/>
                  <a:pt x="11105" y="6511"/>
                </a:cubicBezTo>
                <a:cubicBezTo>
                  <a:pt x="11275" y="6494"/>
                  <a:pt x="11299" y="6482"/>
                  <a:pt x="11350" y="6363"/>
                </a:cubicBezTo>
                <a:cubicBezTo>
                  <a:pt x="11417" y="6205"/>
                  <a:pt x="11444" y="5992"/>
                  <a:pt x="11440" y="5618"/>
                </a:cubicBezTo>
                <a:cubicBezTo>
                  <a:pt x="11435" y="5113"/>
                  <a:pt x="11344" y="4674"/>
                  <a:pt x="11175" y="4337"/>
                </a:cubicBezTo>
                <a:cubicBezTo>
                  <a:pt x="11128" y="4244"/>
                  <a:pt x="11092" y="4135"/>
                  <a:pt x="11092" y="4089"/>
                </a:cubicBezTo>
                <a:cubicBezTo>
                  <a:pt x="11092" y="3971"/>
                  <a:pt x="11202" y="3746"/>
                  <a:pt x="11386" y="3478"/>
                </a:cubicBezTo>
                <a:cubicBezTo>
                  <a:pt x="11536" y="3260"/>
                  <a:pt x="11547" y="3229"/>
                  <a:pt x="11572" y="3029"/>
                </a:cubicBezTo>
                <a:cubicBezTo>
                  <a:pt x="11587" y="2912"/>
                  <a:pt x="11594" y="2821"/>
                  <a:pt x="11590" y="2821"/>
                </a:cubicBezTo>
                <a:cubicBezTo>
                  <a:pt x="11568" y="2821"/>
                  <a:pt x="11290" y="3281"/>
                  <a:pt x="11198" y="3472"/>
                </a:cubicBezTo>
                <a:cubicBezTo>
                  <a:pt x="11077" y="3721"/>
                  <a:pt x="11046" y="3861"/>
                  <a:pt x="11046" y="4129"/>
                </a:cubicBezTo>
                <a:cubicBezTo>
                  <a:pt x="11046" y="4458"/>
                  <a:pt x="11066" y="4566"/>
                  <a:pt x="11165" y="4780"/>
                </a:cubicBezTo>
                <a:cubicBezTo>
                  <a:pt x="11252" y="4967"/>
                  <a:pt x="11409" y="5546"/>
                  <a:pt x="11409" y="5679"/>
                </a:cubicBezTo>
                <a:cubicBezTo>
                  <a:pt x="11409" y="5766"/>
                  <a:pt x="11359" y="5922"/>
                  <a:pt x="11306" y="6001"/>
                </a:cubicBezTo>
                <a:cubicBezTo>
                  <a:pt x="11274" y="6048"/>
                  <a:pt x="11192" y="6073"/>
                  <a:pt x="11090" y="6075"/>
                </a:cubicBezTo>
                <a:lnTo>
                  <a:pt x="10926" y="6081"/>
                </a:lnTo>
                <a:lnTo>
                  <a:pt x="10894" y="5920"/>
                </a:lnTo>
                <a:cubicBezTo>
                  <a:pt x="10845" y="5682"/>
                  <a:pt x="10816" y="4931"/>
                  <a:pt x="10796" y="3405"/>
                </a:cubicBezTo>
                <a:lnTo>
                  <a:pt x="10786" y="2694"/>
                </a:lnTo>
                <a:close/>
                <a:moveTo>
                  <a:pt x="21443" y="2707"/>
                </a:moveTo>
                <a:lnTo>
                  <a:pt x="21402" y="2902"/>
                </a:lnTo>
                <a:lnTo>
                  <a:pt x="21360" y="3096"/>
                </a:lnTo>
                <a:lnTo>
                  <a:pt x="21368" y="3579"/>
                </a:lnTo>
                <a:cubicBezTo>
                  <a:pt x="21373" y="3845"/>
                  <a:pt x="21389" y="4545"/>
                  <a:pt x="21404" y="5135"/>
                </a:cubicBezTo>
                <a:cubicBezTo>
                  <a:pt x="21419" y="5726"/>
                  <a:pt x="21431" y="6271"/>
                  <a:pt x="21430" y="6350"/>
                </a:cubicBezTo>
                <a:cubicBezTo>
                  <a:pt x="21429" y="6428"/>
                  <a:pt x="21427" y="6520"/>
                  <a:pt x="21429" y="6551"/>
                </a:cubicBezTo>
                <a:cubicBezTo>
                  <a:pt x="21430" y="6581"/>
                  <a:pt x="21439" y="6560"/>
                  <a:pt x="21450" y="6504"/>
                </a:cubicBezTo>
                <a:cubicBezTo>
                  <a:pt x="21484" y="6321"/>
                  <a:pt x="21489" y="5720"/>
                  <a:pt x="21466" y="4619"/>
                </a:cubicBezTo>
                <a:cubicBezTo>
                  <a:pt x="21454" y="4038"/>
                  <a:pt x="21443" y="3373"/>
                  <a:pt x="21443" y="3136"/>
                </a:cubicBezTo>
                <a:lnTo>
                  <a:pt x="21443" y="2707"/>
                </a:lnTo>
                <a:close/>
                <a:moveTo>
                  <a:pt x="2458" y="2734"/>
                </a:moveTo>
                <a:lnTo>
                  <a:pt x="2427" y="2908"/>
                </a:lnTo>
                <a:cubicBezTo>
                  <a:pt x="2388" y="3133"/>
                  <a:pt x="2387" y="3540"/>
                  <a:pt x="2424" y="4887"/>
                </a:cubicBezTo>
                <a:cubicBezTo>
                  <a:pt x="2439" y="5432"/>
                  <a:pt x="2452" y="6036"/>
                  <a:pt x="2452" y="6229"/>
                </a:cubicBezTo>
                <a:cubicBezTo>
                  <a:pt x="2452" y="6633"/>
                  <a:pt x="2470" y="6683"/>
                  <a:pt x="2492" y="6343"/>
                </a:cubicBezTo>
                <a:cubicBezTo>
                  <a:pt x="2509" y="6090"/>
                  <a:pt x="2504" y="5144"/>
                  <a:pt x="2474" y="3592"/>
                </a:cubicBezTo>
                <a:lnTo>
                  <a:pt x="2458" y="2734"/>
                </a:lnTo>
                <a:close/>
                <a:moveTo>
                  <a:pt x="15123" y="2734"/>
                </a:moveTo>
                <a:cubicBezTo>
                  <a:pt x="15119" y="2721"/>
                  <a:pt x="15111" y="2734"/>
                  <a:pt x="15094" y="2761"/>
                </a:cubicBezTo>
                <a:cubicBezTo>
                  <a:pt x="14966" y="2959"/>
                  <a:pt x="14857" y="3491"/>
                  <a:pt x="14857" y="3908"/>
                </a:cubicBezTo>
                <a:cubicBezTo>
                  <a:pt x="14857" y="4172"/>
                  <a:pt x="14882" y="4304"/>
                  <a:pt x="14968" y="4485"/>
                </a:cubicBezTo>
                <a:cubicBezTo>
                  <a:pt x="14995" y="4543"/>
                  <a:pt x="15018" y="4620"/>
                  <a:pt x="15018" y="4652"/>
                </a:cubicBezTo>
                <a:cubicBezTo>
                  <a:pt x="15018" y="4685"/>
                  <a:pt x="14992" y="4838"/>
                  <a:pt x="14960" y="4994"/>
                </a:cubicBezTo>
                <a:cubicBezTo>
                  <a:pt x="14868" y="5441"/>
                  <a:pt x="14830" y="5701"/>
                  <a:pt x="14830" y="5887"/>
                </a:cubicBezTo>
                <a:cubicBezTo>
                  <a:pt x="14830" y="6158"/>
                  <a:pt x="14893" y="6358"/>
                  <a:pt x="15038" y="6531"/>
                </a:cubicBezTo>
                <a:cubicBezTo>
                  <a:pt x="15149" y="6663"/>
                  <a:pt x="15163" y="6657"/>
                  <a:pt x="15187" y="6470"/>
                </a:cubicBezTo>
                <a:cubicBezTo>
                  <a:pt x="15222" y="6194"/>
                  <a:pt x="15214" y="6151"/>
                  <a:pt x="15110" y="6014"/>
                </a:cubicBezTo>
                <a:cubicBezTo>
                  <a:pt x="14997" y="5865"/>
                  <a:pt x="14935" y="5659"/>
                  <a:pt x="14946" y="5477"/>
                </a:cubicBezTo>
                <a:cubicBezTo>
                  <a:pt x="14951" y="5411"/>
                  <a:pt x="14996" y="5174"/>
                  <a:pt x="15046" y="4948"/>
                </a:cubicBezTo>
                <a:cubicBezTo>
                  <a:pt x="15096" y="4721"/>
                  <a:pt x="15143" y="4456"/>
                  <a:pt x="15151" y="4364"/>
                </a:cubicBezTo>
                <a:cubicBezTo>
                  <a:pt x="15165" y="4200"/>
                  <a:pt x="15164" y="4199"/>
                  <a:pt x="15089" y="4042"/>
                </a:cubicBezTo>
                <a:cubicBezTo>
                  <a:pt x="14985" y="3828"/>
                  <a:pt x="14957" y="3686"/>
                  <a:pt x="14976" y="3512"/>
                </a:cubicBezTo>
                <a:cubicBezTo>
                  <a:pt x="14984" y="3439"/>
                  <a:pt x="15006" y="3333"/>
                  <a:pt x="15025" y="3277"/>
                </a:cubicBezTo>
                <a:cubicBezTo>
                  <a:pt x="15098" y="3064"/>
                  <a:pt x="15111" y="3010"/>
                  <a:pt x="15120" y="2861"/>
                </a:cubicBezTo>
                <a:cubicBezTo>
                  <a:pt x="15124" y="2788"/>
                  <a:pt x="15127" y="2746"/>
                  <a:pt x="15123" y="2734"/>
                </a:cubicBezTo>
                <a:close/>
                <a:moveTo>
                  <a:pt x="20534" y="2734"/>
                </a:moveTo>
                <a:lnTo>
                  <a:pt x="20505" y="2908"/>
                </a:lnTo>
                <a:cubicBezTo>
                  <a:pt x="20466" y="3133"/>
                  <a:pt x="20465" y="3540"/>
                  <a:pt x="20502" y="4887"/>
                </a:cubicBezTo>
                <a:cubicBezTo>
                  <a:pt x="20516" y="5432"/>
                  <a:pt x="20528" y="6036"/>
                  <a:pt x="20528" y="6229"/>
                </a:cubicBezTo>
                <a:cubicBezTo>
                  <a:pt x="20528" y="6633"/>
                  <a:pt x="20546" y="6683"/>
                  <a:pt x="20569" y="6343"/>
                </a:cubicBezTo>
                <a:cubicBezTo>
                  <a:pt x="20585" y="6090"/>
                  <a:pt x="20580" y="5144"/>
                  <a:pt x="20551" y="3592"/>
                </a:cubicBezTo>
                <a:lnTo>
                  <a:pt x="20534" y="2734"/>
                </a:lnTo>
                <a:close/>
                <a:moveTo>
                  <a:pt x="4750" y="2808"/>
                </a:moveTo>
                <a:lnTo>
                  <a:pt x="4724" y="2949"/>
                </a:lnTo>
                <a:cubicBezTo>
                  <a:pt x="4693" y="3123"/>
                  <a:pt x="4682" y="3127"/>
                  <a:pt x="4632" y="2982"/>
                </a:cubicBezTo>
                <a:lnTo>
                  <a:pt x="4595" y="2875"/>
                </a:lnTo>
                <a:lnTo>
                  <a:pt x="4565" y="3049"/>
                </a:lnTo>
                <a:lnTo>
                  <a:pt x="4534" y="3224"/>
                </a:lnTo>
                <a:lnTo>
                  <a:pt x="4580" y="3378"/>
                </a:lnTo>
                <a:cubicBezTo>
                  <a:pt x="4605" y="3464"/>
                  <a:pt x="4630" y="3538"/>
                  <a:pt x="4634" y="3539"/>
                </a:cubicBezTo>
                <a:cubicBezTo>
                  <a:pt x="4638" y="3540"/>
                  <a:pt x="4652" y="3462"/>
                  <a:pt x="4665" y="3371"/>
                </a:cubicBezTo>
                <a:cubicBezTo>
                  <a:pt x="4694" y="3174"/>
                  <a:pt x="4699" y="3170"/>
                  <a:pt x="4747" y="3324"/>
                </a:cubicBezTo>
                <a:lnTo>
                  <a:pt x="4784" y="3445"/>
                </a:lnTo>
                <a:lnTo>
                  <a:pt x="4815" y="3284"/>
                </a:lnTo>
                <a:cubicBezTo>
                  <a:pt x="4833" y="3196"/>
                  <a:pt x="4848" y="3111"/>
                  <a:pt x="4848" y="3096"/>
                </a:cubicBezTo>
                <a:cubicBezTo>
                  <a:pt x="4848" y="3081"/>
                  <a:pt x="4826" y="3007"/>
                  <a:pt x="4799" y="2935"/>
                </a:cubicBezTo>
                <a:lnTo>
                  <a:pt x="4750" y="2808"/>
                </a:lnTo>
                <a:close/>
                <a:moveTo>
                  <a:pt x="12926" y="2808"/>
                </a:moveTo>
                <a:lnTo>
                  <a:pt x="12900" y="2949"/>
                </a:lnTo>
                <a:cubicBezTo>
                  <a:pt x="12869" y="3123"/>
                  <a:pt x="12859" y="3127"/>
                  <a:pt x="12810" y="2982"/>
                </a:cubicBezTo>
                <a:lnTo>
                  <a:pt x="12771" y="2875"/>
                </a:lnTo>
                <a:lnTo>
                  <a:pt x="12741" y="3049"/>
                </a:lnTo>
                <a:lnTo>
                  <a:pt x="12710" y="3224"/>
                </a:lnTo>
                <a:lnTo>
                  <a:pt x="12757" y="3378"/>
                </a:lnTo>
                <a:cubicBezTo>
                  <a:pt x="12783" y="3464"/>
                  <a:pt x="12806" y="3538"/>
                  <a:pt x="12810" y="3539"/>
                </a:cubicBezTo>
                <a:cubicBezTo>
                  <a:pt x="12814" y="3540"/>
                  <a:pt x="12828" y="3462"/>
                  <a:pt x="12841" y="3371"/>
                </a:cubicBezTo>
                <a:cubicBezTo>
                  <a:pt x="12869" y="3174"/>
                  <a:pt x="12876" y="3170"/>
                  <a:pt x="12924" y="3324"/>
                </a:cubicBezTo>
                <a:lnTo>
                  <a:pt x="12960" y="3445"/>
                </a:lnTo>
                <a:lnTo>
                  <a:pt x="12993" y="3284"/>
                </a:lnTo>
                <a:cubicBezTo>
                  <a:pt x="13010" y="3196"/>
                  <a:pt x="13024" y="3111"/>
                  <a:pt x="13024" y="3096"/>
                </a:cubicBezTo>
                <a:cubicBezTo>
                  <a:pt x="13024" y="3081"/>
                  <a:pt x="13002" y="3007"/>
                  <a:pt x="12975" y="2935"/>
                </a:cubicBezTo>
                <a:lnTo>
                  <a:pt x="12926" y="2808"/>
                </a:lnTo>
                <a:close/>
                <a:moveTo>
                  <a:pt x="6893" y="2834"/>
                </a:moveTo>
                <a:cubicBezTo>
                  <a:pt x="6887" y="2844"/>
                  <a:pt x="6869" y="2940"/>
                  <a:pt x="6854" y="3049"/>
                </a:cubicBezTo>
                <a:lnTo>
                  <a:pt x="6826" y="3244"/>
                </a:lnTo>
                <a:lnTo>
                  <a:pt x="6874" y="3512"/>
                </a:lnTo>
                <a:cubicBezTo>
                  <a:pt x="6977" y="4109"/>
                  <a:pt x="7059" y="5015"/>
                  <a:pt x="7091" y="5900"/>
                </a:cubicBezTo>
                <a:cubicBezTo>
                  <a:pt x="7102" y="6198"/>
                  <a:pt x="7112" y="6473"/>
                  <a:pt x="7112" y="6511"/>
                </a:cubicBezTo>
                <a:cubicBezTo>
                  <a:pt x="7113" y="6639"/>
                  <a:pt x="7136" y="6575"/>
                  <a:pt x="7145" y="6423"/>
                </a:cubicBezTo>
                <a:cubicBezTo>
                  <a:pt x="7164" y="6119"/>
                  <a:pt x="7152" y="5382"/>
                  <a:pt x="7119" y="4787"/>
                </a:cubicBezTo>
                <a:cubicBezTo>
                  <a:pt x="7101" y="4456"/>
                  <a:pt x="7088" y="4165"/>
                  <a:pt x="7091" y="4143"/>
                </a:cubicBezTo>
                <a:cubicBezTo>
                  <a:pt x="7095" y="4120"/>
                  <a:pt x="7121" y="4088"/>
                  <a:pt x="7150" y="4069"/>
                </a:cubicBezTo>
                <a:cubicBezTo>
                  <a:pt x="7217" y="4025"/>
                  <a:pt x="7267" y="3860"/>
                  <a:pt x="7284" y="3633"/>
                </a:cubicBezTo>
                <a:cubicBezTo>
                  <a:pt x="7318" y="3173"/>
                  <a:pt x="7308" y="2694"/>
                  <a:pt x="7269" y="2955"/>
                </a:cubicBezTo>
                <a:cubicBezTo>
                  <a:pt x="7260" y="3015"/>
                  <a:pt x="7234" y="3144"/>
                  <a:pt x="7211" y="3244"/>
                </a:cubicBezTo>
                <a:cubicBezTo>
                  <a:pt x="7174" y="3401"/>
                  <a:pt x="7160" y="3425"/>
                  <a:pt x="7101" y="3425"/>
                </a:cubicBezTo>
                <a:cubicBezTo>
                  <a:pt x="7036" y="3425"/>
                  <a:pt x="7032" y="3419"/>
                  <a:pt x="6970" y="3123"/>
                </a:cubicBezTo>
                <a:cubicBezTo>
                  <a:pt x="6935" y="2955"/>
                  <a:pt x="6900" y="2825"/>
                  <a:pt x="6893" y="2834"/>
                </a:cubicBezTo>
                <a:close/>
                <a:moveTo>
                  <a:pt x="3921" y="2928"/>
                </a:moveTo>
                <a:cubicBezTo>
                  <a:pt x="3909" y="2928"/>
                  <a:pt x="3852" y="3235"/>
                  <a:pt x="3853" y="3297"/>
                </a:cubicBezTo>
                <a:cubicBezTo>
                  <a:pt x="3853" y="3321"/>
                  <a:pt x="3873" y="3399"/>
                  <a:pt x="3897" y="3465"/>
                </a:cubicBezTo>
                <a:cubicBezTo>
                  <a:pt x="3921" y="3532"/>
                  <a:pt x="3942" y="3584"/>
                  <a:pt x="3946" y="3586"/>
                </a:cubicBezTo>
                <a:cubicBezTo>
                  <a:pt x="3949" y="3587"/>
                  <a:pt x="3967" y="3509"/>
                  <a:pt x="3983" y="3405"/>
                </a:cubicBezTo>
                <a:lnTo>
                  <a:pt x="4013" y="3210"/>
                </a:lnTo>
                <a:lnTo>
                  <a:pt x="3972" y="3069"/>
                </a:lnTo>
                <a:cubicBezTo>
                  <a:pt x="3949" y="2991"/>
                  <a:pt x="3927" y="2928"/>
                  <a:pt x="3921" y="2928"/>
                </a:cubicBezTo>
                <a:close/>
                <a:moveTo>
                  <a:pt x="15911" y="3042"/>
                </a:moveTo>
                <a:cubicBezTo>
                  <a:pt x="15906" y="3043"/>
                  <a:pt x="15886" y="3133"/>
                  <a:pt x="15868" y="3244"/>
                </a:cubicBezTo>
                <a:cubicBezTo>
                  <a:pt x="15843" y="3405"/>
                  <a:pt x="15841" y="3451"/>
                  <a:pt x="15855" y="3485"/>
                </a:cubicBezTo>
                <a:cubicBezTo>
                  <a:pt x="15865" y="3509"/>
                  <a:pt x="15886" y="3566"/>
                  <a:pt x="15901" y="3613"/>
                </a:cubicBezTo>
                <a:cubicBezTo>
                  <a:pt x="15938" y="3727"/>
                  <a:pt x="15939" y="3725"/>
                  <a:pt x="15975" y="3525"/>
                </a:cubicBezTo>
                <a:lnTo>
                  <a:pt x="16006" y="3351"/>
                </a:lnTo>
                <a:lnTo>
                  <a:pt x="15963" y="3197"/>
                </a:lnTo>
                <a:cubicBezTo>
                  <a:pt x="15940" y="3111"/>
                  <a:pt x="15916" y="3042"/>
                  <a:pt x="15911" y="3042"/>
                </a:cubicBezTo>
                <a:close/>
                <a:moveTo>
                  <a:pt x="6287" y="3183"/>
                </a:moveTo>
                <a:lnTo>
                  <a:pt x="6249" y="3378"/>
                </a:lnTo>
                <a:cubicBezTo>
                  <a:pt x="6228" y="3483"/>
                  <a:pt x="6210" y="3577"/>
                  <a:pt x="6210" y="3592"/>
                </a:cubicBezTo>
                <a:cubicBezTo>
                  <a:pt x="6210" y="3608"/>
                  <a:pt x="6229" y="3674"/>
                  <a:pt x="6252" y="3740"/>
                </a:cubicBezTo>
                <a:cubicBezTo>
                  <a:pt x="6310" y="3901"/>
                  <a:pt x="6320" y="3899"/>
                  <a:pt x="6352" y="3693"/>
                </a:cubicBezTo>
                <a:lnTo>
                  <a:pt x="6380" y="3519"/>
                </a:lnTo>
                <a:lnTo>
                  <a:pt x="6333" y="3351"/>
                </a:lnTo>
                <a:lnTo>
                  <a:pt x="6287" y="3183"/>
                </a:lnTo>
                <a:close/>
                <a:moveTo>
                  <a:pt x="12251" y="3371"/>
                </a:moveTo>
                <a:lnTo>
                  <a:pt x="12216" y="3539"/>
                </a:lnTo>
                <a:lnTo>
                  <a:pt x="12184" y="3707"/>
                </a:lnTo>
                <a:lnTo>
                  <a:pt x="12138" y="3566"/>
                </a:lnTo>
                <a:lnTo>
                  <a:pt x="12090" y="3431"/>
                </a:lnTo>
                <a:lnTo>
                  <a:pt x="12061" y="3606"/>
                </a:lnTo>
                <a:lnTo>
                  <a:pt x="12030" y="3787"/>
                </a:lnTo>
                <a:lnTo>
                  <a:pt x="12072" y="3935"/>
                </a:lnTo>
                <a:cubicBezTo>
                  <a:pt x="12123" y="4113"/>
                  <a:pt x="12145" y="4124"/>
                  <a:pt x="12156" y="3982"/>
                </a:cubicBezTo>
                <a:cubicBezTo>
                  <a:pt x="12172" y="3768"/>
                  <a:pt x="12197" y="3743"/>
                  <a:pt x="12241" y="3894"/>
                </a:cubicBezTo>
                <a:lnTo>
                  <a:pt x="12282" y="4035"/>
                </a:lnTo>
                <a:lnTo>
                  <a:pt x="12309" y="3874"/>
                </a:lnTo>
                <a:cubicBezTo>
                  <a:pt x="12346" y="3664"/>
                  <a:pt x="12346" y="3640"/>
                  <a:pt x="12295" y="3492"/>
                </a:cubicBezTo>
                <a:lnTo>
                  <a:pt x="12251" y="3371"/>
                </a:lnTo>
                <a:close/>
                <a:moveTo>
                  <a:pt x="16191" y="3955"/>
                </a:moveTo>
                <a:cubicBezTo>
                  <a:pt x="16183" y="3937"/>
                  <a:pt x="16172" y="4021"/>
                  <a:pt x="16163" y="4143"/>
                </a:cubicBezTo>
                <a:cubicBezTo>
                  <a:pt x="16148" y="4350"/>
                  <a:pt x="16150" y="4390"/>
                  <a:pt x="16197" y="4813"/>
                </a:cubicBezTo>
                <a:cubicBezTo>
                  <a:pt x="16226" y="5071"/>
                  <a:pt x="16250" y="5396"/>
                  <a:pt x="16254" y="5565"/>
                </a:cubicBezTo>
                <a:cubicBezTo>
                  <a:pt x="16261" y="5825"/>
                  <a:pt x="16258" y="5883"/>
                  <a:pt x="16230" y="6007"/>
                </a:cubicBezTo>
                <a:cubicBezTo>
                  <a:pt x="16171" y="6267"/>
                  <a:pt x="16099" y="6374"/>
                  <a:pt x="15975" y="6396"/>
                </a:cubicBezTo>
                <a:cubicBezTo>
                  <a:pt x="15878" y="6414"/>
                  <a:pt x="15854" y="6404"/>
                  <a:pt x="15818" y="6309"/>
                </a:cubicBezTo>
                <a:cubicBezTo>
                  <a:pt x="15730" y="6083"/>
                  <a:pt x="15710" y="5751"/>
                  <a:pt x="15752" y="5256"/>
                </a:cubicBezTo>
                <a:cubicBezTo>
                  <a:pt x="15774" y="5012"/>
                  <a:pt x="15770" y="4882"/>
                  <a:pt x="15746" y="5035"/>
                </a:cubicBezTo>
                <a:cubicBezTo>
                  <a:pt x="15708" y="5275"/>
                  <a:pt x="15672" y="5751"/>
                  <a:pt x="15672" y="6028"/>
                </a:cubicBezTo>
                <a:cubicBezTo>
                  <a:pt x="15672" y="6526"/>
                  <a:pt x="15745" y="6833"/>
                  <a:pt x="15880" y="6906"/>
                </a:cubicBezTo>
                <a:cubicBezTo>
                  <a:pt x="16130" y="7041"/>
                  <a:pt x="16310" y="6481"/>
                  <a:pt x="16312" y="5551"/>
                </a:cubicBezTo>
                <a:cubicBezTo>
                  <a:pt x="16313" y="5072"/>
                  <a:pt x="16236" y="4071"/>
                  <a:pt x="16191" y="3955"/>
                </a:cubicBezTo>
                <a:close/>
                <a:moveTo>
                  <a:pt x="17639" y="4042"/>
                </a:moveTo>
                <a:cubicBezTo>
                  <a:pt x="17626" y="4045"/>
                  <a:pt x="17614" y="4093"/>
                  <a:pt x="17596" y="4183"/>
                </a:cubicBezTo>
                <a:lnTo>
                  <a:pt x="17569" y="4330"/>
                </a:lnTo>
                <a:lnTo>
                  <a:pt x="17525" y="4203"/>
                </a:lnTo>
                <a:lnTo>
                  <a:pt x="17479" y="4069"/>
                </a:lnTo>
                <a:lnTo>
                  <a:pt x="17448" y="4230"/>
                </a:lnTo>
                <a:cubicBezTo>
                  <a:pt x="17430" y="4319"/>
                  <a:pt x="17416" y="4409"/>
                  <a:pt x="17417" y="4424"/>
                </a:cubicBezTo>
                <a:cubicBezTo>
                  <a:pt x="17417" y="4440"/>
                  <a:pt x="17440" y="4518"/>
                  <a:pt x="17467" y="4599"/>
                </a:cubicBezTo>
                <a:cubicBezTo>
                  <a:pt x="17510" y="4723"/>
                  <a:pt x="17520" y="4729"/>
                  <a:pt x="17531" y="4659"/>
                </a:cubicBezTo>
                <a:cubicBezTo>
                  <a:pt x="17539" y="4614"/>
                  <a:pt x="17551" y="4539"/>
                  <a:pt x="17559" y="4491"/>
                </a:cubicBezTo>
                <a:cubicBezTo>
                  <a:pt x="17574" y="4401"/>
                  <a:pt x="17591" y="4415"/>
                  <a:pt x="17639" y="4558"/>
                </a:cubicBezTo>
                <a:cubicBezTo>
                  <a:pt x="17665" y="4636"/>
                  <a:pt x="17668" y="4628"/>
                  <a:pt x="17698" y="4465"/>
                </a:cubicBezTo>
                <a:lnTo>
                  <a:pt x="17731" y="4290"/>
                </a:lnTo>
                <a:lnTo>
                  <a:pt x="17691" y="4163"/>
                </a:lnTo>
                <a:cubicBezTo>
                  <a:pt x="17666" y="4081"/>
                  <a:pt x="17652" y="4039"/>
                  <a:pt x="17639" y="4042"/>
                </a:cubicBezTo>
                <a:close/>
                <a:moveTo>
                  <a:pt x="7853" y="4069"/>
                </a:moveTo>
                <a:cubicBezTo>
                  <a:pt x="7847" y="4096"/>
                  <a:pt x="7832" y="4276"/>
                  <a:pt x="7820" y="4465"/>
                </a:cubicBezTo>
                <a:cubicBezTo>
                  <a:pt x="7808" y="4654"/>
                  <a:pt x="7795" y="4842"/>
                  <a:pt x="7791" y="4887"/>
                </a:cubicBezTo>
                <a:cubicBezTo>
                  <a:pt x="7786" y="4942"/>
                  <a:pt x="7810" y="5054"/>
                  <a:pt x="7866" y="5223"/>
                </a:cubicBezTo>
                <a:cubicBezTo>
                  <a:pt x="7912" y="5361"/>
                  <a:pt x="7954" y="5471"/>
                  <a:pt x="7959" y="5471"/>
                </a:cubicBezTo>
                <a:cubicBezTo>
                  <a:pt x="7970" y="5471"/>
                  <a:pt x="8029" y="4707"/>
                  <a:pt x="8028" y="4579"/>
                </a:cubicBezTo>
                <a:cubicBezTo>
                  <a:pt x="8027" y="4475"/>
                  <a:pt x="7867" y="4008"/>
                  <a:pt x="7853" y="4069"/>
                </a:cubicBezTo>
                <a:close/>
                <a:moveTo>
                  <a:pt x="8648" y="4069"/>
                </a:moveTo>
                <a:cubicBezTo>
                  <a:pt x="8641" y="4096"/>
                  <a:pt x="8627" y="4276"/>
                  <a:pt x="8615" y="4465"/>
                </a:cubicBezTo>
                <a:cubicBezTo>
                  <a:pt x="8603" y="4654"/>
                  <a:pt x="8590" y="4842"/>
                  <a:pt x="8585" y="4887"/>
                </a:cubicBezTo>
                <a:cubicBezTo>
                  <a:pt x="8580" y="4942"/>
                  <a:pt x="8605" y="5054"/>
                  <a:pt x="8661" y="5223"/>
                </a:cubicBezTo>
                <a:cubicBezTo>
                  <a:pt x="8706" y="5361"/>
                  <a:pt x="8748" y="5471"/>
                  <a:pt x="8754" y="5471"/>
                </a:cubicBezTo>
                <a:cubicBezTo>
                  <a:pt x="8764" y="5471"/>
                  <a:pt x="8823" y="4707"/>
                  <a:pt x="8822" y="4579"/>
                </a:cubicBezTo>
                <a:cubicBezTo>
                  <a:pt x="8822" y="4475"/>
                  <a:pt x="8662" y="4008"/>
                  <a:pt x="8648" y="4069"/>
                </a:cubicBezTo>
                <a:close/>
                <a:moveTo>
                  <a:pt x="9455" y="4069"/>
                </a:moveTo>
                <a:cubicBezTo>
                  <a:pt x="9449" y="4096"/>
                  <a:pt x="9434" y="4276"/>
                  <a:pt x="9422" y="4465"/>
                </a:cubicBezTo>
                <a:cubicBezTo>
                  <a:pt x="9411" y="4654"/>
                  <a:pt x="9397" y="4842"/>
                  <a:pt x="9393" y="4887"/>
                </a:cubicBezTo>
                <a:cubicBezTo>
                  <a:pt x="9388" y="4942"/>
                  <a:pt x="9414" y="5054"/>
                  <a:pt x="9470" y="5223"/>
                </a:cubicBezTo>
                <a:cubicBezTo>
                  <a:pt x="9516" y="5361"/>
                  <a:pt x="9558" y="5471"/>
                  <a:pt x="9563" y="5471"/>
                </a:cubicBezTo>
                <a:cubicBezTo>
                  <a:pt x="9573" y="5471"/>
                  <a:pt x="9631" y="4707"/>
                  <a:pt x="9630" y="4579"/>
                </a:cubicBezTo>
                <a:cubicBezTo>
                  <a:pt x="9629" y="4475"/>
                  <a:pt x="9469" y="4008"/>
                  <a:pt x="9455" y="4069"/>
                </a:cubicBezTo>
                <a:close/>
                <a:moveTo>
                  <a:pt x="12924" y="4223"/>
                </a:moveTo>
                <a:cubicBezTo>
                  <a:pt x="12920" y="4220"/>
                  <a:pt x="12915" y="4237"/>
                  <a:pt x="12909" y="4257"/>
                </a:cubicBezTo>
                <a:cubicBezTo>
                  <a:pt x="12899" y="4293"/>
                  <a:pt x="12890" y="4409"/>
                  <a:pt x="12890" y="4512"/>
                </a:cubicBezTo>
                <a:cubicBezTo>
                  <a:pt x="12890" y="4672"/>
                  <a:pt x="12883" y="4711"/>
                  <a:pt x="12838" y="4807"/>
                </a:cubicBezTo>
                <a:cubicBezTo>
                  <a:pt x="12764" y="4960"/>
                  <a:pt x="12693" y="5273"/>
                  <a:pt x="12666" y="5565"/>
                </a:cubicBezTo>
                <a:cubicBezTo>
                  <a:pt x="12641" y="5835"/>
                  <a:pt x="12645" y="5867"/>
                  <a:pt x="12713" y="5960"/>
                </a:cubicBezTo>
                <a:cubicBezTo>
                  <a:pt x="12788" y="6063"/>
                  <a:pt x="12844" y="6037"/>
                  <a:pt x="12890" y="5880"/>
                </a:cubicBezTo>
                <a:cubicBezTo>
                  <a:pt x="12920" y="5777"/>
                  <a:pt x="12932" y="5760"/>
                  <a:pt x="12936" y="5813"/>
                </a:cubicBezTo>
                <a:cubicBezTo>
                  <a:pt x="12960" y="6148"/>
                  <a:pt x="12990" y="6419"/>
                  <a:pt x="13009" y="6464"/>
                </a:cubicBezTo>
                <a:cubicBezTo>
                  <a:pt x="13022" y="6493"/>
                  <a:pt x="13067" y="6516"/>
                  <a:pt x="13109" y="6517"/>
                </a:cubicBezTo>
                <a:cubicBezTo>
                  <a:pt x="13175" y="6519"/>
                  <a:pt x="13193" y="6497"/>
                  <a:pt x="13245" y="6336"/>
                </a:cubicBezTo>
                <a:lnTo>
                  <a:pt x="13303" y="6148"/>
                </a:lnTo>
                <a:lnTo>
                  <a:pt x="13353" y="6336"/>
                </a:lnTo>
                <a:cubicBezTo>
                  <a:pt x="13399" y="6512"/>
                  <a:pt x="13406" y="6524"/>
                  <a:pt x="13503" y="6524"/>
                </a:cubicBezTo>
                <a:cubicBezTo>
                  <a:pt x="13644" y="6524"/>
                  <a:pt x="13689" y="6437"/>
                  <a:pt x="13720" y="6101"/>
                </a:cubicBezTo>
                <a:cubicBezTo>
                  <a:pt x="13734" y="5954"/>
                  <a:pt x="13744" y="5740"/>
                  <a:pt x="13743" y="5625"/>
                </a:cubicBezTo>
                <a:cubicBezTo>
                  <a:pt x="13742" y="5403"/>
                  <a:pt x="13703" y="4921"/>
                  <a:pt x="13686" y="4921"/>
                </a:cubicBezTo>
                <a:cubicBezTo>
                  <a:pt x="13666" y="4921"/>
                  <a:pt x="13629" y="5314"/>
                  <a:pt x="13644" y="5384"/>
                </a:cubicBezTo>
                <a:cubicBezTo>
                  <a:pt x="13651" y="5421"/>
                  <a:pt x="13666" y="5547"/>
                  <a:pt x="13678" y="5659"/>
                </a:cubicBezTo>
                <a:lnTo>
                  <a:pt x="13699" y="5860"/>
                </a:lnTo>
                <a:lnTo>
                  <a:pt x="13655" y="5967"/>
                </a:lnTo>
                <a:cubicBezTo>
                  <a:pt x="13622" y="6050"/>
                  <a:pt x="13587" y="6081"/>
                  <a:pt x="13514" y="6081"/>
                </a:cubicBezTo>
                <a:cubicBezTo>
                  <a:pt x="13424" y="6081"/>
                  <a:pt x="13417" y="6067"/>
                  <a:pt x="13385" y="5914"/>
                </a:cubicBezTo>
                <a:cubicBezTo>
                  <a:pt x="13367" y="5823"/>
                  <a:pt x="13348" y="5718"/>
                  <a:pt x="13344" y="5679"/>
                </a:cubicBezTo>
                <a:cubicBezTo>
                  <a:pt x="13340" y="5631"/>
                  <a:pt x="13323" y="5670"/>
                  <a:pt x="13289" y="5793"/>
                </a:cubicBezTo>
                <a:cubicBezTo>
                  <a:pt x="13227" y="6015"/>
                  <a:pt x="13188" y="6081"/>
                  <a:pt x="13117" y="6081"/>
                </a:cubicBezTo>
                <a:cubicBezTo>
                  <a:pt x="13012" y="6081"/>
                  <a:pt x="13000" y="5988"/>
                  <a:pt x="12965" y="5028"/>
                </a:cubicBezTo>
                <a:cubicBezTo>
                  <a:pt x="12942" y="4394"/>
                  <a:pt x="12936" y="4231"/>
                  <a:pt x="12924" y="4223"/>
                </a:cubicBezTo>
                <a:close/>
                <a:moveTo>
                  <a:pt x="3982" y="4270"/>
                </a:moveTo>
                <a:cubicBezTo>
                  <a:pt x="3935" y="4206"/>
                  <a:pt x="3896" y="4380"/>
                  <a:pt x="3864" y="4807"/>
                </a:cubicBezTo>
                <a:cubicBezTo>
                  <a:pt x="3836" y="5175"/>
                  <a:pt x="3832" y="5398"/>
                  <a:pt x="3851" y="5518"/>
                </a:cubicBezTo>
                <a:cubicBezTo>
                  <a:pt x="3870" y="5643"/>
                  <a:pt x="3967" y="5624"/>
                  <a:pt x="4013" y="5484"/>
                </a:cubicBezTo>
                <a:cubicBezTo>
                  <a:pt x="4063" y="5332"/>
                  <a:pt x="4066" y="5331"/>
                  <a:pt x="4080" y="5484"/>
                </a:cubicBezTo>
                <a:cubicBezTo>
                  <a:pt x="4110" y="5811"/>
                  <a:pt x="3996" y="6024"/>
                  <a:pt x="3764" y="6075"/>
                </a:cubicBezTo>
                <a:cubicBezTo>
                  <a:pt x="3624" y="6105"/>
                  <a:pt x="3596" y="6131"/>
                  <a:pt x="3558" y="6242"/>
                </a:cubicBezTo>
                <a:cubicBezTo>
                  <a:pt x="3502" y="6406"/>
                  <a:pt x="3444" y="6767"/>
                  <a:pt x="3442" y="6980"/>
                </a:cubicBezTo>
                <a:cubicBezTo>
                  <a:pt x="3441" y="7141"/>
                  <a:pt x="3444" y="7153"/>
                  <a:pt x="3542" y="7255"/>
                </a:cubicBezTo>
                <a:cubicBezTo>
                  <a:pt x="3664" y="7382"/>
                  <a:pt x="3681" y="7435"/>
                  <a:pt x="3640" y="7570"/>
                </a:cubicBezTo>
                <a:cubicBezTo>
                  <a:pt x="3549" y="7874"/>
                  <a:pt x="3186" y="8035"/>
                  <a:pt x="3061" y="7825"/>
                </a:cubicBezTo>
                <a:cubicBezTo>
                  <a:pt x="2938" y="7618"/>
                  <a:pt x="2907" y="7247"/>
                  <a:pt x="2970" y="6698"/>
                </a:cubicBezTo>
                <a:cubicBezTo>
                  <a:pt x="3009" y="6349"/>
                  <a:pt x="3011" y="6316"/>
                  <a:pt x="2981" y="6417"/>
                </a:cubicBezTo>
                <a:cubicBezTo>
                  <a:pt x="2935" y="6574"/>
                  <a:pt x="2883" y="7143"/>
                  <a:pt x="2883" y="7483"/>
                </a:cubicBezTo>
                <a:cubicBezTo>
                  <a:pt x="2883" y="7982"/>
                  <a:pt x="2931" y="8224"/>
                  <a:pt x="3053" y="8342"/>
                </a:cubicBezTo>
                <a:cubicBezTo>
                  <a:pt x="3288" y="8568"/>
                  <a:pt x="3637" y="8131"/>
                  <a:pt x="3732" y="7497"/>
                </a:cubicBezTo>
                <a:cubicBezTo>
                  <a:pt x="3774" y="7209"/>
                  <a:pt x="3767" y="7090"/>
                  <a:pt x="3701" y="7020"/>
                </a:cubicBezTo>
                <a:cubicBezTo>
                  <a:pt x="3572" y="6886"/>
                  <a:pt x="3535" y="6826"/>
                  <a:pt x="3535" y="6745"/>
                </a:cubicBezTo>
                <a:cubicBezTo>
                  <a:pt x="3535" y="6619"/>
                  <a:pt x="3618" y="6527"/>
                  <a:pt x="3738" y="6524"/>
                </a:cubicBezTo>
                <a:cubicBezTo>
                  <a:pt x="3860" y="6520"/>
                  <a:pt x="4013" y="6368"/>
                  <a:pt x="4057" y="6209"/>
                </a:cubicBezTo>
                <a:cubicBezTo>
                  <a:pt x="4152" y="5860"/>
                  <a:pt x="4139" y="4866"/>
                  <a:pt x="4032" y="4411"/>
                </a:cubicBezTo>
                <a:cubicBezTo>
                  <a:pt x="4015" y="4336"/>
                  <a:pt x="3997" y="4291"/>
                  <a:pt x="3982" y="4270"/>
                </a:cubicBezTo>
                <a:close/>
                <a:moveTo>
                  <a:pt x="14039" y="4270"/>
                </a:moveTo>
                <a:cubicBezTo>
                  <a:pt x="14025" y="4343"/>
                  <a:pt x="13993" y="4707"/>
                  <a:pt x="13998" y="4726"/>
                </a:cubicBezTo>
                <a:cubicBezTo>
                  <a:pt x="14000" y="4733"/>
                  <a:pt x="14028" y="4793"/>
                  <a:pt x="14060" y="4860"/>
                </a:cubicBezTo>
                <a:cubicBezTo>
                  <a:pt x="14146" y="5037"/>
                  <a:pt x="14250" y="5454"/>
                  <a:pt x="14250" y="5618"/>
                </a:cubicBezTo>
                <a:cubicBezTo>
                  <a:pt x="14250" y="5845"/>
                  <a:pt x="14150" y="5994"/>
                  <a:pt x="13998" y="5994"/>
                </a:cubicBezTo>
                <a:cubicBezTo>
                  <a:pt x="13886" y="5994"/>
                  <a:pt x="13874" y="6008"/>
                  <a:pt x="13867" y="6108"/>
                </a:cubicBezTo>
                <a:cubicBezTo>
                  <a:pt x="13855" y="6301"/>
                  <a:pt x="13860" y="6515"/>
                  <a:pt x="13877" y="6544"/>
                </a:cubicBezTo>
                <a:cubicBezTo>
                  <a:pt x="13887" y="6559"/>
                  <a:pt x="13929" y="6569"/>
                  <a:pt x="13970" y="6571"/>
                </a:cubicBezTo>
                <a:cubicBezTo>
                  <a:pt x="14073" y="6577"/>
                  <a:pt x="14218" y="6387"/>
                  <a:pt x="14268" y="6182"/>
                </a:cubicBezTo>
                <a:cubicBezTo>
                  <a:pt x="14305" y="6030"/>
                  <a:pt x="14307" y="5999"/>
                  <a:pt x="14302" y="5679"/>
                </a:cubicBezTo>
                <a:cubicBezTo>
                  <a:pt x="14296" y="5265"/>
                  <a:pt x="14253" y="4887"/>
                  <a:pt x="14178" y="4579"/>
                </a:cubicBezTo>
                <a:cubicBezTo>
                  <a:pt x="14109" y="4295"/>
                  <a:pt x="14057" y="4177"/>
                  <a:pt x="14039" y="4270"/>
                </a:cubicBezTo>
                <a:close/>
                <a:moveTo>
                  <a:pt x="20909" y="4270"/>
                </a:moveTo>
                <a:cubicBezTo>
                  <a:pt x="20895" y="4342"/>
                  <a:pt x="20862" y="4707"/>
                  <a:pt x="20868" y="4726"/>
                </a:cubicBezTo>
                <a:cubicBezTo>
                  <a:pt x="20870" y="4732"/>
                  <a:pt x="20895" y="4786"/>
                  <a:pt x="20923" y="4840"/>
                </a:cubicBezTo>
                <a:cubicBezTo>
                  <a:pt x="20952" y="4895"/>
                  <a:pt x="21008" y="5059"/>
                  <a:pt x="21048" y="5209"/>
                </a:cubicBezTo>
                <a:cubicBezTo>
                  <a:pt x="21143" y="5568"/>
                  <a:pt x="21145" y="5705"/>
                  <a:pt x="21056" y="5873"/>
                </a:cubicBezTo>
                <a:cubicBezTo>
                  <a:pt x="21005" y="5970"/>
                  <a:pt x="20967" y="5994"/>
                  <a:pt x="20868" y="5994"/>
                </a:cubicBezTo>
                <a:cubicBezTo>
                  <a:pt x="20755" y="5994"/>
                  <a:pt x="20744" y="6008"/>
                  <a:pt x="20737" y="6108"/>
                </a:cubicBezTo>
                <a:cubicBezTo>
                  <a:pt x="20724" y="6301"/>
                  <a:pt x="20729" y="6515"/>
                  <a:pt x="20747" y="6544"/>
                </a:cubicBezTo>
                <a:cubicBezTo>
                  <a:pt x="20756" y="6559"/>
                  <a:pt x="20798" y="6569"/>
                  <a:pt x="20840" y="6571"/>
                </a:cubicBezTo>
                <a:cubicBezTo>
                  <a:pt x="20943" y="6577"/>
                  <a:pt x="21087" y="6387"/>
                  <a:pt x="21138" y="6182"/>
                </a:cubicBezTo>
                <a:cubicBezTo>
                  <a:pt x="21175" y="6030"/>
                  <a:pt x="21177" y="5999"/>
                  <a:pt x="21172" y="5679"/>
                </a:cubicBezTo>
                <a:cubicBezTo>
                  <a:pt x="21165" y="5265"/>
                  <a:pt x="21123" y="4887"/>
                  <a:pt x="21048" y="4579"/>
                </a:cubicBezTo>
                <a:cubicBezTo>
                  <a:pt x="20979" y="4295"/>
                  <a:pt x="20926" y="4177"/>
                  <a:pt x="20909" y="4270"/>
                </a:cubicBezTo>
                <a:close/>
                <a:moveTo>
                  <a:pt x="585" y="4780"/>
                </a:moveTo>
                <a:cubicBezTo>
                  <a:pt x="531" y="4858"/>
                  <a:pt x="471" y="5200"/>
                  <a:pt x="451" y="5538"/>
                </a:cubicBezTo>
                <a:cubicBezTo>
                  <a:pt x="441" y="5700"/>
                  <a:pt x="420" y="5968"/>
                  <a:pt x="405" y="6135"/>
                </a:cubicBezTo>
                <a:cubicBezTo>
                  <a:pt x="371" y="6517"/>
                  <a:pt x="370" y="6752"/>
                  <a:pt x="403" y="7376"/>
                </a:cubicBezTo>
                <a:cubicBezTo>
                  <a:pt x="418" y="7649"/>
                  <a:pt x="446" y="8213"/>
                  <a:pt x="465" y="8624"/>
                </a:cubicBezTo>
                <a:cubicBezTo>
                  <a:pt x="485" y="9034"/>
                  <a:pt x="505" y="9403"/>
                  <a:pt x="509" y="9449"/>
                </a:cubicBezTo>
                <a:cubicBezTo>
                  <a:pt x="514" y="9494"/>
                  <a:pt x="520" y="9360"/>
                  <a:pt x="522" y="9147"/>
                </a:cubicBezTo>
                <a:cubicBezTo>
                  <a:pt x="527" y="8735"/>
                  <a:pt x="506" y="8123"/>
                  <a:pt x="452" y="7155"/>
                </a:cubicBezTo>
                <a:cubicBezTo>
                  <a:pt x="423" y="6625"/>
                  <a:pt x="421" y="6542"/>
                  <a:pt x="437" y="6410"/>
                </a:cubicBezTo>
                <a:cubicBezTo>
                  <a:pt x="466" y="6180"/>
                  <a:pt x="542" y="6061"/>
                  <a:pt x="679" y="6028"/>
                </a:cubicBezTo>
                <a:lnTo>
                  <a:pt x="800" y="5994"/>
                </a:lnTo>
                <a:lnTo>
                  <a:pt x="817" y="5766"/>
                </a:lnTo>
                <a:cubicBezTo>
                  <a:pt x="832" y="5542"/>
                  <a:pt x="832" y="5514"/>
                  <a:pt x="791" y="5263"/>
                </a:cubicBezTo>
                <a:cubicBezTo>
                  <a:pt x="736" y="4927"/>
                  <a:pt x="639" y="4700"/>
                  <a:pt x="585" y="4780"/>
                </a:cubicBezTo>
                <a:close/>
                <a:moveTo>
                  <a:pt x="75" y="6028"/>
                </a:moveTo>
                <a:cubicBezTo>
                  <a:pt x="52" y="6028"/>
                  <a:pt x="25" y="6051"/>
                  <a:pt x="16" y="6088"/>
                </a:cubicBezTo>
                <a:cubicBezTo>
                  <a:pt x="-7" y="6181"/>
                  <a:pt x="-5" y="6387"/>
                  <a:pt x="21" y="6490"/>
                </a:cubicBezTo>
                <a:cubicBezTo>
                  <a:pt x="32" y="6538"/>
                  <a:pt x="57" y="6578"/>
                  <a:pt x="75" y="6578"/>
                </a:cubicBezTo>
                <a:cubicBezTo>
                  <a:pt x="115" y="6578"/>
                  <a:pt x="148" y="6443"/>
                  <a:pt x="148" y="6282"/>
                </a:cubicBezTo>
                <a:cubicBezTo>
                  <a:pt x="148" y="6112"/>
                  <a:pt x="124" y="6028"/>
                  <a:pt x="75" y="6028"/>
                </a:cubicBezTo>
                <a:close/>
                <a:moveTo>
                  <a:pt x="21409" y="6933"/>
                </a:moveTo>
                <a:cubicBezTo>
                  <a:pt x="21367" y="6976"/>
                  <a:pt x="21306" y="7309"/>
                  <a:pt x="21306" y="7490"/>
                </a:cubicBezTo>
                <a:cubicBezTo>
                  <a:pt x="21306" y="7567"/>
                  <a:pt x="21316" y="7666"/>
                  <a:pt x="21329" y="7705"/>
                </a:cubicBezTo>
                <a:cubicBezTo>
                  <a:pt x="21348" y="7762"/>
                  <a:pt x="21349" y="7798"/>
                  <a:pt x="21337" y="7892"/>
                </a:cubicBezTo>
                <a:cubicBezTo>
                  <a:pt x="21329" y="7956"/>
                  <a:pt x="21322" y="8054"/>
                  <a:pt x="21322" y="8107"/>
                </a:cubicBezTo>
                <a:cubicBezTo>
                  <a:pt x="21322" y="8186"/>
                  <a:pt x="21331" y="8169"/>
                  <a:pt x="21366" y="8033"/>
                </a:cubicBezTo>
                <a:cubicBezTo>
                  <a:pt x="21390" y="7941"/>
                  <a:pt x="21445" y="7808"/>
                  <a:pt x="21487" y="7738"/>
                </a:cubicBezTo>
                <a:cubicBezTo>
                  <a:pt x="21530" y="7669"/>
                  <a:pt x="21573" y="7565"/>
                  <a:pt x="21581" y="7503"/>
                </a:cubicBezTo>
                <a:cubicBezTo>
                  <a:pt x="21593" y="7408"/>
                  <a:pt x="21591" y="7398"/>
                  <a:pt x="21571" y="7430"/>
                </a:cubicBezTo>
                <a:cubicBezTo>
                  <a:pt x="21486" y="7564"/>
                  <a:pt x="21432" y="7578"/>
                  <a:pt x="21391" y="7490"/>
                </a:cubicBezTo>
                <a:cubicBezTo>
                  <a:pt x="21346" y="7396"/>
                  <a:pt x="21338" y="7304"/>
                  <a:pt x="21365" y="7195"/>
                </a:cubicBezTo>
                <a:cubicBezTo>
                  <a:pt x="21385" y="7113"/>
                  <a:pt x="21440" y="7109"/>
                  <a:pt x="21451" y="7188"/>
                </a:cubicBezTo>
                <a:cubicBezTo>
                  <a:pt x="21462" y="7260"/>
                  <a:pt x="21497" y="7153"/>
                  <a:pt x="21497" y="7047"/>
                </a:cubicBezTo>
                <a:cubicBezTo>
                  <a:pt x="21497" y="6953"/>
                  <a:pt x="21450" y="6891"/>
                  <a:pt x="21409" y="6933"/>
                </a:cubicBezTo>
                <a:close/>
                <a:moveTo>
                  <a:pt x="1827" y="7275"/>
                </a:moveTo>
                <a:lnTo>
                  <a:pt x="1794" y="7456"/>
                </a:lnTo>
                <a:lnTo>
                  <a:pt x="1760" y="7631"/>
                </a:lnTo>
                <a:lnTo>
                  <a:pt x="1714" y="7483"/>
                </a:lnTo>
                <a:cubicBezTo>
                  <a:pt x="1670" y="7344"/>
                  <a:pt x="1668" y="7345"/>
                  <a:pt x="1649" y="7443"/>
                </a:cubicBezTo>
                <a:cubicBezTo>
                  <a:pt x="1601" y="7692"/>
                  <a:pt x="1602" y="7719"/>
                  <a:pt x="1654" y="7872"/>
                </a:cubicBezTo>
                <a:lnTo>
                  <a:pt x="1704" y="8013"/>
                </a:lnTo>
                <a:lnTo>
                  <a:pt x="1737" y="7845"/>
                </a:lnTo>
                <a:lnTo>
                  <a:pt x="1771" y="7678"/>
                </a:lnTo>
                <a:lnTo>
                  <a:pt x="1807" y="7792"/>
                </a:lnTo>
                <a:cubicBezTo>
                  <a:pt x="1852" y="7935"/>
                  <a:pt x="1855" y="7931"/>
                  <a:pt x="1886" y="7778"/>
                </a:cubicBezTo>
                <a:cubicBezTo>
                  <a:pt x="1921" y="7607"/>
                  <a:pt x="1919" y="7559"/>
                  <a:pt x="1870" y="7409"/>
                </a:cubicBezTo>
                <a:lnTo>
                  <a:pt x="1827" y="7275"/>
                </a:lnTo>
                <a:close/>
                <a:moveTo>
                  <a:pt x="13645" y="7349"/>
                </a:moveTo>
                <a:cubicBezTo>
                  <a:pt x="13632" y="7349"/>
                  <a:pt x="13571" y="7733"/>
                  <a:pt x="13580" y="7758"/>
                </a:cubicBezTo>
                <a:cubicBezTo>
                  <a:pt x="13582" y="7766"/>
                  <a:pt x="13601" y="7826"/>
                  <a:pt x="13622" y="7892"/>
                </a:cubicBezTo>
                <a:cubicBezTo>
                  <a:pt x="13673" y="8049"/>
                  <a:pt x="13677" y="8045"/>
                  <a:pt x="13711" y="7832"/>
                </a:cubicBezTo>
                <a:lnTo>
                  <a:pt x="13738" y="7658"/>
                </a:lnTo>
                <a:lnTo>
                  <a:pt x="13699" y="7503"/>
                </a:lnTo>
                <a:cubicBezTo>
                  <a:pt x="13677" y="7420"/>
                  <a:pt x="13652" y="7349"/>
                  <a:pt x="13645" y="7349"/>
                </a:cubicBezTo>
                <a:close/>
                <a:moveTo>
                  <a:pt x="13287" y="7356"/>
                </a:moveTo>
                <a:cubicBezTo>
                  <a:pt x="13280" y="7355"/>
                  <a:pt x="13260" y="7432"/>
                  <a:pt x="13243" y="7530"/>
                </a:cubicBezTo>
                <a:lnTo>
                  <a:pt x="13214" y="7711"/>
                </a:lnTo>
                <a:lnTo>
                  <a:pt x="13258" y="7859"/>
                </a:lnTo>
                <a:cubicBezTo>
                  <a:pt x="13282" y="7942"/>
                  <a:pt x="13304" y="8012"/>
                  <a:pt x="13308" y="8013"/>
                </a:cubicBezTo>
                <a:cubicBezTo>
                  <a:pt x="13317" y="8015"/>
                  <a:pt x="13375" y="7706"/>
                  <a:pt x="13375" y="7658"/>
                </a:cubicBezTo>
                <a:cubicBezTo>
                  <a:pt x="13375" y="7607"/>
                  <a:pt x="13302" y="7357"/>
                  <a:pt x="13287" y="7356"/>
                </a:cubicBezTo>
                <a:close/>
                <a:moveTo>
                  <a:pt x="4873" y="7369"/>
                </a:moveTo>
                <a:cubicBezTo>
                  <a:pt x="4888" y="7273"/>
                  <a:pt x="4857" y="7319"/>
                  <a:pt x="4726" y="7591"/>
                </a:cubicBezTo>
                <a:cubicBezTo>
                  <a:pt x="4633" y="7782"/>
                  <a:pt x="4558" y="7971"/>
                  <a:pt x="4556" y="8020"/>
                </a:cubicBezTo>
                <a:cubicBezTo>
                  <a:pt x="4550" y="8141"/>
                  <a:pt x="4848" y="7530"/>
                  <a:pt x="4873" y="7369"/>
                </a:cubicBezTo>
                <a:close/>
                <a:moveTo>
                  <a:pt x="13048" y="7369"/>
                </a:moveTo>
                <a:cubicBezTo>
                  <a:pt x="13063" y="7273"/>
                  <a:pt x="13033" y="7319"/>
                  <a:pt x="12901" y="7591"/>
                </a:cubicBezTo>
                <a:cubicBezTo>
                  <a:pt x="12808" y="7782"/>
                  <a:pt x="12733" y="7971"/>
                  <a:pt x="12731" y="8020"/>
                </a:cubicBezTo>
                <a:cubicBezTo>
                  <a:pt x="12726" y="8141"/>
                  <a:pt x="13024" y="7530"/>
                  <a:pt x="13048" y="7369"/>
                </a:cubicBezTo>
                <a:close/>
                <a:moveTo>
                  <a:pt x="4876" y="7765"/>
                </a:moveTo>
                <a:cubicBezTo>
                  <a:pt x="4855" y="7786"/>
                  <a:pt x="4806" y="7876"/>
                  <a:pt x="4730" y="8033"/>
                </a:cubicBezTo>
                <a:cubicBezTo>
                  <a:pt x="4583" y="8342"/>
                  <a:pt x="4553" y="8423"/>
                  <a:pt x="4552" y="8523"/>
                </a:cubicBezTo>
                <a:cubicBezTo>
                  <a:pt x="4552" y="8579"/>
                  <a:pt x="4823" y="8035"/>
                  <a:pt x="4860" y="7906"/>
                </a:cubicBezTo>
                <a:cubicBezTo>
                  <a:pt x="4893" y="7789"/>
                  <a:pt x="4897" y="7744"/>
                  <a:pt x="4876" y="7765"/>
                </a:cubicBezTo>
                <a:close/>
                <a:moveTo>
                  <a:pt x="13053" y="7765"/>
                </a:moveTo>
                <a:cubicBezTo>
                  <a:pt x="13032" y="7786"/>
                  <a:pt x="12983" y="7876"/>
                  <a:pt x="12908" y="8033"/>
                </a:cubicBezTo>
                <a:cubicBezTo>
                  <a:pt x="12760" y="8342"/>
                  <a:pt x="12730" y="8423"/>
                  <a:pt x="12730" y="8523"/>
                </a:cubicBezTo>
                <a:cubicBezTo>
                  <a:pt x="12729" y="8579"/>
                  <a:pt x="12999" y="8035"/>
                  <a:pt x="13035" y="7906"/>
                </a:cubicBezTo>
                <a:cubicBezTo>
                  <a:pt x="13069" y="7789"/>
                  <a:pt x="13075" y="7744"/>
                  <a:pt x="13053" y="7765"/>
                </a:cubicBezTo>
                <a:close/>
                <a:moveTo>
                  <a:pt x="3414" y="8798"/>
                </a:moveTo>
                <a:cubicBezTo>
                  <a:pt x="3402" y="8801"/>
                  <a:pt x="3390" y="8847"/>
                  <a:pt x="3372" y="8939"/>
                </a:cubicBezTo>
                <a:lnTo>
                  <a:pt x="3343" y="9093"/>
                </a:lnTo>
                <a:lnTo>
                  <a:pt x="3302" y="8966"/>
                </a:lnTo>
                <a:cubicBezTo>
                  <a:pt x="3249" y="8805"/>
                  <a:pt x="3243" y="8809"/>
                  <a:pt x="3213" y="9013"/>
                </a:cubicBezTo>
                <a:cubicBezTo>
                  <a:pt x="3190" y="9178"/>
                  <a:pt x="3191" y="9189"/>
                  <a:pt x="3215" y="9261"/>
                </a:cubicBezTo>
                <a:cubicBezTo>
                  <a:pt x="3229" y="9302"/>
                  <a:pt x="3251" y="9370"/>
                  <a:pt x="3266" y="9415"/>
                </a:cubicBezTo>
                <a:cubicBezTo>
                  <a:pt x="3290" y="9491"/>
                  <a:pt x="3294" y="9482"/>
                  <a:pt x="3316" y="9335"/>
                </a:cubicBezTo>
                <a:cubicBezTo>
                  <a:pt x="3344" y="9146"/>
                  <a:pt x="3368" y="9135"/>
                  <a:pt x="3401" y="9288"/>
                </a:cubicBezTo>
                <a:cubicBezTo>
                  <a:pt x="3433" y="9433"/>
                  <a:pt x="3438" y="9427"/>
                  <a:pt x="3475" y="9221"/>
                </a:cubicBezTo>
                <a:lnTo>
                  <a:pt x="3506" y="9046"/>
                </a:lnTo>
                <a:lnTo>
                  <a:pt x="3467" y="8919"/>
                </a:lnTo>
                <a:cubicBezTo>
                  <a:pt x="3442" y="8837"/>
                  <a:pt x="3427" y="8795"/>
                  <a:pt x="3414" y="8798"/>
                </a:cubicBezTo>
                <a:close/>
                <a:moveTo>
                  <a:pt x="792" y="9912"/>
                </a:moveTo>
                <a:cubicBezTo>
                  <a:pt x="769" y="9934"/>
                  <a:pt x="717" y="10022"/>
                  <a:pt x="634" y="10193"/>
                </a:cubicBezTo>
                <a:cubicBezTo>
                  <a:pt x="485" y="10499"/>
                  <a:pt x="431" y="10661"/>
                  <a:pt x="431" y="10797"/>
                </a:cubicBezTo>
                <a:cubicBezTo>
                  <a:pt x="431" y="10850"/>
                  <a:pt x="754" y="10168"/>
                  <a:pt x="781" y="10059"/>
                </a:cubicBezTo>
                <a:cubicBezTo>
                  <a:pt x="810" y="9939"/>
                  <a:pt x="816" y="9889"/>
                  <a:pt x="792" y="9912"/>
                </a:cubicBezTo>
                <a:close/>
                <a:moveTo>
                  <a:pt x="11567" y="12139"/>
                </a:moveTo>
                <a:cubicBezTo>
                  <a:pt x="11521" y="12089"/>
                  <a:pt x="11448" y="12269"/>
                  <a:pt x="11419" y="12508"/>
                </a:cubicBezTo>
                <a:cubicBezTo>
                  <a:pt x="11392" y="12718"/>
                  <a:pt x="11391" y="12724"/>
                  <a:pt x="11419" y="12877"/>
                </a:cubicBezTo>
                <a:cubicBezTo>
                  <a:pt x="11437" y="12979"/>
                  <a:pt x="11443" y="13052"/>
                  <a:pt x="11435" y="13105"/>
                </a:cubicBezTo>
                <a:cubicBezTo>
                  <a:pt x="11428" y="13148"/>
                  <a:pt x="11422" y="13234"/>
                  <a:pt x="11422" y="13292"/>
                </a:cubicBezTo>
                <a:cubicBezTo>
                  <a:pt x="11422" y="13388"/>
                  <a:pt x="11425" y="13379"/>
                  <a:pt x="11459" y="13246"/>
                </a:cubicBezTo>
                <a:cubicBezTo>
                  <a:pt x="11480" y="13163"/>
                  <a:pt x="11534" y="13039"/>
                  <a:pt x="11577" y="12970"/>
                </a:cubicBezTo>
                <a:cubicBezTo>
                  <a:pt x="11620" y="12902"/>
                  <a:pt x="11663" y="12799"/>
                  <a:pt x="11674" y="12736"/>
                </a:cubicBezTo>
                <a:lnTo>
                  <a:pt x="11692" y="12622"/>
                </a:lnTo>
                <a:lnTo>
                  <a:pt x="11610" y="12709"/>
                </a:lnTo>
                <a:cubicBezTo>
                  <a:pt x="11537" y="12787"/>
                  <a:pt x="11525" y="12784"/>
                  <a:pt x="11492" y="12709"/>
                </a:cubicBezTo>
                <a:cubicBezTo>
                  <a:pt x="11443" y="12597"/>
                  <a:pt x="11439" y="12451"/>
                  <a:pt x="11481" y="12373"/>
                </a:cubicBezTo>
                <a:cubicBezTo>
                  <a:pt x="11505" y="12327"/>
                  <a:pt x="11520" y="12330"/>
                  <a:pt x="11543" y="12380"/>
                </a:cubicBezTo>
                <a:cubicBezTo>
                  <a:pt x="11567" y="12434"/>
                  <a:pt x="11576" y="12433"/>
                  <a:pt x="11585" y="12373"/>
                </a:cubicBezTo>
                <a:cubicBezTo>
                  <a:pt x="11605" y="12249"/>
                  <a:pt x="11599" y="12173"/>
                  <a:pt x="11567" y="12139"/>
                </a:cubicBezTo>
                <a:close/>
                <a:moveTo>
                  <a:pt x="10050" y="12367"/>
                </a:moveTo>
                <a:cubicBezTo>
                  <a:pt x="10034" y="12363"/>
                  <a:pt x="10015" y="12379"/>
                  <a:pt x="9995" y="12420"/>
                </a:cubicBezTo>
                <a:cubicBezTo>
                  <a:pt x="9948" y="12514"/>
                  <a:pt x="9913" y="12743"/>
                  <a:pt x="9913" y="12957"/>
                </a:cubicBezTo>
                <a:cubicBezTo>
                  <a:pt x="9913" y="13095"/>
                  <a:pt x="9919" y="13122"/>
                  <a:pt x="9980" y="13313"/>
                </a:cubicBezTo>
                <a:lnTo>
                  <a:pt x="10011" y="13407"/>
                </a:lnTo>
                <a:lnTo>
                  <a:pt x="9946" y="13635"/>
                </a:lnTo>
                <a:cubicBezTo>
                  <a:pt x="9909" y="13757"/>
                  <a:pt x="9856" y="13923"/>
                  <a:pt x="9826" y="14004"/>
                </a:cubicBezTo>
                <a:cubicBezTo>
                  <a:pt x="9785" y="14117"/>
                  <a:pt x="9779" y="14151"/>
                  <a:pt x="9800" y="14151"/>
                </a:cubicBezTo>
                <a:cubicBezTo>
                  <a:pt x="9835" y="14151"/>
                  <a:pt x="9975" y="13808"/>
                  <a:pt x="10032" y="13581"/>
                </a:cubicBezTo>
                <a:cubicBezTo>
                  <a:pt x="10069" y="13434"/>
                  <a:pt x="10080" y="13419"/>
                  <a:pt x="10101" y="13474"/>
                </a:cubicBezTo>
                <a:cubicBezTo>
                  <a:pt x="10115" y="13509"/>
                  <a:pt x="10129" y="13519"/>
                  <a:pt x="10134" y="13500"/>
                </a:cubicBezTo>
                <a:cubicBezTo>
                  <a:pt x="10150" y="13433"/>
                  <a:pt x="10143" y="13224"/>
                  <a:pt x="10122" y="13192"/>
                </a:cubicBezTo>
                <a:cubicBezTo>
                  <a:pt x="10106" y="13166"/>
                  <a:pt x="10102" y="13108"/>
                  <a:pt x="10109" y="12924"/>
                </a:cubicBezTo>
                <a:cubicBezTo>
                  <a:pt x="10121" y="12583"/>
                  <a:pt x="10098" y="12377"/>
                  <a:pt x="10050" y="12367"/>
                </a:cubicBezTo>
                <a:close/>
                <a:moveTo>
                  <a:pt x="18118" y="12367"/>
                </a:moveTo>
                <a:cubicBezTo>
                  <a:pt x="18102" y="12363"/>
                  <a:pt x="18085" y="12379"/>
                  <a:pt x="18064" y="12420"/>
                </a:cubicBezTo>
                <a:cubicBezTo>
                  <a:pt x="18017" y="12514"/>
                  <a:pt x="17982" y="12743"/>
                  <a:pt x="17982" y="12957"/>
                </a:cubicBezTo>
                <a:cubicBezTo>
                  <a:pt x="17982" y="13095"/>
                  <a:pt x="17987" y="13122"/>
                  <a:pt x="18048" y="13313"/>
                </a:cubicBezTo>
                <a:lnTo>
                  <a:pt x="18079" y="13407"/>
                </a:lnTo>
                <a:lnTo>
                  <a:pt x="18013" y="13635"/>
                </a:lnTo>
                <a:cubicBezTo>
                  <a:pt x="17977" y="13757"/>
                  <a:pt x="17924" y="13923"/>
                  <a:pt x="17894" y="14004"/>
                </a:cubicBezTo>
                <a:cubicBezTo>
                  <a:pt x="17853" y="14117"/>
                  <a:pt x="17847" y="14151"/>
                  <a:pt x="17868" y="14151"/>
                </a:cubicBezTo>
                <a:cubicBezTo>
                  <a:pt x="17903" y="14151"/>
                  <a:pt x="18043" y="13808"/>
                  <a:pt x="18100" y="13581"/>
                </a:cubicBezTo>
                <a:cubicBezTo>
                  <a:pt x="18137" y="13434"/>
                  <a:pt x="18148" y="13419"/>
                  <a:pt x="18169" y="13474"/>
                </a:cubicBezTo>
                <a:cubicBezTo>
                  <a:pt x="18183" y="13509"/>
                  <a:pt x="18199" y="13519"/>
                  <a:pt x="18203" y="13500"/>
                </a:cubicBezTo>
                <a:cubicBezTo>
                  <a:pt x="18219" y="13433"/>
                  <a:pt x="18210" y="13224"/>
                  <a:pt x="18190" y="13192"/>
                </a:cubicBezTo>
                <a:cubicBezTo>
                  <a:pt x="18173" y="13166"/>
                  <a:pt x="18170" y="13108"/>
                  <a:pt x="18177" y="12924"/>
                </a:cubicBezTo>
                <a:cubicBezTo>
                  <a:pt x="18189" y="12583"/>
                  <a:pt x="18166" y="12377"/>
                  <a:pt x="18118" y="12367"/>
                </a:cubicBezTo>
                <a:close/>
                <a:moveTo>
                  <a:pt x="8997" y="12964"/>
                </a:moveTo>
                <a:cubicBezTo>
                  <a:pt x="8995" y="12934"/>
                  <a:pt x="8990" y="12949"/>
                  <a:pt x="8979" y="12984"/>
                </a:cubicBezTo>
                <a:cubicBezTo>
                  <a:pt x="8966" y="13028"/>
                  <a:pt x="8956" y="13137"/>
                  <a:pt x="8956" y="13246"/>
                </a:cubicBezTo>
                <a:cubicBezTo>
                  <a:pt x="8956" y="13570"/>
                  <a:pt x="8884" y="13547"/>
                  <a:pt x="8873" y="13219"/>
                </a:cubicBezTo>
                <a:lnTo>
                  <a:pt x="8868" y="13071"/>
                </a:lnTo>
                <a:lnTo>
                  <a:pt x="8852" y="13239"/>
                </a:lnTo>
                <a:cubicBezTo>
                  <a:pt x="8825" y="13520"/>
                  <a:pt x="8813" y="13568"/>
                  <a:pt x="8780" y="13568"/>
                </a:cubicBezTo>
                <a:cubicBezTo>
                  <a:pt x="8751" y="13568"/>
                  <a:pt x="8748" y="13547"/>
                  <a:pt x="8750" y="13333"/>
                </a:cubicBezTo>
                <a:cubicBezTo>
                  <a:pt x="8752" y="13204"/>
                  <a:pt x="8750" y="13098"/>
                  <a:pt x="8747" y="13098"/>
                </a:cubicBezTo>
                <a:cubicBezTo>
                  <a:pt x="8744" y="13098"/>
                  <a:pt x="8732" y="13176"/>
                  <a:pt x="8721" y="13266"/>
                </a:cubicBezTo>
                <a:cubicBezTo>
                  <a:pt x="8700" y="13432"/>
                  <a:pt x="8693" y="13769"/>
                  <a:pt x="8710" y="13836"/>
                </a:cubicBezTo>
                <a:cubicBezTo>
                  <a:pt x="8725" y="13900"/>
                  <a:pt x="8802" y="13875"/>
                  <a:pt x="8827" y="13796"/>
                </a:cubicBezTo>
                <a:cubicBezTo>
                  <a:pt x="8843" y="13748"/>
                  <a:pt x="8868" y="13730"/>
                  <a:pt x="8896" y="13749"/>
                </a:cubicBezTo>
                <a:cubicBezTo>
                  <a:pt x="8933" y="13773"/>
                  <a:pt x="8945" y="13749"/>
                  <a:pt x="8963" y="13635"/>
                </a:cubicBezTo>
                <a:cubicBezTo>
                  <a:pt x="8975" y="13559"/>
                  <a:pt x="8989" y="13369"/>
                  <a:pt x="8994" y="13205"/>
                </a:cubicBezTo>
                <a:cubicBezTo>
                  <a:pt x="8998" y="13069"/>
                  <a:pt x="8999" y="12994"/>
                  <a:pt x="8997" y="12964"/>
                </a:cubicBezTo>
                <a:close/>
                <a:moveTo>
                  <a:pt x="5219" y="13098"/>
                </a:moveTo>
                <a:cubicBezTo>
                  <a:pt x="5216" y="13098"/>
                  <a:pt x="5198" y="13180"/>
                  <a:pt x="5180" y="13279"/>
                </a:cubicBezTo>
                <a:cubicBezTo>
                  <a:pt x="5147" y="13457"/>
                  <a:pt x="5148" y="13463"/>
                  <a:pt x="5167" y="13836"/>
                </a:cubicBezTo>
                <a:cubicBezTo>
                  <a:pt x="5200" y="14488"/>
                  <a:pt x="5254" y="16266"/>
                  <a:pt x="5245" y="16425"/>
                </a:cubicBezTo>
                <a:cubicBezTo>
                  <a:pt x="5231" y="16699"/>
                  <a:pt x="5182" y="16801"/>
                  <a:pt x="5064" y="16801"/>
                </a:cubicBezTo>
                <a:cubicBezTo>
                  <a:pt x="4964" y="16801"/>
                  <a:pt x="4957" y="16796"/>
                  <a:pt x="4925" y="16640"/>
                </a:cubicBezTo>
                <a:cubicBezTo>
                  <a:pt x="4907" y="16550"/>
                  <a:pt x="4889" y="16443"/>
                  <a:pt x="4886" y="16405"/>
                </a:cubicBezTo>
                <a:cubicBezTo>
                  <a:pt x="4882" y="16360"/>
                  <a:pt x="4860" y="16406"/>
                  <a:pt x="4822" y="16539"/>
                </a:cubicBezTo>
                <a:cubicBezTo>
                  <a:pt x="4759" y="16762"/>
                  <a:pt x="4712" y="16821"/>
                  <a:pt x="4619" y="16794"/>
                </a:cubicBezTo>
                <a:cubicBezTo>
                  <a:pt x="4560" y="16777"/>
                  <a:pt x="4560" y="16773"/>
                  <a:pt x="4551" y="16546"/>
                </a:cubicBezTo>
                <a:cubicBezTo>
                  <a:pt x="4539" y="16265"/>
                  <a:pt x="4505" y="15979"/>
                  <a:pt x="4477" y="15935"/>
                </a:cubicBezTo>
                <a:cubicBezTo>
                  <a:pt x="4387" y="15793"/>
                  <a:pt x="4263" y="16924"/>
                  <a:pt x="4343" y="17163"/>
                </a:cubicBezTo>
                <a:cubicBezTo>
                  <a:pt x="4357" y="17206"/>
                  <a:pt x="4398" y="17244"/>
                  <a:pt x="4433" y="17244"/>
                </a:cubicBezTo>
                <a:cubicBezTo>
                  <a:pt x="4468" y="17244"/>
                  <a:pt x="4500" y="17261"/>
                  <a:pt x="4503" y="17284"/>
                </a:cubicBezTo>
                <a:cubicBezTo>
                  <a:pt x="4534" y="17516"/>
                  <a:pt x="4344" y="18410"/>
                  <a:pt x="4224" y="18599"/>
                </a:cubicBezTo>
                <a:cubicBezTo>
                  <a:pt x="4169" y="18684"/>
                  <a:pt x="4148" y="18690"/>
                  <a:pt x="4090" y="18639"/>
                </a:cubicBezTo>
                <a:cubicBezTo>
                  <a:pt x="4052" y="18606"/>
                  <a:pt x="4009" y="18566"/>
                  <a:pt x="3996" y="18545"/>
                </a:cubicBezTo>
                <a:cubicBezTo>
                  <a:pt x="3983" y="18524"/>
                  <a:pt x="3973" y="18526"/>
                  <a:pt x="3974" y="18552"/>
                </a:cubicBezTo>
                <a:cubicBezTo>
                  <a:pt x="3974" y="18628"/>
                  <a:pt x="4072" y="18888"/>
                  <a:pt x="4122" y="18947"/>
                </a:cubicBezTo>
                <a:cubicBezTo>
                  <a:pt x="4148" y="18978"/>
                  <a:pt x="4171" y="19005"/>
                  <a:pt x="4175" y="19008"/>
                </a:cubicBezTo>
                <a:cubicBezTo>
                  <a:pt x="4178" y="19010"/>
                  <a:pt x="4206" y="18988"/>
                  <a:pt x="4235" y="18954"/>
                </a:cubicBezTo>
                <a:cubicBezTo>
                  <a:pt x="4360" y="18812"/>
                  <a:pt x="4475" y="18294"/>
                  <a:pt x="4531" y="17619"/>
                </a:cubicBezTo>
                <a:lnTo>
                  <a:pt x="4560" y="17270"/>
                </a:lnTo>
                <a:lnTo>
                  <a:pt x="4649" y="17244"/>
                </a:lnTo>
                <a:cubicBezTo>
                  <a:pt x="4723" y="17221"/>
                  <a:pt x="4747" y="17189"/>
                  <a:pt x="4791" y="17042"/>
                </a:cubicBezTo>
                <a:lnTo>
                  <a:pt x="4845" y="16868"/>
                </a:lnTo>
                <a:lnTo>
                  <a:pt x="4887" y="17042"/>
                </a:lnTo>
                <a:cubicBezTo>
                  <a:pt x="4926" y="17201"/>
                  <a:pt x="4939" y="17218"/>
                  <a:pt x="5030" y="17237"/>
                </a:cubicBezTo>
                <a:cubicBezTo>
                  <a:pt x="5108" y="17253"/>
                  <a:pt x="5142" y="17229"/>
                  <a:pt x="5190" y="17143"/>
                </a:cubicBezTo>
                <a:cubicBezTo>
                  <a:pt x="5244" y="17045"/>
                  <a:pt x="5252" y="17000"/>
                  <a:pt x="5273" y="16740"/>
                </a:cubicBezTo>
                <a:cubicBezTo>
                  <a:pt x="5304" y="16366"/>
                  <a:pt x="5302" y="15922"/>
                  <a:pt x="5267" y="14963"/>
                </a:cubicBezTo>
                <a:cubicBezTo>
                  <a:pt x="5232" y="14010"/>
                  <a:pt x="5233" y="13984"/>
                  <a:pt x="5272" y="13755"/>
                </a:cubicBezTo>
                <a:lnTo>
                  <a:pt x="5303" y="13568"/>
                </a:lnTo>
                <a:lnTo>
                  <a:pt x="5263" y="13333"/>
                </a:lnTo>
                <a:cubicBezTo>
                  <a:pt x="5242" y="13204"/>
                  <a:pt x="5222" y="13098"/>
                  <a:pt x="5219" y="13098"/>
                </a:cubicBezTo>
                <a:close/>
                <a:moveTo>
                  <a:pt x="14297" y="13098"/>
                </a:moveTo>
                <a:cubicBezTo>
                  <a:pt x="14294" y="13098"/>
                  <a:pt x="14278" y="13180"/>
                  <a:pt x="14260" y="13279"/>
                </a:cubicBezTo>
                <a:cubicBezTo>
                  <a:pt x="14227" y="13457"/>
                  <a:pt x="14226" y="13463"/>
                  <a:pt x="14245" y="13836"/>
                </a:cubicBezTo>
                <a:cubicBezTo>
                  <a:pt x="14278" y="14488"/>
                  <a:pt x="14332" y="16266"/>
                  <a:pt x="14324" y="16425"/>
                </a:cubicBezTo>
                <a:cubicBezTo>
                  <a:pt x="14308" y="16709"/>
                  <a:pt x="14262" y="16801"/>
                  <a:pt x="14129" y="16801"/>
                </a:cubicBezTo>
                <a:cubicBezTo>
                  <a:pt x="14018" y="16801"/>
                  <a:pt x="14009" y="16792"/>
                  <a:pt x="13984" y="16660"/>
                </a:cubicBezTo>
                <a:cubicBezTo>
                  <a:pt x="13954" y="16504"/>
                  <a:pt x="13925" y="16056"/>
                  <a:pt x="13894" y="15224"/>
                </a:cubicBezTo>
                <a:cubicBezTo>
                  <a:pt x="13882" y="14922"/>
                  <a:pt x="13870" y="14593"/>
                  <a:pt x="13866" y="14493"/>
                </a:cubicBezTo>
                <a:lnTo>
                  <a:pt x="13859" y="14312"/>
                </a:lnTo>
                <a:lnTo>
                  <a:pt x="13827" y="14466"/>
                </a:lnTo>
                <a:lnTo>
                  <a:pt x="13796" y="14621"/>
                </a:lnTo>
                <a:lnTo>
                  <a:pt x="13822" y="15144"/>
                </a:lnTo>
                <a:cubicBezTo>
                  <a:pt x="13853" y="15801"/>
                  <a:pt x="13853" y="16293"/>
                  <a:pt x="13825" y="16459"/>
                </a:cubicBezTo>
                <a:cubicBezTo>
                  <a:pt x="13791" y="16660"/>
                  <a:pt x="13734" y="16747"/>
                  <a:pt x="13637" y="16747"/>
                </a:cubicBezTo>
                <a:cubicBezTo>
                  <a:pt x="13552" y="16747"/>
                  <a:pt x="13545" y="16736"/>
                  <a:pt x="13503" y="16553"/>
                </a:cubicBezTo>
                <a:lnTo>
                  <a:pt x="13459" y="16365"/>
                </a:lnTo>
                <a:lnTo>
                  <a:pt x="13451" y="16512"/>
                </a:lnTo>
                <a:cubicBezTo>
                  <a:pt x="13423" y="17091"/>
                  <a:pt x="13422" y="17066"/>
                  <a:pt x="13478" y="17130"/>
                </a:cubicBezTo>
                <a:cubicBezTo>
                  <a:pt x="13507" y="17162"/>
                  <a:pt x="13545" y="17194"/>
                  <a:pt x="13563" y="17203"/>
                </a:cubicBezTo>
                <a:cubicBezTo>
                  <a:pt x="13661" y="17255"/>
                  <a:pt x="13771" y="17079"/>
                  <a:pt x="13828" y="16774"/>
                </a:cubicBezTo>
                <a:cubicBezTo>
                  <a:pt x="13848" y="16666"/>
                  <a:pt x="13869" y="16584"/>
                  <a:pt x="13876" y="16593"/>
                </a:cubicBezTo>
                <a:cubicBezTo>
                  <a:pt x="13882" y="16602"/>
                  <a:pt x="13900" y="16718"/>
                  <a:pt x="13917" y="16855"/>
                </a:cubicBezTo>
                <a:cubicBezTo>
                  <a:pt x="13933" y="16991"/>
                  <a:pt x="13963" y="17139"/>
                  <a:pt x="13982" y="17177"/>
                </a:cubicBezTo>
                <a:cubicBezTo>
                  <a:pt x="14035" y="17284"/>
                  <a:pt x="14207" y="17258"/>
                  <a:pt x="14273" y="17136"/>
                </a:cubicBezTo>
                <a:cubicBezTo>
                  <a:pt x="14321" y="17047"/>
                  <a:pt x="14331" y="16992"/>
                  <a:pt x="14351" y="16740"/>
                </a:cubicBezTo>
                <a:cubicBezTo>
                  <a:pt x="14382" y="16367"/>
                  <a:pt x="14381" y="15921"/>
                  <a:pt x="14346" y="14963"/>
                </a:cubicBezTo>
                <a:cubicBezTo>
                  <a:pt x="14312" y="14010"/>
                  <a:pt x="14312" y="13984"/>
                  <a:pt x="14350" y="13755"/>
                </a:cubicBezTo>
                <a:lnTo>
                  <a:pt x="14381" y="13568"/>
                </a:lnTo>
                <a:lnTo>
                  <a:pt x="14342" y="13333"/>
                </a:lnTo>
                <a:cubicBezTo>
                  <a:pt x="14320" y="13204"/>
                  <a:pt x="14300" y="13098"/>
                  <a:pt x="14297" y="13098"/>
                </a:cubicBezTo>
                <a:close/>
                <a:moveTo>
                  <a:pt x="17153" y="13098"/>
                </a:moveTo>
                <a:cubicBezTo>
                  <a:pt x="17150" y="13098"/>
                  <a:pt x="17133" y="13180"/>
                  <a:pt x="17114" y="13279"/>
                </a:cubicBezTo>
                <a:cubicBezTo>
                  <a:pt x="17081" y="13457"/>
                  <a:pt x="17082" y="13463"/>
                  <a:pt x="17101" y="13836"/>
                </a:cubicBezTo>
                <a:cubicBezTo>
                  <a:pt x="17134" y="14488"/>
                  <a:pt x="17188" y="16266"/>
                  <a:pt x="17180" y="16425"/>
                </a:cubicBezTo>
                <a:cubicBezTo>
                  <a:pt x="17165" y="16693"/>
                  <a:pt x="17116" y="16801"/>
                  <a:pt x="17005" y="16801"/>
                </a:cubicBezTo>
                <a:cubicBezTo>
                  <a:pt x="16913" y="16801"/>
                  <a:pt x="16905" y="16794"/>
                  <a:pt x="16874" y="16640"/>
                </a:cubicBezTo>
                <a:cubicBezTo>
                  <a:pt x="16855" y="16550"/>
                  <a:pt x="16836" y="16444"/>
                  <a:pt x="16833" y="16405"/>
                </a:cubicBezTo>
                <a:cubicBezTo>
                  <a:pt x="16829" y="16357"/>
                  <a:pt x="16812" y="16396"/>
                  <a:pt x="16777" y="16519"/>
                </a:cubicBezTo>
                <a:cubicBezTo>
                  <a:pt x="16714" y="16749"/>
                  <a:pt x="16677" y="16801"/>
                  <a:pt x="16594" y="16801"/>
                </a:cubicBezTo>
                <a:cubicBezTo>
                  <a:pt x="16499" y="16801"/>
                  <a:pt x="16470" y="16739"/>
                  <a:pt x="16352" y="16278"/>
                </a:cubicBezTo>
                <a:cubicBezTo>
                  <a:pt x="16294" y="16050"/>
                  <a:pt x="16235" y="15862"/>
                  <a:pt x="16222" y="15862"/>
                </a:cubicBezTo>
                <a:cubicBezTo>
                  <a:pt x="16187" y="15862"/>
                  <a:pt x="16163" y="15950"/>
                  <a:pt x="16096" y="16325"/>
                </a:cubicBezTo>
                <a:cubicBezTo>
                  <a:pt x="16026" y="16712"/>
                  <a:pt x="15986" y="16801"/>
                  <a:pt x="15890" y="16801"/>
                </a:cubicBezTo>
                <a:cubicBezTo>
                  <a:pt x="15825" y="16801"/>
                  <a:pt x="15812" y="16781"/>
                  <a:pt x="15783" y="16640"/>
                </a:cubicBezTo>
                <a:cubicBezTo>
                  <a:pt x="15735" y="16401"/>
                  <a:pt x="15704" y="15650"/>
                  <a:pt x="15684" y="14124"/>
                </a:cubicBezTo>
                <a:lnTo>
                  <a:pt x="15676" y="13413"/>
                </a:lnTo>
                <a:lnTo>
                  <a:pt x="15643" y="13628"/>
                </a:lnTo>
                <a:cubicBezTo>
                  <a:pt x="15615" y="13817"/>
                  <a:pt x="15612" y="13893"/>
                  <a:pt x="15618" y="14232"/>
                </a:cubicBezTo>
                <a:cubicBezTo>
                  <a:pt x="15622" y="14444"/>
                  <a:pt x="15631" y="15143"/>
                  <a:pt x="15638" y="15781"/>
                </a:cubicBezTo>
                <a:cubicBezTo>
                  <a:pt x="15645" y="16420"/>
                  <a:pt x="15655" y="17232"/>
                  <a:pt x="15659" y="17586"/>
                </a:cubicBezTo>
                <a:lnTo>
                  <a:pt x="15667" y="18230"/>
                </a:lnTo>
                <a:lnTo>
                  <a:pt x="15620" y="18444"/>
                </a:lnTo>
                <a:cubicBezTo>
                  <a:pt x="15551" y="18760"/>
                  <a:pt x="15454" y="18918"/>
                  <a:pt x="15329" y="18921"/>
                </a:cubicBezTo>
                <a:cubicBezTo>
                  <a:pt x="15217" y="18923"/>
                  <a:pt x="15162" y="18840"/>
                  <a:pt x="15113" y="18585"/>
                </a:cubicBezTo>
                <a:cubicBezTo>
                  <a:pt x="15074" y="18381"/>
                  <a:pt x="15082" y="18067"/>
                  <a:pt x="15139" y="17532"/>
                </a:cubicBezTo>
                <a:cubicBezTo>
                  <a:pt x="15163" y="17309"/>
                  <a:pt x="15179" y="17111"/>
                  <a:pt x="15175" y="17096"/>
                </a:cubicBezTo>
                <a:cubicBezTo>
                  <a:pt x="15163" y="17046"/>
                  <a:pt x="15100" y="17488"/>
                  <a:pt x="15072" y="17820"/>
                </a:cubicBezTo>
                <a:cubicBezTo>
                  <a:pt x="15011" y="18549"/>
                  <a:pt x="15059" y="19181"/>
                  <a:pt x="15187" y="19343"/>
                </a:cubicBezTo>
                <a:cubicBezTo>
                  <a:pt x="15209" y="19372"/>
                  <a:pt x="15275" y="19386"/>
                  <a:pt x="15332" y="19377"/>
                </a:cubicBezTo>
                <a:cubicBezTo>
                  <a:pt x="15420" y="19363"/>
                  <a:pt x="15451" y="19334"/>
                  <a:pt x="15527" y="19176"/>
                </a:cubicBezTo>
                <a:cubicBezTo>
                  <a:pt x="15609" y="19003"/>
                  <a:pt x="15621" y="18952"/>
                  <a:pt x="15661" y="18632"/>
                </a:cubicBezTo>
                <a:cubicBezTo>
                  <a:pt x="15703" y="18297"/>
                  <a:pt x="15705" y="18261"/>
                  <a:pt x="15705" y="17666"/>
                </a:cubicBezTo>
                <a:cubicBezTo>
                  <a:pt x="15705" y="17324"/>
                  <a:pt x="15710" y="17028"/>
                  <a:pt x="15715" y="17009"/>
                </a:cubicBezTo>
                <a:cubicBezTo>
                  <a:pt x="15720" y="16989"/>
                  <a:pt x="15740" y="17034"/>
                  <a:pt x="15762" y="17109"/>
                </a:cubicBezTo>
                <a:cubicBezTo>
                  <a:pt x="15793" y="17214"/>
                  <a:pt x="15817" y="17244"/>
                  <a:pt x="15868" y="17244"/>
                </a:cubicBezTo>
                <a:cubicBezTo>
                  <a:pt x="15927" y="17244"/>
                  <a:pt x="15943" y="17218"/>
                  <a:pt x="15994" y="17022"/>
                </a:cubicBezTo>
                <a:cubicBezTo>
                  <a:pt x="16027" y="16901"/>
                  <a:pt x="16057" y="16801"/>
                  <a:pt x="16063" y="16801"/>
                </a:cubicBezTo>
                <a:cubicBezTo>
                  <a:pt x="16069" y="16801"/>
                  <a:pt x="16114" y="16929"/>
                  <a:pt x="16164" y="17083"/>
                </a:cubicBezTo>
                <a:cubicBezTo>
                  <a:pt x="16216" y="17240"/>
                  <a:pt x="16277" y="17374"/>
                  <a:pt x="16303" y="17391"/>
                </a:cubicBezTo>
                <a:cubicBezTo>
                  <a:pt x="16347" y="17420"/>
                  <a:pt x="16351" y="17411"/>
                  <a:pt x="16370" y="17223"/>
                </a:cubicBezTo>
                <a:cubicBezTo>
                  <a:pt x="16382" y="17113"/>
                  <a:pt x="16395" y="17022"/>
                  <a:pt x="16400" y="17022"/>
                </a:cubicBezTo>
                <a:cubicBezTo>
                  <a:pt x="16404" y="17022"/>
                  <a:pt x="16431" y="17075"/>
                  <a:pt x="16460" y="17136"/>
                </a:cubicBezTo>
                <a:cubicBezTo>
                  <a:pt x="16496" y="17210"/>
                  <a:pt x="16539" y="17244"/>
                  <a:pt x="16593" y="17244"/>
                </a:cubicBezTo>
                <a:cubicBezTo>
                  <a:pt x="16663" y="17244"/>
                  <a:pt x="16681" y="17225"/>
                  <a:pt x="16733" y="17062"/>
                </a:cubicBezTo>
                <a:lnTo>
                  <a:pt x="16792" y="16875"/>
                </a:lnTo>
                <a:lnTo>
                  <a:pt x="16841" y="17062"/>
                </a:lnTo>
                <a:cubicBezTo>
                  <a:pt x="16887" y="17235"/>
                  <a:pt x="16897" y="17245"/>
                  <a:pt x="16982" y="17244"/>
                </a:cubicBezTo>
                <a:cubicBezTo>
                  <a:pt x="17042" y="17243"/>
                  <a:pt x="17092" y="17204"/>
                  <a:pt x="17129" y="17136"/>
                </a:cubicBezTo>
                <a:cubicBezTo>
                  <a:pt x="17177" y="17047"/>
                  <a:pt x="17187" y="16992"/>
                  <a:pt x="17207" y="16740"/>
                </a:cubicBezTo>
                <a:cubicBezTo>
                  <a:pt x="17238" y="16367"/>
                  <a:pt x="17236" y="15921"/>
                  <a:pt x="17201" y="14963"/>
                </a:cubicBezTo>
                <a:cubicBezTo>
                  <a:pt x="17166" y="14010"/>
                  <a:pt x="17168" y="13984"/>
                  <a:pt x="17206" y="13755"/>
                </a:cubicBezTo>
                <a:lnTo>
                  <a:pt x="17237" y="13568"/>
                </a:lnTo>
                <a:lnTo>
                  <a:pt x="17198" y="13333"/>
                </a:lnTo>
                <a:cubicBezTo>
                  <a:pt x="17176" y="13204"/>
                  <a:pt x="17156" y="13098"/>
                  <a:pt x="17153" y="13098"/>
                </a:cubicBezTo>
                <a:close/>
                <a:moveTo>
                  <a:pt x="13802" y="13138"/>
                </a:moveTo>
                <a:lnTo>
                  <a:pt x="13763" y="13326"/>
                </a:lnTo>
                <a:lnTo>
                  <a:pt x="13724" y="13514"/>
                </a:lnTo>
                <a:lnTo>
                  <a:pt x="13768" y="13668"/>
                </a:lnTo>
                <a:cubicBezTo>
                  <a:pt x="13792" y="13752"/>
                  <a:pt x="13819" y="13817"/>
                  <a:pt x="13827" y="13816"/>
                </a:cubicBezTo>
                <a:cubicBezTo>
                  <a:pt x="13834" y="13814"/>
                  <a:pt x="13853" y="13729"/>
                  <a:pt x="13869" y="13628"/>
                </a:cubicBezTo>
                <a:lnTo>
                  <a:pt x="13897" y="13447"/>
                </a:lnTo>
                <a:lnTo>
                  <a:pt x="13849" y="13292"/>
                </a:lnTo>
                <a:lnTo>
                  <a:pt x="13802" y="13138"/>
                </a:lnTo>
                <a:close/>
                <a:moveTo>
                  <a:pt x="10528" y="13165"/>
                </a:moveTo>
                <a:cubicBezTo>
                  <a:pt x="10525" y="13154"/>
                  <a:pt x="10508" y="13232"/>
                  <a:pt x="10490" y="13333"/>
                </a:cubicBezTo>
                <a:lnTo>
                  <a:pt x="10456" y="13514"/>
                </a:lnTo>
                <a:lnTo>
                  <a:pt x="10480" y="14178"/>
                </a:lnTo>
                <a:cubicBezTo>
                  <a:pt x="10493" y="14543"/>
                  <a:pt x="10506" y="15165"/>
                  <a:pt x="10511" y="15560"/>
                </a:cubicBezTo>
                <a:cubicBezTo>
                  <a:pt x="10519" y="16188"/>
                  <a:pt x="10518" y="16304"/>
                  <a:pt x="10496" y="16472"/>
                </a:cubicBezTo>
                <a:cubicBezTo>
                  <a:pt x="10465" y="16723"/>
                  <a:pt x="10423" y="16800"/>
                  <a:pt x="10323" y="16801"/>
                </a:cubicBezTo>
                <a:cubicBezTo>
                  <a:pt x="10192" y="16802"/>
                  <a:pt x="10186" y="16753"/>
                  <a:pt x="10129" y="15265"/>
                </a:cubicBezTo>
                <a:cubicBezTo>
                  <a:pt x="10115" y="14905"/>
                  <a:pt x="10111" y="14874"/>
                  <a:pt x="10094" y="14963"/>
                </a:cubicBezTo>
                <a:cubicBezTo>
                  <a:pt x="10084" y="15018"/>
                  <a:pt x="10077" y="15140"/>
                  <a:pt x="10076" y="15238"/>
                </a:cubicBezTo>
                <a:cubicBezTo>
                  <a:pt x="10076" y="15383"/>
                  <a:pt x="10068" y="15432"/>
                  <a:pt x="10032" y="15506"/>
                </a:cubicBezTo>
                <a:cubicBezTo>
                  <a:pt x="9948" y="15681"/>
                  <a:pt x="9897" y="15883"/>
                  <a:pt x="9865" y="16164"/>
                </a:cubicBezTo>
                <a:cubicBezTo>
                  <a:pt x="9848" y="16319"/>
                  <a:pt x="9833" y="16471"/>
                  <a:pt x="9833" y="16506"/>
                </a:cubicBezTo>
                <a:cubicBezTo>
                  <a:pt x="9833" y="16590"/>
                  <a:pt x="9930" y="16747"/>
                  <a:pt x="9983" y="16747"/>
                </a:cubicBezTo>
                <a:cubicBezTo>
                  <a:pt x="10011" y="16747"/>
                  <a:pt x="10039" y="16700"/>
                  <a:pt x="10063" y="16606"/>
                </a:cubicBezTo>
                <a:cubicBezTo>
                  <a:pt x="10100" y="16462"/>
                  <a:pt x="10129" y="16464"/>
                  <a:pt x="10129" y="16613"/>
                </a:cubicBezTo>
                <a:cubicBezTo>
                  <a:pt x="10129" y="16783"/>
                  <a:pt x="10175" y="17145"/>
                  <a:pt x="10202" y="17190"/>
                </a:cubicBezTo>
                <a:cubicBezTo>
                  <a:pt x="10250" y="17269"/>
                  <a:pt x="10383" y="17254"/>
                  <a:pt x="10426" y="17163"/>
                </a:cubicBezTo>
                <a:cubicBezTo>
                  <a:pt x="10448" y="17117"/>
                  <a:pt x="10481" y="16975"/>
                  <a:pt x="10500" y="16855"/>
                </a:cubicBezTo>
                <a:cubicBezTo>
                  <a:pt x="10518" y="16734"/>
                  <a:pt x="10536" y="16640"/>
                  <a:pt x="10539" y="16640"/>
                </a:cubicBezTo>
                <a:cubicBezTo>
                  <a:pt x="10542" y="16640"/>
                  <a:pt x="10558" y="16734"/>
                  <a:pt x="10573" y="16855"/>
                </a:cubicBezTo>
                <a:cubicBezTo>
                  <a:pt x="10617" y="17210"/>
                  <a:pt x="10655" y="17259"/>
                  <a:pt x="10876" y="17237"/>
                </a:cubicBezTo>
                <a:cubicBezTo>
                  <a:pt x="11047" y="17220"/>
                  <a:pt x="11070" y="17202"/>
                  <a:pt x="11121" y="17083"/>
                </a:cubicBezTo>
                <a:cubicBezTo>
                  <a:pt x="11188" y="16925"/>
                  <a:pt x="11215" y="16711"/>
                  <a:pt x="11211" y="16338"/>
                </a:cubicBezTo>
                <a:cubicBezTo>
                  <a:pt x="11206" y="15833"/>
                  <a:pt x="11115" y="15400"/>
                  <a:pt x="10946" y="15063"/>
                </a:cubicBezTo>
                <a:cubicBezTo>
                  <a:pt x="10899" y="14970"/>
                  <a:pt x="10863" y="14862"/>
                  <a:pt x="10863" y="14815"/>
                </a:cubicBezTo>
                <a:cubicBezTo>
                  <a:pt x="10863" y="14697"/>
                  <a:pt x="10973" y="14466"/>
                  <a:pt x="11157" y="14198"/>
                </a:cubicBezTo>
                <a:cubicBezTo>
                  <a:pt x="11307" y="13980"/>
                  <a:pt x="11317" y="13956"/>
                  <a:pt x="11342" y="13755"/>
                </a:cubicBezTo>
                <a:cubicBezTo>
                  <a:pt x="11356" y="13639"/>
                  <a:pt x="11365" y="13541"/>
                  <a:pt x="11361" y="13541"/>
                </a:cubicBezTo>
                <a:cubicBezTo>
                  <a:pt x="11339" y="13541"/>
                  <a:pt x="11061" y="14007"/>
                  <a:pt x="10969" y="14198"/>
                </a:cubicBezTo>
                <a:cubicBezTo>
                  <a:pt x="10848" y="14448"/>
                  <a:pt x="10815" y="14581"/>
                  <a:pt x="10815" y="14849"/>
                </a:cubicBezTo>
                <a:cubicBezTo>
                  <a:pt x="10815" y="15177"/>
                  <a:pt x="10837" y="15293"/>
                  <a:pt x="10936" y="15506"/>
                </a:cubicBezTo>
                <a:cubicBezTo>
                  <a:pt x="11023" y="15693"/>
                  <a:pt x="11180" y="16273"/>
                  <a:pt x="11180" y="16405"/>
                </a:cubicBezTo>
                <a:cubicBezTo>
                  <a:pt x="11180" y="16492"/>
                  <a:pt x="11130" y="16642"/>
                  <a:pt x="11077" y="16720"/>
                </a:cubicBezTo>
                <a:cubicBezTo>
                  <a:pt x="11015" y="16811"/>
                  <a:pt x="10705" y="16832"/>
                  <a:pt x="10667" y="16747"/>
                </a:cubicBezTo>
                <a:cubicBezTo>
                  <a:pt x="10652" y="16716"/>
                  <a:pt x="10632" y="16620"/>
                  <a:pt x="10621" y="16533"/>
                </a:cubicBezTo>
                <a:cubicBezTo>
                  <a:pt x="10597" y="16343"/>
                  <a:pt x="10567" y="15350"/>
                  <a:pt x="10547" y="14097"/>
                </a:cubicBezTo>
                <a:cubicBezTo>
                  <a:pt x="10539" y="13597"/>
                  <a:pt x="10530" y="13176"/>
                  <a:pt x="10528" y="13165"/>
                </a:cubicBezTo>
                <a:close/>
                <a:moveTo>
                  <a:pt x="3050" y="13219"/>
                </a:moveTo>
                <a:cubicBezTo>
                  <a:pt x="3002" y="13230"/>
                  <a:pt x="2955" y="13283"/>
                  <a:pt x="2924" y="13373"/>
                </a:cubicBezTo>
                <a:cubicBezTo>
                  <a:pt x="2869" y="13534"/>
                  <a:pt x="2815" y="13985"/>
                  <a:pt x="2814" y="14292"/>
                </a:cubicBezTo>
                <a:cubicBezTo>
                  <a:pt x="2814" y="14642"/>
                  <a:pt x="2847" y="14891"/>
                  <a:pt x="2957" y="15372"/>
                </a:cubicBezTo>
                <a:cubicBezTo>
                  <a:pt x="3051" y="15786"/>
                  <a:pt x="3058" y="15827"/>
                  <a:pt x="3058" y="16063"/>
                </a:cubicBezTo>
                <a:cubicBezTo>
                  <a:pt x="3058" y="16385"/>
                  <a:pt x="3086" y="16363"/>
                  <a:pt x="3102" y="16029"/>
                </a:cubicBezTo>
                <a:cubicBezTo>
                  <a:pt x="3118" y="15694"/>
                  <a:pt x="3095" y="15375"/>
                  <a:pt x="3012" y="14788"/>
                </a:cubicBezTo>
                <a:cubicBezTo>
                  <a:pt x="2956" y="14389"/>
                  <a:pt x="2944" y="14241"/>
                  <a:pt x="2944" y="14037"/>
                </a:cubicBezTo>
                <a:cubicBezTo>
                  <a:pt x="2944" y="13373"/>
                  <a:pt x="3117" y="13110"/>
                  <a:pt x="3213" y="13628"/>
                </a:cubicBezTo>
                <a:cubicBezTo>
                  <a:pt x="3259" y="13873"/>
                  <a:pt x="3250" y="13983"/>
                  <a:pt x="3182" y="13983"/>
                </a:cubicBezTo>
                <a:cubicBezTo>
                  <a:pt x="3121" y="13983"/>
                  <a:pt x="3097" y="14063"/>
                  <a:pt x="3097" y="14272"/>
                </a:cubicBezTo>
                <a:cubicBezTo>
                  <a:pt x="3097" y="14496"/>
                  <a:pt x="3152" y="14631"/>
                  <a:pt x="3205" y="14540"/>
                </a:cubicBezTo>
                <a:cubicBezTo>
                  <a:pt x="3247" y="14469"/>
                  <a:pt x="3287" y="14193"/>
                  <a:pt x="3287" y="13977"/>
                </a:cubicBezTo>
                <a:cubicBezTo>
                  <a:pt x="3287" y="13771"/>
                  <a:pt x="3231" y="13421"/>
                  <a:pt x="3179" y="13306"/>
                </a:cubicBezTo>
                <a:cubicBezTo>
                  <a:pt x="3146" y="13232"/>
                  <a:pt x="3098" y="13207"/>
                  <a:pt x="3050" y="13219"/>
                </a:cubicBezTo>
                <a:close/>
                <a:moveTo>
                  <a:pt x="8438" y="13366"/>
                </a:moveTo>
                <a:lnTo>
                  <a:pt x="8406" y="13507"/>
                </a:lnTo>
                <a:lnTo>
                  <a:pt x="8373" y="13648"/>
                </a:lnTo>
                <a:lnTo>
                  <a:pt x="8389" y="14326"/>
                </a:lnTo>
                <a:cubicBezTo>
                  <a:pt x="8398" y="14698"/>
                  <a:pt x="8411" y="15391"/>
                  <a:pt x="8419" y="15862"/>
                </a:cubicBezTo>
                <a:cubicBezTo>
                  <a:pt x="8435" y="16820"/>
                  <a:pt x="8453" y="17047"/>
                  <a:pt x="8518" y="17163"/>
                </a:cubicBezTo>
                <a:cubicBezTo>
                  <a:pt x="8574" y="17262"/>
                  <a:pt x="8770" y="17269"/>
                  <a:pt x="8827" y="17170"/>
                </a:cubicBezTo>
                <a:cubicBezTo>
                  <a:pt x="8862" y="17110"/>
                  <a:pt x="8878" y="17028"/>
                  <a:pt x="8898" y="16821"/>
                </a:cubicBezTo>
                <a:cubicBezTo>
                  <a:pt x="8911" y="16674"/>
                  <a:pt x="8923" y="16460"/>
                  <a:pt x="8922" y="16345"/>
                </a:cubicBezTo>
                <a:cubicBezTo>
                  <a:pt x="8921" y="16123"/>
                  <a:pt x="8882" y="15640"/>
                  <a:pt x="8865" y="15640"/>
                </a:cubicBezTo>
                <a:cubicBezTo>
                  <a:pt x="8845" y="15640"/>
                  <a:pt x="8808" y="16040"/>
                  <a:pt x="8822" y="16110"/>
                </a:cubicBezTo>
                <a:cubicBezTo>
                  <a:pt x="8830" y="16147"/>
                  <a:pt x="8845" y="16266"/>
                  <a:pt x="8857" y="16378"/>
                </a:cubicBezTo>
                <a:lnTo>
                  <a:pt x="8876" y="16579"/>
                </a:lnTo>
                <a:lnTo>
                  <a:pt x="8832" y="16694"/>
                </a:lnTo>
                <a:cubicBezTo>
                  <a:pt x="8799" y="16776"/>
                  <a:pt x="8765" y="16801"/>
                  <a:pt x="8695" y="16801"/>
                </a:cubicBezTo>
                <a:cubicBezTo>
                  <a:pt x="8579" y="16801"/>
                  <a:pt x="8522" y="16686"/>
                  <a:pt x="8499" y="16392"/>
                </a:cubicBezTo>
                <a:cubicBezTo>
                  <a:pt x="8490" y="16281"/>
                  <a:pt x="8473" y="15551"/>
                  <a:pt x="8461" y="14775"/>
                </a:cubicBezTo>
                <a:lnTo>
                  <a:pt x="8438" y="13366"/>
                </a:lnTo>
                <a:close/>
                <a:moveTo>
                  <a:pt x="20211" y="13366"/>
                </a:moveTo>
                <a:lnTo>
                  <a:pt x="20178" y="13507"/>
                </a:lnTo>
                <a:lnTo>
                  <a:pt x="20147" y="13648"/>
                </a:lnTo>
                <a:lnTo>
                  <a:pt x="20162" y="14326"/>
                </a:lnTo>
                <a:cubicBezTo>
                  <a:pt x="20170" y="14698"/>
                  <a:pt x="20184" y="15391"/>
                  <a:pt x="20193" y="15862"/>
                </a:cubicBezTo>
                <a:cubicBezTo>
                  <a:pt x="20202" y="16417"/>
                  <a:pt x="20215" y="16787"/>
                  <a:pt x="20229" y="16908"/>
                </a:cubicBezTo>
                <a:cubicBezTo>
                  <a:pt x="20255" y="17140"/>
                  <a:pt x="20313" y="17244"/>
                  <a:pt x="20413" y="17244"/>
                </a:cubicBezTo>
                <a:cubicBezTo>
                  <a:pt x="20482" y="17244"/>
                  <a:pt x="20492" y="17225"/>
                  <a:pt x="20546" y="17022"/>
                </a:cubicBezTo>
                <a:cubicBezTo>
                  <a:pt x="20578" y="16901"/>
                  <a:pt x="20609" y="16801"/>
                  <a:pt x="20614" y="16801"/>
                </a:cubicBezTo>
                <a:cubicBezTo>
                  <a:pt x="20620" y="16801"/>
                  <a:pt x="20665" y="16921"/>
                  <a:pt x="20714" y="17069"/>
                </a:cubicBezTo>
                <a:cubicBezTo>
                  <a:pt x="20763" y="17217"/>
                  <a:pt x="20813" y="17354"/>
                  <a:pt x="20824" y="17371"/>
                </a:cubicBezTo>
                <a:cubicBezTo>
                  <a:pt x="20877" y="17452"/>
                  <a:pt x="20905" y="17410"/>
                  <a:pt x="20925" y="17217"/>
                </a:cubicBezTo>
                <a:cubicBezTo>
                  <a:pt x="20936" y="17110"/>
                  <a:pt x="20947" y="17022"/>
                  <a:pt x="20951" y="17022"/>
                </a:cubicBezTo>
                <a:cubicBezTo>
                  <a:pt x="20956" y="17022"/>
                  <a:pt x="20984" y="17075"/>
                  <a:pt x="21013" y="17136"/>
                </a:cubicBezTo>
                <a:cubicBezTo>
                  <a:pt x="21111" y="17341"/>
                  <a:pt x="21382" y="17218"/>
                  <a:pt x="21460" y="16935"/>
                </a:cubicBezTo>
                <a:cubicBezTo>
                  <a:pt x="21555" y="16586"/>
                  <a:pt x="21541" y="15593"/>
                  <a:pt x="21435" y="15137"/>
                </a:cubicBezTo>
                <a:cubicBezTo>
                  <a:pt x="21365" y="14837"/>
                  <a:pt x="21311" y="14964"/>
                  <a:pt x="21268" y="15533"/>
                </a:cubicBezTo>
                <a:cubicBezTo>
                  <a:pt x="21240" y="15902"/>
                  <a:pt x="21235" y="16124"/>
                  <a:pt x="21254" y="16244"/>
                </a:cubicBezTo>
                <a:cubicBezTo>
                  <a:pt x="21273" y="16370"/>
                  <a:pt x="21369" y="16351"/>
                  <a:pt x="21415" y="16211"/>
                </a:cubicBezTo>
                <a:cubicBezTo>
                  <a:pt x="21438" y="16143"/>
                  <a:pt x="21460" y="16083"/>
                  <a:pt x="21464" y="16083"/>
                </a:cubicBezTo>
                <a:cubicBezTo>
                  <a:pt x="21480" y="16083"/>
                  <a:pt x="21493" y="16333"/>
                  <a:pt x="21482" y="16418"/>
                </a:cubicBezTo>
                <a:cubicBezTo>
                  <a:pt x="21463" y="16574"/>
                  <a:pt x="21338" y="16756"/>
                  <a:pt x="21227" y="16787"/>
                </a:cubicBezTo>
                <a:cubicBezTo>
                  <a:pt x="21063" y="16834"/>
                  <a:pt x="21041" y="16802"/>
                  <a:pt x="20912" y="16304"/>
                </a:cubicBezTo>
                <a:cubicBezTo>
                  <a:pt x="20849" y="16063"/>
                  <a:pt x="20787" y="15862"/>
                  <a:pt x="20773" y="15862"/>
                </a:cubicBezTo>
                <a:cubicBezTo>
                  <a:pt x="20739" y="15862"/>
                  <a:pt x="20716" y="15951"/>
                  <a:pt x="20649" y="16325"/>
                </a:cubicBezTo>
                <a:cubicBezTo>
                  <a:pt x="20579" y="16710"/>
                  <a:pt x="20539" y="16801"/>
                  <a:pt x="20444" y="16801"/>
                </a:cubicBezTo>
                <a:cubicBezTo>
                  <a:pt x="20353" y="16801"/>
                  <a:pt x="20294" y="16663"/>
                  <a:pt x="20273" y="16392"/>
                </a:cubicBezTo>
                <a:cubicBezTo>
                  <a:pt x="20264" y="16281"/>
                  <a:pt x="20246" y="15551"/>
                  <a:pt x="20233" y="14775"/>
                </a:cubicBezTo>
                <a:lnTo>
                  <a:pt x="20211" y="13366"/>
                </a:lnTo>
                <a:close/>
                <a:moveTo>
                  <a:pt x="11551" y="13380"/>
                </a:moveTo>
                <a:lnTo>
                  <a:pt x="11518" y="13500"/>
                </a:lnTo>
                <a:cubicBezTo>
                  <a:pt x="11488" y="13614"/>
                  <a:pt x="11488" y="13653"/>
                  <a:pt x="11495" y="13983"/>
                </a:cubicBezTo>
                <a:cubicBezTo>
                  <a:pt x="11500" y="14181"/>
                  <a:pt x="11512" y="14856"/>
                  <a:pt x="11523" y="15479"/>
                </a:cubicBezTo>
                <a:cubicBezTo>
                  <a:pt x="11546" y="16766"/>
                  <a:pt x="11562" y="17016"/>
                  <a:pt x="11628" y="17150"/>
                </a:cubicBezTo>
                <a:cubicBezTo>
                  <a:pt x="11684" y="17265"/>
                  <a:pt x="11877" y="17278"/>
                  <a:pt x="11940" y="17170"/>
                </a:cubicBezTo>
                <a:cubicBezTo>
                  <a:pt x="11975" y="17110"/>
                  <a:pt x="11989" y="17028"/>
                  <a:pt x="12009" y="16821"/>
                </a:cubicBezTo>
                <a:cubicBezTo>
                  <a:pt x="12022" y="16674"/>
                  <a:pt x="12034" y="16460"/>
                  <a:pt x="12033" y="16345"/>
                </a:cubicBezTo>
                <a:cubicBezTo>
                  <a:pt x="12032" y="16123"/>
                  <a:pt x="11993" y="15640"/>
                  <a:pt x="11976" y="15640"/>
                </a:cubicBezTo>
                <a:cubicBezTo>
                  <a:pt x="11956" y="15640"/>
                  <a:pt x="11919" y="16040"/>
                  <a:pt x="11933" y="16110"/>
                </a:cubicBezTo>
                <a:cubicBezTo>
                  <a:pt x="11941" y="16147"/>
                  <a:pt x="11956" y="16266"/>
                  <a:pt x="11968" y="16378"/>
                </a:cubicBezTo>
                <a:lnTo>
                  <a:pt x="11989" y="16579"/>
                </a:lnTo>
                <a:lnTo>
                  <a:pt x="11945" y="16694"/>
                </a:lnTo>
                <a:cubicBezTo>
                  <a:pt x="11889" y="16833"/>
                  <a:pt x="11738" y="16843"/>
                  <a:pt x="11677" y="16714"/>
                </a:cubicBezTo>
                <a:cubicBezTo>
                  <a:pt x="11610" y="16572"/>
                  <a:pt x="11599" y="16377"/>
                  <a:pt x="11574" y="14815"/>
                </a:cubicBezTo>
                <a:lnTo>
                  <a:pt x="11551" y="13380"/>
                </a:lnTo>
                <a:close/>
                <a:moveTo>
                  <a:pt x="5530" y="13460"/>
                </a:moveTo>
                <a:lnTo>
                  <a:pt x="5499" y="13635"/>
                </a:lnTo>
                <a:cubicBezTo>
                  <a:pt x="5460" y="13859"/>
                  <a:pt x="5459" y="14260"/>
                  <a:pt x="5496" y="15607"/>
                </a:cubicBezTo>
                <a:cubicBezTo>
                  <a:pt x="5510" y="16151"/>
                  <a:pt x="5522" y="16756"/>
                  <a:pt x="5522" y="16948"/>
                </a:cubicBezTo>
                <a:cubicBezTo>
                  <a:pt x="5522" y="17352"/>
                  <a:pt x="5542" y="17403"/>
                  <a:pt x="5564" y="17062"/>
                </a:cubicBezTo>
                <a:cubicBezTo>
                  <a:pt x="5581" y="16809"/>
                  <a:pt x="5574" y="15863"/>
                  <a:pt x="5545" y="14312"/>
                </a:cubicBezTo>
                <a:lnTo>
                  <a:pt x="5530" y="13460"/>
                </a:lnTo>
                <a:close/>
                <a:moveTo>
                  <a:pt x="14608" y="13460"/>
                </a:moveTo>
                <a:lnTo>
                  <a:pt x="14577" y="13635"/>
                </a:lnTo>
                <a:cubicBezTo>
                  <a:pt x="14538" y="13859"/>
                  <a:pt x="14537" y="14260"/>
                  <a:pt x="14574" y="15607"/>
                </a:cubicBezTo>
                <a:cubicBezTo>
                  <a:pt x="14588" y="16151"/>
                  <a:pt x="14602" y="16756"/>
                  <a:pt x="14602" y="16948"/>
                </a:cubicBezTo>
                <a:cubicBezTo>
                  <a:pt x="14602" y="17352"/>
                  <a:pt x="14620" y="17403"/>
                  <a:pt x="14642" y="17062"/>
                </a:cubicBezTo>
                <a:cubicBezTo>
                  <a:pt x="14659" y="16809"/>
                  <a:pt x="14654" y="15863"/>
                  <a:pt x="14624" y="14312"/>
                </a:cubicBezTo>
                <a:lnTo>
                  <a:pt x="14608" y="13460"/>
                </a:lnTo>
                <a:close/>
                <a:moveTo>
                  <a:pt x="17477" y="13460"/>
                </a:moveTo>
                <a:lnTo>
                  <a:pt x="17446" y="13635"/>
                </a:lnTo>
                <a:cubicBezTo>
                  <a:pt x="17407" y="13859"/>
                  <a:pt x="17406" y="14260"/>
                  <a:pt x="17443" y="15607"/>
                </a:cubicBezTo>
                <a:cubicBezTo>
                  <a:pt x="17458" y="16151"/>
                  <a:pt x="17471" y="16756"/>
                  <a:pt x="17471" y="16948"/>
                </a:cubicBezTo>
                <a:cubicBezTo>
                  <a:pt x="17471" y="17352"/>
                  <a:pt x="17489" y="17403"/>
                  <a:pt x="17511" y="17062"/>
                </a:cubicBezTo>
                <a:cubicBezTo>
                  <a:pt x="17528" y="16809"/>
                  <a:pt x="17523" y="15863"/>
                  <a:pt x="17494" y="14312"/>
                </a:cubicBezTo>
                <a:lnTo>
                  <a:pt x="17477" y="13460"/>
                </a:lnTo>
                <a:close/>
                <a:moveTo>
                  <a:pt x="6991" y="13655"/>
                </a:moveTo>
                <a:cubicBezTo>
                  <a:pt x="6980" y="13655"/>
                  <a:pt x="6923" y="13961"/>
                  <a:pt x="6923" y="14024"/>
                </a:cubicBezTo>
                <a:cubicBezTo>
                  <a:pt x="6923" y="14048"/>
                  <a:pt x="6943" y="14118"/>
                  <a:pt x="6967" y="14185"/>
                </a:cubicBezTo>
                <a:cubicBezTo>
                  <a:pt x="6991" y="14251"/>
                  <a:pt x="7014" y="14311"/>
                  <a:pt x="7018" y="14312"/>
                </a:cubicBezTo>
                <a:cubicBezTo>
                  <a:pt x="7021" y="14314"/>
                  <a:pt x="7037" y="14228"/>
                  <a:pt x="7054" y="14124"/>
                </a:cubicBezTo>
                <a:lnTo>
                  <a:pt x="7085" y="13936"/>
                </a:lnTo>
                <a:lnTo>
                  <a:pt x="7044" y="13796"/>
                </a:lnTo>
                <a:cubicBezTo>
                  <a:pt x="7021" y="13718"/>
                  <a:pt x="6997" y="13655"/>
                  <a:pt x="6991" y="13655"/>
                </a:cubicBezTo>
                <a:close/>
                <a:moveTo>
                  <a:pt x="21324" y="13655"/>
                </a:moveTo>
                <a:cubicBezTo>
                  <a:pt x="21312" y="13655"/>
                  <a:pt x="21255" y="13961"/>
                  <a:pt x="21255" y="14024"/>
                </a:cubicBezTo>
                <a:cubicBezTo>
                  <a:pt x="21255" y="14048"/>
                  <a:pt x="21275" y="14118"/>
                  <a:pt x="21299" y="14185"/>
                </a:cubicBezTo>
                <a:cubicBezTo>
                  <a:pt x="21323" y="14251"/>
                  <a:pt x="21346" y="14311"/>
                  <a:pt x="21350" y="14312"/>
                </a:cubicBezTo>
                <a:cubicBezTo>
                  <a:pt x="21354" y="14314"/>
                  <a:pt x="21370" y="14228"/>
                  <a:pt x="21386" y="14124"/>
                </a:cubicBezTo>
                <a:lnTo>
                  <a:pt x="21415" y="13936"/>
                </a:lnTo>
                <a:lnTo>
                  <a:pt x="21375" y="13796"/>
                </a:lnTo>
                <a:cubicBezTo>
                  <a:pt x="21352" y="13718"/>
                  <a:pt x="21329" y="13655"/>
                  <a:pt x="21324" y="13655"/>
                </a:cubicBezTo>
                <a:close/>
                <a:moveTo>
                  <a:pt x="20914" y="13661"/>
                </a:moveTo>
                <a:cubicBezTo>
                  <a:pt x="20891" y="13687"/>
                  <a:pt x="20841" y="13783"/>
                  <a:pt x="20757" y="13957"/>
                </a:cubicBezTo>
                <a:cubicBezTo>
                  <a:pt x="20610" y="14259"/>
                  <a:pt x="20554" y="14423"/>
                  <a:pt x="20554" y="14554"/>
                </a:cubicBezTo>
                <a:cubicBezTo>
                  <a:pt x="20554" y="14606"/>
                  <a:pt x="20900" y="13867"/>
                  <a:pt x="20915" y="13782"/>
                </a:cubicBezTo>
                <a:cubicBezTo>
                  <a:pt x="20933" y="13683"/>
                  <a:pt x="20936" y="13636"/>
                  <a:pt x="20914" y="13661"/>
                </a:cubicBezTo>
                <a:close/>
                <a:moveTo>
                  <a:pt x="7802" y="13762"/>
                </a:moveTo>
                <a:cubicBezTo>
                  <a:pt x="7797" y="13762"/>
                  <a:pt x="7777" y="13853"/>
                  <a:pt x="7760" y="13963"/>
                </a:cubicBezTo>
                <a:cubicBezTo>
                  <a:pt x="7734" y="14124"/>
                  <a:pt x="7732" y="14177"/>
                  <a:pt x="7747" y="14211"/>
                </a:cubicBezTo>
                <a:cubicBezTo>
                  <a:pt x="7757" y="14235"/>
                  <a:pt x="7778" y="14292"/>
                  <a:pt x="7792" y="14339"/>
                </a:cubicBezTo>
                <a:cubicBezTo>
                  <a:pt x="7829" y="14454"/>
                  <a:pt x="7830" y="14452"/>
                  <a:pt x="7866" y="14252"/>
                </a:cubicBezTo>
                <a:lnTo>
                  <a:pt x="7897" y="14077"/>
                </a:lnTo>
                <a:lnTo>
                  <a:pt x="7855" y="13916"/>
                </a:lnTo>
                <a:cubicBezTo>
                  <a:pt x="7831" y="13830"/>
                  <a:pt x="7808" y="13762"/>
                  <a:pt x="7802" y="13762"/>
                </a:cubicBezTo>
                <a:close/>
                <a:moveTo>
                  <a:pt x="18883" y="14312"/>
                </a:moveTo>
                <a:lnTo>
                  <a:pt x="18852" y="14466"/>
                </a:lnTo>
                <a:lnTo>
                  <a:pt x="18819" y="14621"/>
                </a:lnTo>
                <a:lnTo>
                  <a:pt x="18845" y="15144"/>
                </a:lnTo>
                <a:cubicBezTo>
                  <a:pt x="18877" y="15801"/>
                  <a:pt x="18879" y="16293"/>
                  <a:pt x="18850" y="16459"/>
                </a:cubicBezTo>
                <a:cubicBezTo>
                  <a:pt x="18816" y="16660"/>
                  <a:pt x="18758" y="16747"/>
                  <a:pt x="18661" y="16747"/>
                </a:cubicBezTo>
                <a:cubicBezTo>
                  <a:pt x="18575" y="16747"/>
                  <a:pt x="18569" y="16736"/>
                  <a:pt x="18527" y="16553"/>
                </a:cubicBezTo>
                <a:lnTo>
                  <a:pt x="18483" y="16365"/>
                </a:lnTo>
                <a:lnTo>
                  <a:pt x="18474" y="16512"/>
                </a:lnTo>
                <a:cubicBezTo>
                  <a:pt x="18446" y="17091"/>
                  <a:pt x="18446" y="17066"/>
                  <a:pt x="18502" y="17130"/>
                </a:cubicBezTo>
                <a:cubicBezTo>
                  <a:pt x="18531" y="17162"/>
                  <a:pt x="18570" y="17194"/>
                  <a:pt x="18589" y="17203"/>
                </a:cubicBezTo>
                <a:cubicBezTo>
                  <a:pt x="18687" y="17255"/>
                  <a:pt x="18795" y="17079"/>
                  <a:pt x="18852" y="16774"/>
                </a:cubicBezTo>
                <a:cubicBezTo>
                  <a:pt x="18872" y="16666"/>
                  <a:pt x="18893" y="16584"/>
                  <a:pt x="18899" y="16593"/>
                </a:cubicBezTo>
                <a:cubicBezTo>
                  <a:pt x="18906" y="16602"/>
                  <a:pt x="18925" y="16718"/>
                  <a:pt x="18942" y="16855"/>
                </a:cubicBezTo>
                <a:cubicBezTo>
                  <a:pt x="18959" y="16991"/>
                  <a:pt x="18987" y="17137"/>
                  <a:pt x="19006" y="17177"/>
                </a:cubicBezTo>
                <a:cubicBezTo>
                  <a:pt x="19059" y="17292"/>
                  <a:pt x="19236" y="17228"/>
                  <a:pt x="19356" y="17049"/>
                </a:cubicBezTo>
                <a:cubicBezTo>
                  <a:pt x="19491" y="16847"/>
                  <a:pt x="19737" y="16375"/>
                  <a:pt x="19750" y="16291"/>
                </a:cubicBezTo>
                <a:cubicBezTo>
                  <a:pt x="19760" y="16222"/>
                  <a:pt x="19764" y="15915"/>
                  <a:pt x="19754" y="15915"/>
                </a:cubicBezTo>
                <a:cubicBezTo>
                  <a:pt x="19751" y="15915"/>
                  <a:pt x="19697" y="16018"/>
                  <a:pt x="19633" y="16143"/>
                </a:cubicBezTo>
                <a:cubicBezTo>
                  <a:pt x="19496" y="16414"/>
                  <a:pt x="19451" y="16410"/>
                  <a:pt x="19369" y="16103"/>
                </a:cubicBezTo>
                <a:cubicBezTo>
                  <a:pt x="19307" y="15876"/>
                  <a:pt x="19304" y="15813"/>
                  <a:pt x="19346" y="15660"/>
                </a:cubicBezTo>
                <a:cubicBezTo>
                  <a:pt x="19405" y="15445"/>
                  <a:pt x="19524" y="15332"/>
                  <a:pt x="19611" y="15412"/>
                </a:cubicBezTo>
                <a:cubicBezTo>
                  <a:pt x="19678" y="15475"/>
                  <a:pt x="19681" y="15419"/>
                  <a:pt x="19619" y="15224"/>
                </a:cubicBezTo>
                <a:cubicBezTo>
                  <a:pt x="19553" y="15020"/>
                  <a:pt x="19471" y="14985"/>
                  <a:pt x="19398" y="15137"/>
                </a:cubicBezTo>
                <a:cubicBezTo>
                  <a:pt x="19332" y="15275"/>
                  <a:pt x="19257" y="15684"/>
                  <a:pt x="19235" y="16016"/>
                </a:cubicBezTo>
                <a:cubicBezTo>
                  <a:pt x="19220" y="16224"/>
                  <a:pt x="19221" y="16270"/>
                  <a:pt x="19248" y="16452"/>
                </a:cubicBezTo>
                <a:cubicBezTo>
                  <a:pt x="19286" y="16722"/>
                  <a:pt x="19272" y="16768"/>
                  <a:pt x="19146" y="16794"/>
                </a:cubicBezTo>
                <a:cubicBezTo>
                  <a:pt x="18993" y="16826"/>
                  <a:pt x="18979" y="16737"/>
                  <a:pt x="18926" y="15379"/>
                </a:cubicBezTo>
                <a:cubicBezTo>
                  <a:pt x="18910" y="14991"/>
                  <a:pt x="18894" y="14593"/>
                  <a:pt x="18890" y="14493"/>
                </a:cubicBezTo>
                <a:lnTo>
                  <a:pt x="18883" y="14312"/>
                </a:lnTo>
                <a:close/>
                <a:moveTo>
                  <a:pt x="16732" y="14661"/>
                </a:moveTo>
                <a:cubicBezTo>
                  <a:pt x="16720" y="14670"/>
                  <a:pt x="16710" y="14725"/>
                  <a:pt x="16692" y="14835"/>
                </a:cubicBezTo>
                <a:lnTo>
                  <a:pt x="16663" y="15023"/>
                </a:lnTo>
                <a:lnTo>
                  <a:pt x="16714" y="15164"/>
                </a:lnTo>
                <a:lnTo>
                  <a:pt x="16763" y="15312"/>
                </a:lnTo>
                <a:lnTo>
                  <a:pt x="16794" y="15157"/>
                </a:lnTo>
                <a:cubicBezTo>
                  <a:pt x="16833" y="14957"/>
                  <a:pt x="16832" y="14913"/>
                  <a:pt x="16784" y="14768"/>
                </a:cubicBezTo>
                <a:cubicBezTo>
                  <a:pt x="16758" y="14690"/>
                  <a:pt x="16744" y="14652"/>
                  <a:pt x="16732" y="14661"/>
                </a:cubicBezTo>
                <a:close/>
                <a:moveTo>
                  <a:pt x="8082" y="14674"/>
                </a:moveTo>
                <a:cubicBezTo>
                  <a:pt x="8075" y="14656"/>
                  <a:pt x="8063" y="14740"/>
                  <a:pt x="8054" y="14862"/>
                </a:cubicBezTo>
                <a:cubicBezTo>
                  <a:pt x="8039" y="15070"/>
                  <a:pt x="8040" y="15116"/>
                  <a:pt x="8087" y="15540"/>
                </a:cubicBezTo>
                <a:cubicBezTo>
                  <a:pt x="8115" y="15797"/>
                  <a:pt x="8141" y="16122"/>
                  <a:pt x="8146" y="16291"/>
                </a:cubicBezTo>
                <a:cubicBezTo>
                  <a:pt x="8152" y="16552"/>
                  <a:pt x="8149" y="16603"/>
                  <a:pt x="8121" y="16727"/>
                </a:cubicBezTo>
                <a:cubicBezTo>
                  <a:pt x="8062" y="16987"/>
                  <a:pt x="7990" y="17100"/>
                  <a:pt x="7866" y="17123"/>
                </a:cubicBezTo>
                <a:cubicBezTo>
                  <a:pt x="7769" y="17141"/>
                  <a:pt x="7746" y="17123"/>
                  <a:pt x="7709" y="17029"/>
                </a:cubicBezTo>
                <a:cubicBezTo>
                  <a:pt x="7621" y="16802"/>
                  <a:pt x="7601" y="16471"/>
                  <a:pt x="7644" y="15976"/>
                </a:cubicBezTo>
                <a:cubicBezTo>
                  <a:pt x="7665" y="15732"/>
                  <a:pt x="7661" y="15601"/>
                  <a:pt x="7637" y="15754"/>
                </a:cubicBezTo>
                <a:cubicBezTo>
                  <a:pt x="7600" y="15994"/>
                  <a:pt x="7564" y="16470"/>
                  <a:pt x="7564" y="16747"/>
                </a:cubicBezTo>
                <a:cubicBezTo>
                  <a:pt x="7563" y="17246"/>
                  <a:pt x="7636" y="17560"/>
                  <a:pt x="7771" y="17633"/>
                </a:cubicBezTo>
                <a:cubicBezTo>
                  <a:pt x="8021" y="17768"/>
                  <a:pt x="8201" y="17200"/>
                  <a:pt x="8203" y="16271"/>
                </a:cubicBezTo>
                <a:cubicBezTo>
                  <a:pt x="8204" y="15792"/>
                  <a:pt x="8128" y="14790"/>
                  <a:pt x="8082" y="14674"/>
                </a:cubicBezTo>
                <a:close/>
                <a:moveTo>
                  <a:pt x="13210" y="14909"/>
                </a:moveTo>
                <a:cubicBezTo>
                  <a:pt x="13096" y="14922"/>
                  <a:pt x="12877" y="15921"/>
                  <a:pt x="12877" y="16432"/>
                </a:cubicBezTo>
                <a:cubicBezTo>
                  <a:pt x="12877" y="16847"/>
                  <a:pt x="12926" y="16998"/>
                  <a:pt x="13078" y="17056"/>
                </a:cubicBezTo>
                <a:cubicBezTo>
                  <a:pt x="13241" y="17118"/>
                  <a:pt x="13253" y="17279"/>
                  <a:pt x="13122" y="17606"/>
                </a:cubicBezTo>
                <a:cubicBezTo>
                  <a:pt x="12978" y="17964"/>
                  <a:pt x="12728" y="18170"/>
                  <a:pt x="12618" y="18022"/>
                </a:cubicBezTo>
                <a:cubicBezTo>
                  <a:pt x="12553" y="17933"/>
                  <a:pt x="12486" y="17638"/>
                  <a:pt x="12471" y="17364"/>
                </a:cubicBezTo>
                <a:cubicBezTo>
                  <a:pt x="12458" y="17122"/>
                  <a:pt x="12473" y="16740"/>
                  <a:pt x="12506" y="16479"/>
                </a:cubicBezTo>
                <a:cubicBezTo>
                  <a:pt x="12534" y="16248"/>
                  <a:pt x="12544" y="16083"/>
                  <a:pt x="12529" y="16083"/>
                </a:cubicBezTo>
                <a:cubicBezTo>
                  <a:pt x="12505" y="16083"/>
                  <a:pt x="12435" y="16756"/>
                  <a:pt x="12417" y="17143"/>
                </a:cubicBezTo>
                <a:cubicBezTo>
                  <a:pt x="12384" y="17886"/>
                  <a:pt x="12448" y="18366"/>
                  <a:pt x="12600" y="18518"/>
                </a:cubicBezTo>
                <a:cubicBezTo>
                  <a:pt x="12728" y="18645"/>
                  <a:pt x="12865" y="18544"/>
                  <a:pt x="13045" y="18183"/>
                </a:cubicBezTo>
                <a:cubicBezTo>
                  <a:pt x="13224" y="17824"/>
                  <a:pt x="13238" y="17771"/>
                  <a:pt x="13263" y="17384"/>
                </a:cubicBezTo>
                <a:cubicBezTo>
                  <a:pt x="13298" y="16826"/>
                  <a:pt x="13282" y="16758"/>
                  <a:pt x="13088" y="16640"/>
                </a:cubicBezTo>
                <a:cubicBezTo>
                  <a:pt x="12943" y="16552"/>
                  <a:pt x="12900" y="16330"/>
                  <a:pt x="12957" y="15949"/>
                </a:cubicBezTo>
                <a:cubicBezTo>
                  <a:pt x="13010" y="15597"/>
                  <a:pt x="13140" y="15332"/>
                  <a:pt x="13235" y="15385"/>
                </a:cubicBezTo>
                <a:cubicBezTo>
                  <a:pt x="13286" y="15414"/>
                  <a:pt x="13295" y="15406"/>
                  <a:pt x="13295" y="15325"/>
                </a:cubicBezTo>
                <a:cubicBezTo>
                  <a:pt x="13295" y="15272"/>
                  <a:pt x="13298" y="15176"/>
                  <a:pt x="13302" y="15110"/>
                </a:cubicBezTo>
                <a:cubicBezTo>
                  <a:pt x="13311" y="14978"/>
                  <a:pt x="13278" y="14901"/>
                  <a:pt x="13210" y="14909"/>
                </a:cubicBezTo>
                <a:close/>
                <a:moveTo>
                  <a:pt x="7054" y="14990"/>
                </a:moveTo>
                <a:cubicBezTo>
                  <a:pt x="7007" y="14925"/>
                  <a:pt x="6968" y="15107"/>
                  <a:pt x="6936" y="15533"/>
                </a:cubicBezTo>
                <a:cubicBezTo>
                  <a:pt x="6908" y="15902"/>
                  <a:pt x="6903" y="16124"/>
                  <a:pt x="6921" y="16244"/>
                </a:cubicBezTo>
                <a:cubicBezTo>
                  <a:pt x="6941" y="16370"/>
                  <a:pt x="7037" y="16351"/>
                  <a:pt x="7083" y="16211"/>
                </a:cubicBezTo>
                <a:cubicBezTo>
                  <a:pt x="7133" y="16058"/>
                  <a:pt x="7138" y="16057"/>
                  <a:pt x="7152" y="16211"/>
                </a:cubicBezTo>
                <a:cubicBezTo>
                  <a:pt x="7182" y="16537"/>
                  <a:pt x="7067" y="16750"/>
                  <a:pt x="6834" y="16801"/>
                </a:cubicBezTo>
                <a:cubicBezTo>
                  <a:pt x="6695" y="16832"/>
                  <a:pt x="6666" y="16851"/>
                  <a:pt x="6629" y="16962"/>
                </a:cubicBezTo>
                <a:cubicBezTo>
                  <a:pt x="6572" y="17126"/>
                  <a:pt x="6516" y="17493"/>
                  <a:pt x="6514" y="17706"/>
                </a:cubicBezTo>
                <a:cubicBezTo>
                  <a:pt x="6512" y="17867"/>
                  <a:pt x="6515" y="17873"/>
                  <a:pt x="6614" y="17975"/>
                </a:cubicBezTo>
                <a:cubicBezTo>
                  <a:pt x="6736" y="18102"/>
                  <a:pt x="6752" y="18154"/>
                  <a:pt x="6712" y="18290"/>
                </a:cubicBezTo>
                <a:cubicBezTo>
                  <a:pt x="6621" y="18594"/>
                  <a:pt x="6257" y="18755"/>
                  <a:pt x="6132" y="18545"/>
                </a:cubicBezTo>
                <a:cubicBezTo>
                  <a:pt x="6008" y="18338"/>
                  <a:pt x="5979" y="17967"/>
                  <a:pt x="6042" y="17418"/>
                </a:cubicBezTo>
                <a:cubicBezTo>
                  <a:pt x="6081" y="17069"/>
                  <a:pt x="6083" y="17043"/>
                  <a:pt x="6053" y="17143"/>
                </a:cubicBezTo>
                <a:cubicBezTo>
                  <a:pt x="6007" y="17300"/>
                  <a:pt x="5953" y="17863"/>
                  <a:pt x="5953" y="18203"/>
                </a:cubicBezTo>
                <a:cubicBezTo>
                  <a:pt x="5953" y="18702"/>
                  <a:pt x="6001" y="18944"/>
                  <a:pt x="6123" y="19061"/>
                </a:cubicBezTo>
                <a:cubicBezTo>
                  <a:pt x="6358" y="19288"/>
                  <a:pt x="6709" y="18851"/>
                  <a:pt x="6803" y="18216"/>
                </a:cubicBezTo>
                <a:cubicBezTo>
                  <a:pt x="6846" y="17928"/>
                  <a:pt x="6839" y="17809"/>
                  <a:pt x="6772" y="17740"/>
                </a:cubicBezTo>
                <a:cubicBezTo>
                  <a:pt x="6644" y="17606"/>
                  <a:pt x="6607" y="17545"/>
                  <a:pt x="6607" y="17465"/>
                </a:cubicBezTo>
                <a:cubicBezTo>
                  <a:pt x="6607" y="17339"/>
                  <a:pt x="6688" y="17254"/>
                  <a:pt x="6808" y="17250"/>
                </a:cubicBezTo>
                <a:cubicBezTo>
                  <a:pt x="6930" y="17247"/>
                  <a:pt x="7084" y="17094"/>
                  <a:pt x="7127" y="16935"/>
                </a:cubicBezTo>
                <a:cubicBezTo>
                  <a:pt x="7223" y="16586"/>
                  <a:pt x="7209" y="15593"/>
                  <a:pt x="7103" y="15137"/>
                </a:cubicBezTo>
                <a:cubicBezTo>
                  <a:pt x="7085" y="15062"/>
                  <a:pt x="7069" y="15011"/>
                  <a:pt x="7054" y="14990"/>
                </a:cubicBezTo>
                <a:close/>
                <a:moveTo>
                  <a:pt x="9216" y="14996"/>
                </a:moveTo>
                <a:cubicBezTo>
                  <a:pt x="9203" y="15069"/>
                  <a:pt x="9170" y="15433"/>
                  <a:pt x="9176" y="15453"/>
                </a:cubicBezTo>
                <a:cubicBezTo>
                  <a:pt x="9177" y="15459"/>
                  <a:pt x="9207" y="15519"/>
                  <a:pt x="9239" y="15587"/>
                </a:cubicBezTo>
                <a:cubicBezTo>
                  <a:pt x="9325" y="15763"/>
                  <a:pt x="9429" y="16181"/>
                  <a:pt x="9429" y="16345"/>
                </a:cubicBezTo>
                <a:cubicBezTo>
                  <a:pt x="9429" y="16571"/>
                  <a:pt x="9329" y="16720"/>
                  <a:pt x="9177" y="16720"/>
                </a:cubicBezTo>
                <a:cubicBezTo>
                  <a:pt x="9065" y="16721"/>
                  <a:pt x="9053" y="16727"/>
                  <a:pt x="9046" y="16828"/>
                </a:cubicBezTo>
                <a:cubicBezTo>
                  <a:pt x="9034" y="17021"/>
                  <a:pt x="9037" y="17235"/>
                  <a:pt x="9055" y="17264"/>
                </a:cubicBezTo>
                <a:cubicBezTo>
                  <a:pt x="9064" y="17279"/>
                  <a:pt x="9106" y="17295"/>
                  <a:pt x="9148" y="17297"/>
                </a:cubicBezTo>
                <a:cubicBezTo>
                  <a:pt x="9250" y="17303"/>
                  <a:pt x="9395" y="17114"/>
                  <a:pt x="9445" y="16908"/>
                </a:cubicBezTo>
                <a:cubicBezTo>
                  <a:pt x="9482" y="16756"/>
                  <a:pt x="9485" y="16719"/>
                  <a:pt x="9480" y="16398"/>
                </a:cubicBezTo>
                <a:cubicBezTo>
                  <a:pt x="9473" y="15985"/>
                  <a:pt x="9431" y="15607"/>
                  <a:pt x="9355" y="15298"/>
                </a:cubicBezTo>
                <a:cubicBezTo>
                  <a:pt x="9286" y="15015"/>
                  <a:pt x="9234" y="14904"/>
                  <a:pt x="9216" y="14996"/>
                </a:cubicBezTo>
                <a:close/>
                <a:moveTo>
                  <a:pt x="18066" y="14996"/>
                </a:moveTo>
                <a:cubicBezTo>
                  <a:pt x="18052" y="15069"/>
                  <a:pt x="18021" y="15433"/>
                  <a:pt x="18026" y="15453"/>
                </a:cubicBezTo>
                <a:cubicBezTo>
                  <a:pt x="18028" y="15459"/>
                  <a:pt x="18056" y="15519"/>
                  <a:pt x="18089" y="15587"/>
                </a:cubicBezTo>
                <a:cubicBezTo>
                  <a:pt x="18174" y="15763"/>
                  <a:pt x="18278" y="16181"/>
                  <a:pt x="18278" y="16345"/>
                </a:cubicBezTo>
                <a:cubicBezTo>
                  <a:pt x="18278" y="16571"/>
                  <a:pt x="18178" y="16720"/>
                  <a:pt x="18026" y="16720"/>
                </a:cubicBezTo>
                <a:cubicBezTo>
                  <a:pt x="17914" y="16721"/>
                  <a:pt x="17902" y="16727"/>
                  <a:pt x="17896" y="16828"/>
                </a:cubicBezTo>
                <a:cubicBezTo>
                  <a:pt x="17883" y="17021"/>
                  <a:pt x="17886" y="17235"/>
                  <a:pt x="17904" y="17264"/>
                </a:cubicBezTo>
                <a:cubicBezTo>
                  <a:pt x="17913" y="17279"/>
                  <a:pt x="17955" y="17295"/>
                  <a:pt x="17997" y="17297"/>
                </a:cubicBezTo>
                <a:cubicBezTo>
                  <a:pt x="18100" y="17303"/>
                  <a:pt x="18246" y="17114"/>
                  <a:pt x="18296" y="16908"/>
                </a:cubicBezTo>
                <a:cubicBezTo>
                  <a:pt x="18333" y="16756"/>
                  <a:pt x="18336" y="16719"/>
                  <a:pt x="18331" y="16398"/>
                </a:cubicBezTo>
                <a:cubicBezTo>
                  <a:pt x="18324" y="15985"/>
                  <a:pt x="18280" y="15607"/>
                  <a:pt x="18205" y="15298"/>
                </a:cubicBezTo>
                <a:cubicBezTo>
                  <a:pt x="18136" y="15015"/>
                  <a:pt x="18083" y="14904"/>
                  <a:pt x="18066" y="14996"/>
                </a:cubicBezTo>
                <a:close/>
                <a:moveTo>
                  <a:pt x="3656" y="15506"/>
                </a:moveTo>
                <a:cubicBezTo>
                  <a:pt x="3603" y="15584"/>
                  <a:pt x="3541" y="15920"/>
                  <a:pt x="3521" y="16257"/>
                </a:cubicBezTo>
                <a:cubicBezTo>
                  <a:pt x="3511" y="16419"/>
                  <a:pt x="3491" y="16687"/>
                  <a:pt x="3477" y="16855"/>
                </a:cubicBezTo>
                <a:cubicBezTo>
                  <a:pt x="3443" y="17237"/>
                  <a:pt x="3442" y="17478"/>
                  <a:pt x="3475" y="18102"/>
                </a:cubicBezTo>
                <a:cubicBezTo>
                  <a:pt x="3490" y="18376"/>
                  <a:pt x="3518" y="18933"/>
                  <a:pt x="3537" y="19343"/>
                </a:cubicBezTo>
                <a:cubicBezTo>
                  <a:pt x="3557" y="19754"/>
                  <a:pt x="3577" y="20129"/>
                  <a:pt x="3581" y="20175"/>
                </a:cubicBezTo>
                <a:cubicBezTo>
                  <a:pt x="3586" y="20221"/>
                  <a:pt x="3590" y="20086"/>
                  <a:pt x="3593" y="19873"/>
                </a:cubicBezTo>
                <a:cubicBezTo>
                  <a:pt x="3597" y="19461"/>
                  <a:pt x="3576" y="18850"/>
                  <a:pt x="3522" y="17881"/>
                </a:cubicBezTo>
                <a:cubicBezTo>
                  <a:pt x="3493" y="17352"/>
                  <a:pt x="3493" y="17262"/>
                  <a:pt x="3509" y="17130"/>
                </a:cubicBezTo>
                <a:cubicBezTo>
                  <a:pt x="3538" y="16900"/>
                  <a:pt x="3614" y="16781"/>
                  <a:pt x="3751" y="16747"/>
                </a:cubicBezTo>
                <a:lnTo>
                  <a:pt x="3871" y="16720"/>
                </a:lnTo>
                <a:lnTo>
                  <a:pt x="3889" y="16486"/>
                </a:lnTo>
                <a:cubicBezTo>
                  <a:pt x="3904" y="16262"/>
                  <a:pt x="3902" y="16241"/>
                  <a:pt x="3861" y="15989"/>
                </a:cubicBezTo>
                <a:cubicBezTo>
                  <a:pt x="3806" y="15653"/>
                  <a:pt x="3711" y="15427"/>
                  <a:pt x="3656" y="15506"/>
                </a:cubicBezTo>
                <a:close/>
                <a:moveTo>
                  <a:pt x="3074" y="16727"/>
                </a:moveTo>
                <a:cubicBezTo>
                  <a:pt x="3058" y="16716"/>
                  <a:pt x="3039" y="16727"/>
                  <a:pt x="3022" y="16774"/>
                </a:cubicBezTo>
                <a:cubicBezTo>
                  <a:pt x="2983" y="16878"/>
                  <a:pt x="2978" y="17159"/>
                  <a:pt x="3014" y="17244"/>
                </a:cubicBezTo>
                <a:cubicBezTo>
                  <a:pt x="3051" y="17332"/>
                  <a:pt x="3091" y="17308"/>
                  <a:pt x="3117" y="17190"/>
                </a:cubicBezTo>
                <a:cubicBezTo>
                  <a:pt x="3158" y="17003"/>
                  <a:pt x="3124" y="16760"/>
                  <a:pt x="3074" y="16727"/>
                </a:cubicBezTo>
                <a:close/>
                <a:moveTo>
                  <a:pt x="11996" y="17854"/>
                </a:moveTo>
                <a:lnTo>
                  <a:pt x="11963" y="18022"/>
                </a:lnTo>
                <a:lnTo>
                  <a:pt x="11932" y="18189"/>
                </a:lnTo>
                <a:lnTo>
                  <a:pt x="11883" y="18069"/>
                </a:lnTo>
                <a:lnTo>
                  <a:pt x="11835" y="17941"/>
                </a:lnTo>
                <a:lnTo>
                  <a:pt x="11804" y="18102"/>
                </a:lnTo>
                <a:lnTo>
                  <a:pt x="11772" y="18270"/>
                </a:lnTo>
                <a:lnTo>
                  <a:pt x="11816" y="18418"/>
                </a:lnTo>
                <a:cubicBezTo>
                  <a:pt x="11872" y="18609"/>
                  <a:pt x="11882" y="18606"/>
                  <a:pt x="11911" y="18397"/>
                </a:cubicBezTo>
                <a:lnTo>
                  <a:pt x="11935" y="18230"/>
                </a:lnTo>
                <a:lnTo>
                  <a:pt x="11979" y="18371"/>
                </a:lnTo>
                <a:lnTo>
                  <a:pt x="12025" y="18511"/>
                </a:lnTo>
                <a:lnTo>
                  <a:pt x="12059" y="18330"/>
                </a:lnTo>
                <a:lnTo>
                  <a:pt x="12094" y="18142"/>
                </a:lnTo>
                <a:lnTo>
                  <a:pt x="12045" y="17995"/>
                </a:lnTo>
                <a:lnTo>
                  <a:pt x="11996" y="17854"/>
                </a:lnTo>
                <a:close/>
                <a:moveTo>
                  <a:pt x="4897" y="18002"/>
                </a:moveTo>
                <a:lnTo>
                  <a:pt x="4865" y="18176"/>
                </a:lnTo>
                <a:lnTo>
                  <a:pt x="4832" y="18350"/>
                </a:lnTo>
                <a:lnTo>
                  <a:pt x="4786" y="18210"/>
                </a:lnTo>
                <a:cubicBezTo>
                  <a:pt x="4742" y="18071"/>
                  <a:pt x="4738" y="18064"/>
                  <a:pt x="4719" y="18163"/>
                </a:cubicBezTo>
                <a:cubicBezTo>
                  <a:pt x="4671" y="18412"/>
                  <a:pt x="4673" y="18439"/>
                  <a:pt x="4726" y="18592"/>
                </a:cubicBezTo>
                <a:lnTo>
                  <a:pt x="4775" y="18740"/>
                </a:lnTo>
                <a:lnTo>
                  <a:pt x="4809" y="18565"/>
                </a:lnTo>
                <a:lnTo>
                  <a:pt x="4843" y="18397"/>
                </a:lnTo>
                <a:lnTo>
                  <a:pt x="4878" y="18511"/>
                </a:lnTo>
                <a:cubicBezTo>
                  <a:pt x="4922" y="18654"/>
                  <a:pt x="4927" y="18657"/>
                  <a:pt x="4958" y="18505"/>
                </a:cubicBezTo>
                <a:cubicBezTo>
                  <a:pt x="4993" y="18333"/>
                  <a:pt x="4991" y="18279"/>
                  <a:pt x="4941" y="18129"/>
                </a:cubicBezTo>
                <a:lnTo>
                  <a:pt x="4897" y="18002"/>
                </a:lnTo>
                <a:close/>
                <a:moveTo>
                  <a:pt x="13992" y="18035"/>
                </a:moveTo>
                <a:cubicBezTo>
                  <a:pt x="13968" y="18057"/>
                  <a:pt x="13916" y="18153"/>
                  <a:pt x="13833" y="18324"/>
                </a:cubicBezTo>
                <a:cubicBezTo>
                  <a:pt x="13684" y="18630"/>
                  <a:pt x="13630" y="18785"/>
                  <a:pt x="13630" y="18921"/>
                </a:cubicBezTo>
                <a:cubicBezTo>
                  <a:pt x="13630" y="18973"/>
                  <a:pt x="13955" y="18291"/>
                  <a:pt x="13982" y="18183"/>
                </a:cubicBezTo>
                <a:cubicBezTo>
                  <a:pt x="14011" y="18062"/>
                  <a:pt x="14015" y="18013"/>
                  <a:pt x="13992" y="18035"/>
                </a:cubicBezTo>
                <a:close/>
                <a:moveTo>
                  <a:pt x="8824" y="18075"/>
                </a:moveTo>
                <a:cubicBezTo>
                  <a:pt x="8811" y="18075"/>
                  <a:pt x="8748" y="18453"/>
                  <a:pt x="8757" y="18478"/>
                </a:cubicBezTo>
                <a:cubicBezTo>
                  <a:pt x="8760" y="18486"/>
                  <a:pt x="8780" y="18552"/>
                  <a:pt x="8801" y="18619"/>
                </a:cubicBezTo>
                <a:cubicBezTo>
                  <a:pt x="8852" y="18775"/>
                  <a:pt x="8854" y="18771"/>
                  <a:pt x="8888" y="18558"/>
                </a:cubicBezTo>
                <a:lnTo>
                  <a:pt x="8917" y="18377"/>
                </a:lnTo>
                <a:lnTo>
                  <a:pt x="8876" y="18223"/>
                </a:lnTo>
                <a:cubicBezTo>
                  <a:pt x="8854" y="18139"/>
                  <a:pt x="8831" y="18075"/>
                  <a:pt x="8824" y="18075"/>
                </a:cubicBezTo>
                <a:close/>
                <a:moveTo>
                  <a:pt x="7998" y="18089"/>
                </a:moveTo>
                <a:cubicBezTo>
                  <a:pt x="7975" y="18111"/>
                  <a:pt x="7923" y="18206"/>
                  <a:pt x="7840" y="18377"/>
                </a:cubicBezTo>
                <a:cubicBezTo>
                  <a:pt x="7691" y="18683"/>
                  <a:pt x="7637" y="18845"/>
                  <a:pt x="7637" y="18981"/>
                </a:cubicBezTo>
                <a:cubicBezTo>
                  <a:pt x="7637" y="19034"/>
                  <a:pt x="7961" y="18345"/>
                  <a:pt x="7987" y="18236"/>
                </a:cubicBezTo>
                <a:cubicBezTo>
                  <a:pt x="8016" y="18116"/>
                  <a:pt x="8022" y="18067"/>
                  <a:pt x="7998" y="18089"/>
                </a:cubicBezTo>
                <a:close/>
                <a:moveTo>
                  <a:pt x="12973" y="18907"/>
                </a:moveTo>
                <a:lnTo>
                  <a:pt x="12941" y="19082"/>
                </a:lnTo>
                <a:lnTo>
                  <a:pt x="12908" y="19256"/>
                </a:lnTo>
                <a:lnTo>
                  <a:pt x="12867" y="19135"/>
                </a:lnTo>
                <a:cubicBezTo>
                  <a:pt x="12814" y="18979"/>
                  <a:pt x="12806" y="18984"/>
                  <a:pt x="12779" y="19176"/>
                </a:cubicBezTo>
                <a:cubicBezTo>
                  <a:pt x="12756" y="19334"/>
                  <a:pt x="12757" y="19336"/>
                  <a:pt x="12800" y="19477"/>
                </a:cubicBezTo>
                <a:cubicBezTo>
                  <a:pt x="12824" y="19556"/>
                  <a:pt x="12846" y="19617"/>
                  <a:pt x="12851" y="19618"/>
                </a:cubicBezTo>
                <a:cubicBezTo>
                  <a:pt x="12855" y="19620"/>
                  <a:pt x="12871" y="19544"/>
                  <a:pt x="12888" y="19451"/>
                </a:cubicBezTo>
                <a:lnTo>
                  <a:pt x="12919" y="19283"/>
                </a:lnTo>
                <a:lnTo>
                  <a:pt x="12963" y="19424"/>
                </a:lnTo>
                <a:lnTo>
                  <a:pt x="13008" y="19558"/>
                </a:lnTo>
                <a:lnTo>
                  <a:pt x="13037" y="19397"/>
                </a:lnTo>
                <a:cubicBezTo>
                  <a:pt x="13075" y="19188"/>
                  <a:pt x="13073" y="19172"/>
                  <a:pt x="13019" y="19028"/>
                </a:cubicBezTo>
                <a:lnTo>
                  <a:pt x="12973" y="18907"/>
                </a:lnTo>
                <a:close/>
                <a:moveTo>
                  <a:pt x="6486" y="19518"/>
                </a:moveTo>
                <a:cubicBezTo>
                  <a:pt x="6473" y="19521"/>
                  <a:pt x="6462" y="19573"/>
                  <a:pt x="6444" y="19665"/>
                </a:cubicBezTo>
                <a:lnTo>
                  <a:pt x="6414" y="19813"/>
                </a:lnTo>
                <a:lnTo>
                  <a:pt x="6373" y="19692"/>
                </a:lnTo>
                <a:cubicBezTo>
                  <a:pt x="6320" y="19532"/>
                  <a:pt x="6314" y="19535"/>
                  <a:pt x="6285" y="19739"/>
                </a:cubicBezTo>
                <a:cubicBezTo>
                  <a:pt x="6261" y="19904"/>
                  <a:pt x="6261" y="19909"/>
                  <a:pt x="6285" y="19981"/>
                </a:cubicBezTo>
                <a:cubicBezTo>
                  <a:pt x="6299" y="20021"/>
                  <a:pt x="6323" y="20090"/>
                  <a:pt x="6338" y="20135"/>
                </a:cubicBezTo>
                <a:cubicBezTo>
                  <a:pt x="6362" y="20210"/>
                  <a:pt x="6365" y="20209"/>
                  <a:pt x="6387" y="20061"/>
                </a:cubicBezTo>
                <a:cubicBezTo>
                  <a:pt x="6414" y="19873"/>
                  <a:pt x="6438" y="19855"/>
                  <a:pt x="6472" y="20007"/>
                </a:cubicBezTo>
                <a:cubicBezTo>
                  <a:pt x="6504" y="20153"/>
                  <a:pt x="6508" y="20146"/>
                  <a:pt x="6545" y="19940"/>
                </a:cubicBezTo>
                <a:lnTo>
                  <a:pt x="6578" y="19766"/>
                </a:lnTo>
                <a:lnTo>
                  <a:pt x="6539" y="19638"/>
                </a:lnTo>
                <a:cubicBezTo>
                  <a:pt x="6514" y="19556"/>
                  <a:pt x="6499" y="19515"/>
                  <a:pt x="6486" y="19518"/>
                </a:cubicBezTo>
                <a:close/>
                <a:moveTo>
                  <a:pt x="15555" y="20188"/>
                </a:moveTo>
                <a:cubicBezTo>
                  <a:pt x="15531" y="20211"/>
                  <a:pt x="15479" y="20306"/>
                  <a:pt x="15396" y="20477"/>
                </a:cubicBezTo>
                <a:cubicBezTo>
                  <a:pt x="15247" y="20783"/>
                  <a:pt x="15193" y="20945"/>
                  <a:pt x="15193" y="21081"/>
                </a:cubicBezTo>
                <a:cubicBezTo>
                  <a:pt x="15193" y="21133"/>
                  <a:pt x="15518" y="20444"/>
                  <a:pt x="15545" y="20336"/>
                </a:cubicBezTo>
                <a:cubicBezTo>
                  <a:pt x="15574" y="20215"/>
                  <a:pt x="15578" y="20166"/>
                  <a:pt x="15555" y="20188"/>
                </a:cubicBezTo>
                <a:close/>
                <a:moveTo>
                  <a:pt x="3862" y="20631"/>
                </a:moveTo>
                <a:cubicBezTo>
                  <a:pt x="3839" y="20653"/>
                  <a:pt x="3787" y="20749"/>
                  <a:pt x="3704" y="20920"/>
                </a:cubicBezTo>
                <a:cubicBezTo>
                  <a:pt x="3555" y="21226"/>
                  <a:pt x="3503" y="21387"/>
                  <a:pt x="3503" y="21523"/>
                </a:cubicBezTo>
                <a:cubicBezTo>
                  <a:pt x="3503" y="21576"/>
                  <a:pt x="3826" y="20887"/>
                  <a:pt x="3853" y="20779"/>
                </a:cubicBezTo>
                <a:cubicBezTo>
                  <a:pt x="3882" y="20658"/>
                  <a:pt x="3886" y="20609"/>
                  <a:pt x="3862" y="2063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9D96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