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5257590" y="8191972"/>
            <a:ext cx="8001157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19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ضرب عدد من ثلاث أرقام  في عدد من رقم واحد  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8.png"/><Relationship Id="rId10" Type="http://schemas.openxmlformats.org/officeDocument/2006/relationships/image" Target="../media/image20.png"/><Relationship Id="rId11" Type="http://schemas.openxmlformats.org/officeDocument/2006/relationships/image" Target="../media/image19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8.png"/><Relationship Id="rId10" Type="http://schemas.openxmlformats.org/officeDocument/2006/relationships/image" Target="../media/image20.png"/><Relationship Id="rId11" Type="http://schemas.openxmlformats.org/officeDocument/2006/relationships/image" Target="../media/image19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20.png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8.png"/><Relationship Id="rId10" Type="http://schemas.openxmlformats.org/officeDocument/2006/relationships/image" Target="../media/image20.png"/><Relationship Id="rId11" Type="http://schemas.openxmlformats.org/officeDocument/2006/relationships/image" Target="../media/image19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20.png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8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8.png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8.png"/><Relationship Id="rId10" Type="http://schemas.openxmlformats.org/officeDocument/2006/relationships/image" Target="../media/image2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8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7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21.xml"/><Relationship Id="rId7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21.xml"/><Relationship Id="rId7" Type="http://schemas.openxmlformats.org/officeDocument/2006/relationships/slide" Target="slide22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iIYljm1Fa2eR4EgHWBxy3BVPURoMGxu-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3.png"/><Relationship Id="rId10" Type="http://schemas.openxmlformats.org/officeDocument/2006/relationships/image" Target="../media/image1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21.xml"/><Relationship Id="rId8" Type="http://schemas.openxmlformats.org/officeDocument/2006/relationships/slide" Target="slide22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PbD9XDmT8uM?playlist=PbD9XDmT8u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٣٨"/>
          <p:cNvSpPr txBox="1"/>
          <p:nvPr/>
        </p:nvSpPr>
        <p:spPr>
          <a:xfrm>
            <a:off x="3358316" y="11012696"/>
            <a:ext cx="1715677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٣٨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٥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sp>
          <p:nvSpPr>
            <p:cNvPr id="1018" name="الضرب في عدد من رقم واحد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 في عدد من رقم واحد</a:t>
              </a:r>
            </a:p>
          </p:txBody>
        </p:sp>
      </p:grpSp>
      <p:sp>
        <p:nvSpPr>
          <p:cNvPr id="1020" name="الفصل الخامس:الضرب في عدد من رقم واحد…"/>
          <p:cNvSpPr txBox="1"/>
          <p:nvPr/>
        </p:nvSpPr>
        <p:spPr>
          <a:xfrm>
            <a:off x="6679986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48255" rtl="0">
              <a:lnSpc>
                <a:spcPct val="150000"/>
              </a:lnSpc>
              <a:defRPr sz="6132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الخامس:</a:t>
            </a:r>
            <a:r>
              <a:rPr>
                <a:solidFill>
                  <a:srgbClr val="BE863E"/>
                </a:solidFill>
              </a:rPr>
              <a:t>الضرب في عدد من رقم واحد</a:t>
            </a:r>
          </a:p>
          <a:p>
            <a:pPr algn="ctr" defTabSz="2048255" rtl="0">
              <a:lnSpc>
                <a:spcPct val="150000"/>
              </a:lnSpc>
              <a:defRPr sz="6132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٥-٨</a:t>
            </a:r>
            <a:r>
              <a:rPr>
                <a:solidFill>
                  <a:srgbClr val="FF5A54"/>
                </a:solidFill>
              </a:rPr>
              <a:t>  ضرب عدد من ثلاث أرقام  في عدد من رقم واحد 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1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9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7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7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7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7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7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7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7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7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082" name="تجميع"/>
          <p:cNvGrpSpPr/>
          <p:nvPr/>
        </p:nvGrpSpPr>
        <p:grpSpPr>
          <a:xfrm>
            <a:off x="1796520" y="6685406"/>
            <a:ext cx="5065387" cy="5633093"/>
            <a:chOff x="0" y="0"/>
            <a:chExt cx="5065386" cy="5633091"/>
          </a:xfrm>
        </p:grpSpPr>
        <p:sp>
          <p:nvSpPr>
            <p:cNvPr id="2080" name="مستطيل مستدير الزوايا"/>
            <p:cNvSpPr/>
            <p:nvPr/>
          </p:nvSpPr>
          <p:spPr>
            <a:xfrm>
              <a:off x="0" y="902627"/>
              <a:ext cx="3659936" cy="473046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8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024609" y="0"/>
              <a:ext cx="3040778" cy="3040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83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84" name="IMG_3939.png" descr="IMG_3939.png"/>
          <p:cNvPicPr>
            <a:picLocks noChangeAspect="1"/>
          </p:cNvPicPr>
          <p:nvPr/>
        </p:nvPicPr>
        <p:blipFill>
          <a:blip r:embed="rId11">
            <a:extLst/>
          </a:blip>
          <a:srcRect l="27182" t="46847" r="3694" b="36863"/>
          <a:stretch>
            <a:fillRect/>
          </a:stretch>
        </p:blipFill>
        <p:spPr>
          <a:xfrm>
            <a:off x="4236519" y="2312192"/>
            <a:ext cx="17094375" cy="23405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10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0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8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8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8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8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8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9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9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9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9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9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0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0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0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8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8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8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8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8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8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8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8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88" name="IMG_3939.png" descr="IMG_3939.png"/>
          <p:cNvPicPr>
            <a:picLocks noChangeAspect="1"/>
          </p:cNvPicPr>
          <p:nvPr/>
        </p:nvPicPr>
        <p:blipFill>
          <a:blip r:embed="rId9">
            <a:extLst/>
          </a:blip>
          <a:srcRect l="27182" t="46847" r="3694" b="36863"/>
          <a:stretch>
            <a:fillRect/>
          </a:stretch>
        </p:blipFill>
        <p:spPr>
          <a:xfrm>
            <a:off x="4236519" y="2312192"/>
            <a:ext cx="17094375" cy="23405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20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0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9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9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8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9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9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94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95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96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9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2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3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0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0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214" name="تجميع"/>
          <p:cNvGrpSpPr/>
          <p:nvPr/>
        </p:nvGrpSpPr>
        <p:grpSpPr>
          <a:xfrm>
            <a:off x="17106800" y="743230"/>
            <a:ext cx="3242757" cy="6937435"/>
            <a:chOff x="0" y="0"/>
            <a:chExt cx="3242756" cy="6937434"/>
          </a:xfrm>
        </p:grpSpPr>
        <p:sp>
          <p:nvSpPr>
            <p:cNvPr id="2209" name="٤"/>
            <p:cNvSpPr txBox="1"/>
            <p:nvPr/>
          </p:nvSpPr>
          <p:spPr>
            <a:xfrm>
              <a:off x="1449833" y="2557909"/>
              <a:ext cx="1792924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٤</a:t>
              </a:r>
            </a:p>
          </p:txBody>
        </p:sp>
        <p:sp>
          <p:nvSpPr>
            <p:cNvPr id="2210" name="٢"/>
            <p:cNvSpPr txBox="1"/>
            <p:nvPr/>
          </p:nvSpPr>
          <p:spPr>
            <a:xfrm>
              <a:off x="913684" y="0"/>
              <a:ext cx="1065750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     ٢</a:t>
              </a:r>
            </a:p>
          </p:txBody>
        </p:sp>
        <p:sp>
          <p:nvSpPr>
            <p:cNvPr id="2211" name="٠"/>
            <p:cNvSpPr txBox="1"/>
            <p:nvPr/>
          </p:nvSpPr>
          <p:spPr>
            <a:xfrm>
              <a:off x="729903" y="2557909"/>
              <a:ext cx="1616391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٠</a:t>
              </a:r>
            </a:p>
          </p:txBody>
        </p:sp>
        <p:sp>
          <p:nvSpPr>
            <p:cNvPr id="2212" name="١١"/>
            <p:cNvSpPr txBox="1"/>
            <p:nvPr/>
          </p:nvSpPr>
          <p:spPr>
            <a:xfrm>
              <a:off x="104718" y="2557909"/>
              <a:ext cx="1250376" cy="43795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١١</a:t>
              </a:r>
            </a:p>
          </p:txBody>
        </p:sp>
        <p:sp>
          <p:nvSpPr>
            <p:cNvPr id="2213" name="٣"/>
            <p:cNvSpPr txBox="1"/>
            <p:nvPr/>
          </p:nvSpPr>
          <p:spPr>
            <a:xfrm>
              <a:off x="0" y="167908"/>
              <a:ext cx="1538099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     ٣</a:t>
              </a:r>
            </a:p>
          </p:txBody>
        </p:sp>
      </p:grpSp>
      <p:grpSp>
        <p:nvGrpSpPr>
          <p:cNvPr id="2220" name="تجميع"/>
          <p:cNvGrpSpPr/>
          <p:nvPr/>
        </p:nvGrpSpPr>
        <p:grpSpPr>
          <a:xfrm>
            <a:off x="4128263" y="593696"/>
            <a:ext cx="2733645" cy="5973333"/>
            <a:chOff x="0" y="0"/>
            <a:chExt cx="2733643" cy="5973331"/>
          </a:xfrm>
        </p:grpSpPr>
        <p:sp>
          <p:nvSpPr>
            <p:cNvPr id="2215" name="٤"/>
            <p:cNvSpPr txBox="1"/>
            <p:nvPr/>
          </p:nvSpPr>
          <p:spPr>
            <a:xfrm>
              <a:off x="1168092" y="2635206"/>
              <a:ext cx="1565552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٤</a:t>
              </a:r>
            </a:p>
          </p:txBody>
        </p:sp>
        <p:sp>
          <p:nvSpPr>
            <p:cNvPr id="2216" name="١"/>
            <p:cNvSpPr txBox="1"/>
            <p:nvPr/>
          </p:nvSpPr>
          <p:spPr>
            <a:xfrm>
              <a:off x="906060" y="0"/>
              <a:ext cx="930596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     ١</a:t>
              </a:r>
            </a:p>
          </p:txBody>
        </p:sp>
        <p:sp>
          <p:nvSpPr>
            <p:cNvPr id="2217" name="٢"/>
            <p:cNvSpPr txBox="1"/>
            <p:nvPr/>
          </p:nvSpPr>
          <p:spPr>
            <a:xfrm>
              <a:off x="758469" y="2635206"/>
              <a:ext cx="1411406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٢</a:t>
              </a:r>
            </a:p>
          </p:txBody>
        </p:sp>
        <p:sp>
          <p:nvSpPr>
            <p:cNvPr id="2218" name="٥٨"/>
            <p:cNvSpPr txBox="1"/>
            <p:nvPr/>
          </p:nvSpPr>
          <p:spPr>
            <a:xfrm>
              <a:off x="0" y="2635206"/>
              <a:ext cx="1516940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٥٨</a:t>
              </a:r>
            </a:p>
          </p:txBody>
        </p:sp>
        <p:sp>
          <p:nvSpPr>
            <p:cNvPr id="2219" name="٢"/>
            <p:cNvSpPr txBox="1"/>
            <p:nvPr/>
          </p:nvSpPr>
          <p:spPr>
            <a:xfrm>
              <a:off x="234539" y="155025"/>
              <a:ext cx="1343043" cy="33381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     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2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0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9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0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9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9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9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0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30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06" name="تجميع"/>
          <p:cNvGrpSpPr/>
          <p:nvPr/>
        </p:nvGrpSpPr>
        <p:grpSpPr>
          <a:xfrm>
            <a:off x="1796520" y="6685406"/>
            <a:ext cx="5065387" cy="5633093"/>
            <a:chOff x="0" y="0"/>
            <a:chExt cx="5065386" cy="5633091"/>
          </a:xfrm>
        </p:grpSpPr>
        <p:sp>
          <p:nvSpPr>
            <p:cNvPr id="2304" name="مستطيل مستدير الزوايا"/>
            <p:cNvSpPr/>
            <p:nvPr/>
          </p:nvSpPr>
          <p:spPr>
            <a:xfrm>
              <a:off x="0" y="902627"/>
              <a:ext cx="3659936" cy="473046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05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024609" y="0"/>
              <a:ext cx="3040778" cy="3040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07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308" name="IMG_3939.png" descr="IMG_3939.png"/>
          <p:cNvPicPr>
            <a:picLocks noChangeAspect="1"/>
          </p:cNvPicPr>
          <p:nvPr/>
        </p:nvPicPr>
        <p:blipFill>
          <a:blip r:embed="rId11">
            <a:extLst/>
          </a:blip>
          <a:srcRect l="27182" t="64668" r="3694" b="20457"/>
          <a:stretch>
            <a:fillRect/>
          </a:stretch>
        </p:blipFill>
        <p:spPr>
          <a:xfrm>
            <a:off x="4329213" y="2363389"/>
            <a:ext cx="17094374" cy="21371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2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2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1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1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0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1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1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1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1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1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1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1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2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2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3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1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40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0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40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40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0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40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41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12" name="IMG_2301.png" descr="IMG_2301.png"/>
          <p:cNvPicPr>
            <a:picLocks noChangeAspect="1"/>
          </p:cNvPicPr>
          <p:nvPr/>
        </p:nvPicPr>
        <p:blipFill>
          <a:blip r:embed="rId9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413" name="IMG_3939.png" descr="IMG_3939.png"/>
          <p:cNvPicPr>
            <a:picLocks noChangeAspect="1"/>
          </p:cNvPicPr>
          <p:nvPr/>
        </p:nvPicPr>
        <p:blipFill>
          <a:blip r:embed="rId10">
            <a:extLst/>
          </a:blip>
          <a:srcRect l="27182" t="64668" r="3694" b="20457"/>
          <a:stretch>
            <a:fillRect/>
          </a:stretch>
        </p:blipFill>
        <p:spPr>
          <a:xfrm>
            <a:off x="4329213" y="2363389"/>
            <a:ext cx="17094374" cy="21371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3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2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1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1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1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1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1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2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2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2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2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3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3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438" name="تجميع"/>
          <p:cNvGrpSpPr/>
          <p:nvPr/>
        </p:nvGrpSpPr>
        <p:grpSpPr>
          <a:xfrm>
            <a:off x="16937731" y="1328207"/>
            <a:ext cx="3581583" cy="6769527"/>
            <a:chOff x="0" y="0"/>
            <a:chExt cx="3581581" cy="6769526"/>
          </a:xfrm>
        </p:grpSpPr>
        <p:sp>
          <p:nvSpPr>
            <p:cNvPr id="2434" name="٤"/>
            <p:cNvSpPr txBox="1"/>
            <p:nvPr/>
          </p:nvSpPr>
          <p:spPr>
            <a:xfrm>
              <a:off x="1601321" y="2390000"/>
              <a:ext cx="1980261" cy="33381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٤</a:t>
              </a:r>
            </a:p>
          </p:txBody>
        </p:sp>
        <p:sp>
          <p:nvSpPr>
            <p:cNvPr id="2435" name="٦"/>
            <p:cNvSpPr txBox="1"/>
            <p:nvPr/>
          </p:nvSpPr>
          <p:spPr>
            <a:xfrm>
              <a:off x="806169" y="2390000"/>
              <a:ext cx="1785282" cy="33381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٦</a:t>
              </a:r>
            </a:p>
          </p:txBody>
        </p:sp>
        <p:sp>
          <p:nvSpPr>
            <p:cNvPr id="2436" name="٧٢"/>
            <p:cNvSpPr txBox="1"/>
            <p:nvPr/>
          </p:nvSpPr>
          <p:spPr>
            <a:xfrm>
              <a:off x="115659" y="2390000"/>
              <a:ext cx="1381024" cy="43795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٧٢</a:t>
              </a:r>
            </a:p>
          </p:txBody>
        </p:sp>
        <p:sp>
          <p:nvSpPr>
            <p:cNvPr id="2437" name="مستطيل"/>
            <p:cNvSpPr txBox="1"/>
            <p:nvPr/>
          </p:nvSpPr>
          <p:spPr>
            <a:xfrm>
              <a:off x="0" y="0"/>
              <a:ext cx="1698810" cy="22967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     </a:t>
              </a:r>
            </a:p>
          </p:txBody>
        </p:sp>
      </p:grpSp>
      <p:sp>
        <p:nvSpPr>
          <p:cNvPr id="2439" name="="/>
          <p:cNvSpPr txBox="1"/>
          <p:nvPr/>
        </p:nvSpPr>
        <p:spPr>
          <a:xfrm>
            <a:off x="16416800" y="2804313"/>
            <a:ext cx="790537" cy="12553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defRPr sz="7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2440" name="="/>
          <p:cNvSpPr txBox="1"/>
          <p:nvPr/>
        </p:nvSpPr>
        <p:spPr>
          <a:xfrm>
            <a:off x="3630783" y="2804313"/>
            <a:ext cx="790537" cy="12553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defRPr sz="7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grpSp>
        <p:nvGrpSpPr>
          <p:cNvPr id="2445" name="تجميع"/>
          <p:cNvGrpSpPr/>
          <p:nvPr/>
        </p:nvGrpSpPr>
        <p:grpSpPr>
          <a:xfrm>
            <a:off x="4026051" y="930671"/>
            <a:ext cx="3581583" cy="6769528"/>
            <a:chOff x="0" y="0"/>
            <a:chExt cx="3581581" cy="6769526"/>
          </a:xfrm>
        </p:grpSpPr>
        <p:sp>
          <p:nvSpPr>
            <p:cNvPr id="2441" name="٠"/>
            <p:cNvSpPr txBox="1"/>
            <p:nvPr/>
          </p:nvSpPr>
          <p:spPr>
            <a:xfrm>
              <a:off x="1601321" y="2390000"/>
              <a:ext cx="1980261" cy="33381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٠</a:t>
              </a:r>
            </a:p>
          </p:txBody>
        </p:sp>
        <p:sp>
          <p:nvSpPr>
            <p:cNvPr id="2442" name="٦"/>
            <p:cNvSpPr txBox="1"/>
            <p:nvPr/>
          </p:nvSpPr>
          <p:spPr>
            <a:xfrm>
              <a:off x="806169" y="2390000"/>
              <a:ext cx="1785282" cy="33381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٦</a:t>
              </a:r>
            </a:p>
          </p:txBody>
        </p:sp>
        <p:sp>
          <p:nvSpPr>
            <p:cNvPr id="2443" name="٥٧"/>
            <p:cNvSpPr txBox="1"/>
            <p:nvPr/>
          </p:nvSpPr>
          <p:spPr>
            <a:xfrm>
              <a:off x="115659" y="2390000"/>
              <a:ext cx="1381024" cy="43795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٥٧</a:t>
              </a:r>
            </a:p>
          </p:txBody>
        </p:sp>
        <p:sp>
          <p:nvSpPr>
            <p:cNvPr id="2444" name="مستطيل"/>
            <p:cNvSpPr txBox="1"/>
            <p:nvPr/>
          </p:nvSpPr>
          <p:spPr>
            <a:xfrm>
              <a:off x="0" y="0"/>
              <a:ext cx="1698810" cy="22967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   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4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2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52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2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52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52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2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2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52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531" name="تجميع"/>
          <p:cNvGrpSpPr/>
          <p:nvPr/>
        </p:nvGrpSpPr>
        <p:grpSpPr>
          <a:xfrm>
            <a:off x="1796520" y="6685406"/>
            <a:ext cx="5065387" cy="5633093"/>
            <a:chOff x="0" y="0"/>
            <a:chExt cx="5065386" cy="5633091"/>
          </a:xfrm>
        </p:grpSpPr>
        <p:sp>
          <p:nvSpPr>
            <p:cNvPr id="2529" name="مستطيل مستدير الزوايا"/>
            <p:cNvSpPr/>
            <p:nvPr/>
          </p:nvSpPr>
          <p:spPr>
            <a:xfrm>
              <a:off x="0" y="902627"/>
              <a:ext cx="3659936" cy="473046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530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024609" y="0"/>
              <a:ext cx="3040778" cy="3040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32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533" name="IMG_3939.png" descr="IMG_3939.png"/>
          <p:cNvPicPr>
            <a:picLocks noChangeAspect="1"/>
          </p:cNvPicPr>
          <p:nvPr/>
        </p:nvPicPr>
        <p:blipFill>
          <a:blip r:embed="rId11">
            <a:extLst/>
          </a:blip>
          <a:srcRect l="2724" t="80732" r="3694" b="0"/>
          <a:stretch>
            <a:fillRect/>
          </a:stretch>
        </p:blipFill>
        <p:spPr>
          <a:xfrm>
            <a:off x="2210795" y="2143569"/>
            <a:ext cx="21057046" cy="25189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5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4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3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3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3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3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3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4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4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4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4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8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5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5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5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3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62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3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63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63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3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633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63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37" name="IMG_2301.png" descr="IMG_2301.png"/>
          <p:cNvPicPr>
            <a:picLocks noChangeAspect="1"/>
          </p:cNvPicPr>
          <p:nvPr/>
        </p:nvPicPr>
        <p:blipFill>
          <a:blip r:embed="rId9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638" name="IMG_3939.png" descr="IMG_3939.png"/>
          <p:cNvPicPr>
            <a:picLocks noChangeAspect="1"/>
          </p:cNvPicPr>
          <p:nvPr/>
        </p:nvPicPr>
        <p:blipFill>
          <a:blip r:embed="rId10">
            <a:extLst/>
          </a:blip>
          <a:srcRect l="2724" t="80732" r="3694" b="0"/>
          <a:stretch>
            <a:fillRect/>
          </a:stretch>
        </p:blipFill>
        <p:spPr>
          <a:xfrm>
            <a:off x="2210795" y="2143569"/>
            <a:ext cx="21057046" cy="25189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5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5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4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4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3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4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4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4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4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4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4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4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5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5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661" name="تجميع"/>
          <p:cNvGrpSpPr/>
          <p:nvPr/>
        </p:nvGrpSpPr>
        <p:grpSpPr>
          <a:xfrm>
            <a:off x="10232645" y="4458546"/>
            <a:ext cx="7628710" cy="6704114"/>
            <a:chOff x="0" y="0"/>
            <a:chExt cx="7628708" cy="6704112"/>
          </a:xfrm>
        </p:grpSpPr>
        <p:sp>
          <p:nvSpPr>
            <p:cNvPr id="2659" name="تجميع"/>
            <p:cNvSpPr txBox="1"/>
            <p:nvPr/>
          </p:nvSpPr>
          <p:spPr>
            <a:xfrm>
              <a:off x="0" y="0"/>
              <a:ext cx="7628709" cy="67041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ctr" rtl="0">
                <a:defRPr sz="7200">
                  <a:solidFill>
                    <a:srgbClr val="B51A00"/>
                  </a:solidFill>
                </a:defRPr>
              </a:pPr>
              <a:r>
                <a:t>     </a:t>
              </a:r>
            </a:p>
            <a:p>
              <a:pPr algn="ctr" rtl="0">
                <a:defRPr sz="7200">
                  <a:solidFill>
                    <a:srgbClr val="B51A00"/>
                  </a:solidFill>
                </a:defRPr>
              </a:pPr>
              <a:r>
                <a:t>    ٣٨٩</a:t>
              </a:r>
            </a:p>
            <a:p>
              <a:pPr algn="ctr" rtl="0">
                <a:defRPr sz="7200">
                  <a:solidFill>
                    <a:srgbClr val="B51A00"/>
                  </a:solidFill>
                </a:defRPr>
              </a:pPr>
              <a:r>
                <a:t>٤</a:t>
              </a:r>
            </a:p>
            <a:p>
              <a:pPr algn="ctr" rtl="0">
                <a:defRPr sz="7200">
                  <a:solidFill>
                    <a:srgbClr val="B51A00"/>
                  </a:solidFill>
                </a:defRPr>
              </a:pPr>
              <a:r>
                <a:t>   ــــــــــــــــــــــ</a:t>
              </a:r>
            </a:p>
          </p:txBody>
        </p:sp>
        <p:sp>
          <p:nvSpPr>
            <p:cNvPr id="2660" name="×"/>
            <p:cNvSpPr txBox="1"/>
            <p:nvPr/>
          </p:nvSpPr>
          <p:spPr>
            <a:xfrm>
              <a:off x="4085954" y="1682831"/>
              <a:ext cx="737405" cy="12553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7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× </a:t>
              </a:r>
            </a:p>
          </p:txBody>
        </p:sp>
      </p:grpSp>
      <p:sp>
        <p:nvSpPr>
          <p:cNvPr id="2662" name="٦"/>
          <p:cNvSpPr txBox="1"/>
          <p:nvPr/>
        </p:nvSpPr>
        <p:spPr>
          <a:xfrm>
            <a:off x="13382730" y="8571110"/>
            <a:ext cx="1328540" cy="12553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72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2663" name="٣"/>
          <p:cNvSpPr txBox="1"/>
          <p:nvPr/>
        </p:nvSpPr>
        <p:spPr>
          <a:xfrm>
            <a:off x="12946733" y="4906661"/>
            <a:ext cx="1328539" cy="12553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72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664" name="٥"/>
          <p:cNvSpPr txBox="1"/>
          <p:nvPr/>
        </p:nvSpPr>
        <p:spPr>
          <a:xfrm>
            <a:off x="12718461" y="8571110"/>
            <a:ext cx="1328540" cy="12553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72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2665" name="٣"/>
          <p:cNvSpPr txBox="1"/>
          <p:nvPr/>
        </p:nvSpPr>
        <p:spPr>
          <a:xfrm>
            <a:off x="12054192" y="4906661"/>
            <a:ext cx="1328539" cy="12553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72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666" name="١٥"/>
          <p:cNvSpPr txBox="1"/>
          <p:nvPr/>
        </p:nvSpPr>
        <p:spPr>
          <a:xfrm>
            <a:off x="11618193" y="8571110"/>
            <a:ext cx="1328540" cy="12553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72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6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4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5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43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46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74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50" name="تجميع"/>
          <p:cNvGrpSpPr/>
          <p:nvPr/>
        </p:nvGrpSpPr>
        <p:grpSpPr>
          <a:xfrm>
            <a:off x="1267739" y="7381923"/>
            <a:ext cx="4196714" cy="4667063"/>
            <a:chOff x="0" y="0"/>
            <a:chExt cx="4196713" cy="4667061"/>
          </a:xfrm>
        </p:grpSpPr>
        <p:sp>
          <p:nvSpPr>
            <p:cNvPr id="2748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4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5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25233" y="12253521"/>
            <a:ext cx="1911773" cy="621526"/>
            <a:chOff x="0" y="0"/>
            <a:chExt cx="1911771" cy="621525"/>
          </a:xfrm>
        </p:grpSpPr>
        <p:grpSp>
          <p:nvGrpSpPr>
            <p:cNvPr id="275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5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5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5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756" name="IMG_3944.png" descr="IMG_394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64452" y="1716872"/>
            <a:ext cx="15706187" cy="102750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77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7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6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5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5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6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6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6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6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6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6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7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7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1" name="Google Shape;1046;p43"/>
          <p:cNvGrpSpPr/>
          <p:nvPr/>
        </p:nvGrpSpPr>
        <p:grpSpPr>
          <a:xfrm>
            <a:off x="21888136" y="11005829"/>
            <a:ext cx="1800576" cy="1571411"/>
            <a:chOff x="0" y="0"/>
            <a:chExt cx="1800574" cy="1571410"/>
          </a:xfrm>
        </p:grpSpPr>
        <p:sp>
          <p:nvSpPr>
            <p:cNvPr id="2778" name="Google Shape;1047;p43"/>
            <p:cNvSpPr/>
            <p:nvPr/>
          </p:nvSpPr>
          <p:spPr>
            <a:xfrm>
              <a:off x="185975" y="0"/>
              <a:ext cx="1613819" cy="107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048;p43"/>
            <p:cNvSpPr/>
            <p:nvPr/>
          </p:nvSpPr>
          <p:spPr>
            <a:xfrm>
              <a:off x="0" y="1466304"/>
              <a:ext cx="1800575" cy="105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049;p43"/>
            <p:cNvSpPr/>
            <p:nvPr/>
          </p:nvSpPr>
          <p:spPr>
            <a:xfrm>
              <a:off x="515512" y="1406135"/>
              <a:ext cx="288588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050;p43"/>
            <p:cNvSpPr/>
            <p:nvPr/>
          </p:nvSpPr>
          <p:spPr>
            <a:xfrm>
              <a:off x="515144" y="1349305"/>
              <a:ext cx="288956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051;p43"/>
            <p:cNvSpPr/>
            <p:nvPr/>
          </p:nvSpPr>
          <p:spPr>
            <a:xfrm>
              <a:off x="803720" y="1406135"/>
              <a:ext cx="105486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052;p43"/>
            <p:cNvSpPr/>
            <p:nvPr/>
          </p:nvSpPr>
          <p:spPr>
            <a:xfrm>
              <a:off x="803720" y="1406135"/>
              <a:ext cx="105486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053;p43"/>
            <p:cNvSpPr/>
            <p:nvPr/>
          </p:nvSpPr>
          <p:spPr>
            <a:xfrm>
              <a:off x="771041" y="1349305"/>
              <a:ext cx="138165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054;p43"/>
            <p:cNvSpPr/>
            <p:nvPr/>
          </p:nvSpPr>
          <p:spPr>
            <a:xfrm>
              <a:off x="771041" y="1349305"/>
              <a:ext cx="138165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055;p43"/>
            <p:cNvSpPr/>
            <p:nvPr/>
          </p:nvSpPr>
          <p:spPr>
            <a:xfrm>
              <a:off x="599452" y="410773"/>
              <a:ext cx="127387" cy="1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056;p43"/>
            <p:cNvSpPr/>
            <p:nvPr/>
          </p:nvSpPr>
          <p:spPr>
            <a:xfrm>
              <a:off x="599452" y="410773"/>
              <a:ext cx="127387" cy="1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057;p43"/>
            <p:cNvSpPr/>
            <p:nvPr/>
          </p:nvSpPr>
          <p:spPr>
            <a:xfrm>
              <a:off x="668907" y="410773"/>
              <a:ext cx="273345" cy="484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058;p43"/>
            <p:cNvSpPr/>
            <p:nvPr/>
          </p:nvSpPr>
          <p:spPr>
            <a:xfrm>
              <a:off x="671502" y="414113"/>
              <a:ext cx="213933" cy="34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059;p43"/>
            <p:cNvSpPr/>
            <p:nvPr/>
          </p:nvSpPr>
          <p:spPr>
            <a:xfrm>
              <a:off x="480606" y="522938"/>
              <a:ext cx="428600" cy="82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060;p43"/>
            <p:cNvSpPr/>
            <p:nvPr/>
          </p:nvSpPr>
          <p:spPr>
            <a:xfrm>
              <a:off x="499913" y="1223400"/>
              <a:ext cx="111799" cy="9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061;p43"/>
            <p:cNvSpPr/>
            <p:nvPr/>
          </p:nvSpPr>
          <p:spPr>
            <a:xfrm>
              <a:off x="640671" y="707888"/>
              <a:ext cx="142997" cy="13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062;p43"/>
            <p:cNvSpPr/>
            <p:nvPr/>
          </p:nvSpPr>
          <p:spPr>
            <a:xfrm>
              <a:off x="311612" y="471677"/>
              <a:ext cx="515880" cy="34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063;p43"/>
            <p:cNvSpPr/>
            <p:nvPr/>
          </p:nvSpPr>
          <p:spPr>
            <a:xfrm>
              <a:off x="319417" y="754318"/>
              <a:ext cx="86903" cy="39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064;p43"/>
            <p:cNvSpPr/>
            <p:nvPr/>
          </p:nvSpPr>
          <p:spPr>
            <a:xfrm>
              <a:off x="392947" y="692668"/>
              <a:ext cx="64624" cy="2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065;p43"/>
            <p:cNvSpPr/>
            <p:nvPr/>
          </p:nvSpPr>
          <p:spPr>
            <a:xfrm>
              <a:off x="613938" y="942619"/>
              <a:ext cx="295268" cy="40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066;p43"/>
            <p:cNvSpPr/>
            <p:nvPr/>
          </p:nvSpPr>
          <p:spPr>
            <a:xfrm>
              <a:off x="693414" y="385142"/>
              <a:ext cx="126652" cy="184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067;p43"/>
            <p:cNvSpPr/>
            <p:nvPr/>
          </p:nvSpPr>
          <p:spPr>
            <a:xfrm>
              <a:off x="712353" y="425258"/>
              <a:ext cx="57576" cy="93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068;p43"/>
            <p:cNvSpPr/>
            <p:nvPr/>
          </p:nvSpPr>
          <p:spPr>
            <a:xfrm>
              <a:off x="521458" y="538537"/>
              <a:ext cx="138532" cy="35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069;p43"/>
            <p:cNvSpPr/>
            <p:nvPr/>
          </p:nvSpPr>
          <p:spPr>
            <a:xfrm>
              <a:off x="1016539" y="1373823"/>
              <a:ext cx="71682" cy="88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070;p43"/>
            <p:cNvSpPr/>
            <p:nvPr/>
          </p:nvSpPr>
          <p:spPr>
            <a:xfrm>
              <a:off x="1034732" y="1373823"/>
              <a:ext cx="53489" cy="51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071;p43"/>
            <p:cNvSpPr/>
            <p:nvPr/>
          </p:nvSpPr>
          <p:spPr>
            <a:xfrm>
              <a:off x="992492" y="1444625"/>
              <a:ext cx="123482" cy="74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072;p43"/>
            <p:cNvSpPr/>
            <p:nvPr/>
          </p:nvSpPr>
          <p:spPr>
            <a:xfrm>
              <a:off x="1016906" y="652184"/>
              <a:ext cx="200001" cy="7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073;p43"/>
            <p:cNvSpPr/>
            <p:nvPr/>
          </p:nvSpPr>
          <p:spPr>
            <a:xfrm>
              <a:off x="1016906" y="652184"/>
              <a:ext cx="200001" cy="7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5" name="Google Shape;1074;p43"/>
            <p:cNvSpPr/>
            <p:nvPr/>
          </p:nvSpPr>
          <p:spPr>
            <a:xfrm>
              <a:off x="1044764" y="727952"/>
              <a:ext cx="56911" cy="22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1075;p43"/>
            <p:cNvSpPr/>
            <p:nvPr/>
          </p:nvSpPr>
          <p:spPr>
            <a:xfrm>
              <a:off x="1022484" y="1379023"/>
              <a:ext cx="77618" cy="46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7" name="Google Shape;1076;p43"/>
            <p:cNvSpPr/>
            <p:nvPr/>
          </p:nvSpPr>
          <p:spPr>
            <a:xfrm>
              <a:off x="1053304" y="1461649"/>
              <a:ext cx="22900" cy="8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8" name="Google Shape;1077;p43"/>
            <p:cNvSpPr/>
            <p:nvPr/>
          </p:nvSpPr>
          <p:spPr>
            <a:xfrm>
              <a:off x="1053398" y="1451261"/>
              <a:ext cx="17365" cy="12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1078;p43"/>
            <p:cNvSpPr/>
            <p:nvPr/>
          </p:nvSpPr>
          <p:spPr>
            <a:xfrm>
              <a:off x="976055" y="1397962"/>
              <a:ext cx="38993" cy="8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1079;p43"/>
            <p:cNvSpPr/>
            <p:nvPr/>
          </p:nvSpPr>
          <p:spPr>
            <a:xfrm>
              <a:off x="960698" y="1477816"/>
              <a:ext cx="122011" cy="41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1" name="Google Shape;1080;p43"/>
            <p:cNvSpPr/>
            <p:nvPr/>
          </p:nvSpPr>
          <p:spPr>
            <a:xfrm>
              <a:off x="1075962" y="368429"/>
              <a:ext cx="236958" cy="19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1081;p43"/>
            <p:cNvSpPr/>
            <p:nvPr/>
          </p:nvSpPr>
          <p:spPr>
            <a:xfrm>
              <a:off x="1059575" y="340304"/>
              <a:ext cx="115181" cy="161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1082;p43"/>
            <p:cNvSpPr/>
            <p:nvPr/>
          </p:nvSpPr>
          <p:spPr>
            <a:xfrm>
              <a:off x="1064816" y="403335"/>
              <a:ext cx="75770" cy="98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1083;p43"/>
            <p:cNvSpPr/>
            <p:nvPr/>
          </p:nvSpPr>
          <p:spPr>
            <a:xfrm>
              <a:off x="1283948" y="447538"/>
              <a:ext cx="54970" cy="45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1084;p43"/>
            <p:cNvSpPr/>
            <p:nvPr/>
          </p:nvSpPr>
          <p:spPr>
            <a:xfrm>
              <a:off x="1300293" y="443084"/>
              <a:ext cx="74277" cy="31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6" name="Google Shape;1085;p43"/>
            <p:cNvSpPr/>
            <p:nvPr/>
          </p:nvSpPr>
          <p:spPr>
            <a:xfrm>
              <a:off x="977168" y="1397962"/>
              <a:ext cx="37880" cy="43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7" name="Google Shape;1086;p43"/>
            <p:cNvSpPr/>
            <p:nvPr/>
          </p:nvSpPr>
          <p:spPr>
            <a:xfrm>
              <a:off x="897314" y="338645"/>
              <a:ext cx="246244" cy="33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8" name="Google Shape;1087;p43"/>
            <p:cNvSpPr/>
            <p:nvPr/>
          </p:nvSpPr>
          <p:spPr>
            <a:xfrm>
              <a:off x="914026" y="411507"/>
              <a:ext cx="28511" cy="82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9" name="Google Shape;1088;p43"/>
            <p:cNvSpPr/>
            <p:nvPr/>
          </p:nvSpPr>
          <p:spPr>
            <a:xfrm>
              <a:off x="956370" y="256631"/>
              <a:ext cx="90100" cy="111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1089;p43"/>
            <p:cNvSpPr/>
            <p:nvPr/>
          </p:nvSpPr>
          <p:spPr>
            <a:xfrm>
              <a:off x="1009847" y="362484"/>
              <a:ext cx="15233" cy="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1" name="Google Shape;1090;p43"/>
            <p:cNvSpPr/>
            <p:nvPr/>
          </p:nvSpPr>
          <p:spPr>
            <a:xfrm>
              <a:off x="1025079" y="359143"/>
              <a:ext cx="11892" cy="7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2" name="Google Shape;1091;p43"/>
            <p:cNvSpPr/>
            <p:nvPr/>
          </p:nvSpPr>
          <p:spPr>
            <a:xfrm>
              <a:off x="954143" y="341318"/>
              <a:ext cx="64256" cy="44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1092;p43"/>
            <p:cNvSpPr/>
            <p:nvPr/>
          </p:nvSpPr>
          <p:spPr>
            <a:xfrm>
              <a:off x="1025825" y="336118"/>
              <a:ext cx="28767" cy="4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4" name="Google Shape;1093;p43"/>
            <p:cNvSpPr/>
            <p:nvPr/>
          </p:nvSpPr>
          <p:spPr>
            <a:xfrm>
              <a:off x="979095" y="271117"/>
              <a:ext cx="33358" cy="3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5" name="Google Shape;1094;p43"/>
            <p:cNvSpPr/>
            <p:nvPr/>
          </p:nvSpPr>
          <p:spPr>
            <a:xfrm>
              <a:off x="946765" y="157927"/>
              <a:ext cx="107823" cy="141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1095;p43"/>
            <p:cNvSpPr/>
            <p:nvPr/>
          </p:nvSpPr>
          <p:spPr>
            <a:xfrm>
              <a:off x="921288" y="171455"/>
              <a:ext cx="51022" cy="81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7" name="Google Shape;1096;p43"/>
            <p:cNvSpPr/>
            <p:nvPr/>
          </p:nvSpPr>
          <p:spPr>
            <a:xfrm>
              <a:off x="917556" y="146781"/>
              <a:ext cx="126177" cy="40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8" name="Google Shape;1097;p43"/>
            <p:cNvSpPr/>
            <p:nvPr/>
          </p:nvSpPr>
          <p:spPr>
            <a:xfrm>
              <a:off x="926224" y="131516"/>
              <a:ext cx="113982" cy="31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9" name="Google Shape;1098;p43"/>
            <p:cNvSpPr/>
            <p:nvPr/>
          </p:nvSpPr>
          <p:spPr>
            <a:xfrm>
              <a:off x="930904" y="227326"/>
              <a:ext cx="40018" cy="3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0" name="Google Shape;1099;p43"/>
            <p:cNvSpPr/>
            <p:nvPr/>
          </p:nvSpPr>
          <p:spPr>
            <a:xfrm>
              <a:off x="950803" y="661470"/>
              <a:ext cx="124414" cy="77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1" name="Google Shape;1100;p43"/>
            <p:cNvSpPr/>
            <p:nvPr/>
          </p:nvSpPr>
          <p:spPr>
            <a:xfrm>
              <a:off x="950803" y="661470"/>
              <a:ext cx="124414" cy="77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2" name="Google Shape;1101;p43"/>
            <p:cNvSpPr/>
            <p:nvPr/>
          </p:nvSpPr>
          <p:spPr>
            <a:xfrm>
              <a:off x="957850" y="1409475"/>
              <a:ext cx="84688" cy="2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3" name="Google Shape;1102;p43"/>
            <p:cNvSpPr/>
            <p:nvPr/>
          </p:nvSpPr>
          <p:spPr>
            <a:xfrm>
              <a:off x="1003342" y="214254"/>
              <a:ext cx="6954" cy="1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4" name="Google Shape;1103;p43"/>
            <p:cNvSpPr/>
            <p:nvPr/>
          </p:nvSpPr>
          <p:spPr>
            <a:xfrm>
              <a:off x="1036151" y="209689"/>
              <a:ext cx="6828" cy="10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5" name="Google Shape;1104;p43"/>
            <p:cNvSpPr/>
            <p:nvPr/>
          </p:nvSpPr>
          <p:spPr>
            <a:xfrm>
              <a:off x="1025825" y="218385"/>
              <a:ext cx="17459" cy="2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6" name="Google Shape;1105;p43"/>
            <p:cNvSpPr/>
            <p:nvPr/>
          </p:nvSpPr>
          <p:spPr>
            <a:xfrm>
              <a:off x="1000664" y="246332"/>
              <a:ext cx="22333" cy="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7" name="Google Shape;1106;p43"/>
            <p:cNvSpPr/>
            <p:nvPr/>
          </p:nvSpPr>
          <p:spPr>
            <a:xfrm>
              <a:off x="990024" y="199067"/>
              <a:ext cx="15003" cy="1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8" name="Google Shape;1107;p43"/>
            <p:cNvSpPr/>
            <p:nvPr/>
          </p:nvSpPr>
          <p:spPr>
            <a:xfrm>
              <a:off x="1034921" y="191641"/>
              <a:ext cx="15660" cy="1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9" name="Google Shape;1108;p43"/>
            <p:cNvSpPr/>
            <p:nvPr/>
          </p:nvSpPr>
          <p:spPr>
            <a:xfrm>
              <a:off x="1017285" y="1474799"/>
              <a:ext cx="19033" cy="9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0" name="Google Shape;1109;p43"/>
            <p:cNvSpPr/>
            <p:nvPr/>
          </p:nvSpPr>
          <p:spPr>
            <a:xfrm>
              <a:off x="1017285" y="1466537"/>
              <a:ext cx="11567" cy="16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1" name="Google Shape;1110;p43"/>
            <p:cNvSpPr/>
            <p:nvPr/>
          </p:nvSpPr>
          <p:spPr>
            <a:xfrm>
              <a:off x="808144" y="389595"/>
              <a:ext cx="118509" cy="257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2" name="Google Shape;1111;p43"/>
            <p:cNvSpPr/>
            <p:nvPr/>
          </p:nvSpPr>
          <p:spPr>
            <a:xfrm>
              <a:off x="827859" y="363007"/>
              <a:ext cx="113805" cy="14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3" name="Google Shape;1112;p43"/>
            <p:cNvSpPr/>
            <p:nvPr/>
          </p:nvSpPr>
          <p:spPr>
            <a:xfrm>
              <a:off x="888927" y="619494"/>
              <a:ext cx="44051" cy="37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4" name="Google Shape;1113;p43"/>
            <p:cNvSpPr/>
            <p:nvPr/>
          </p:nvSpPr>
          <p:spPr>
            <a:xfrm>
              <a:off x="892493" y="651805"/>
              <a:ext cx="40106" cy="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5" name="Google Shape;1114;p43"/>
            <p:cNvSpPr/>
            <p:nvPr/>
          </p:nvSpPr>
          <p:spPr>
            <a:xfrm>
              <a:off x="1436598" y="254404"/>
              <a:ext cx="11513" cy="2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6" name="Google Shape;1115;p43"/>
            <p:cNvSpPr/>
            <p:nvPr/>
          </p:nvSpPr>
          <p:spPr>
            <a:xfrm>
              <a:off x="1377175" y="192387"/>
              <a:ext cx="50884" cy="41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7" name="Google Shape;1116;p43"/>
            <p:cNvSpPr/>
            <p:nvPr/>
          </p:nvSpPr>
          <p:spPr>
            <a:xfrm>
              <a:off x="1226384" y="295267"/>
              <a:ext cx="111043" cy="11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8" name="Google Shape;1117;p43"/>
            <p:cNvSpPr/>
            <p:nvPr/>
          </p:nvSpPr>
          <p:spPr>
            <a:xfrm>
              <a:off x="1242626" y="200548"/>
              <a:ext cx="189886" cy="189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9" name="Google Shape;1118;p43"/>
            <p:cNvSpPr/>
            <p:nvPr/>
          </p:nvSpPr>
          <p:spPr>
            <a:xfrm>
              <a:off x="1301028" y="234908"/>
              <a:ext cx="91401" cy="10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0" name="Google Shape;1119;p43"/>
            <p:cNvSpPr/>
            <p:nvPr/>
          </p:nvSpPr>
          <p:spPr>
            <a:xfrm>
              <a:off x="1279670" y="284901"/>
              <a:ext cx="43470" cy="71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85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5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853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4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56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85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860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858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85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6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86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86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6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86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866" name="IMG_3945.png" descr="IMG_394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03596" y="1899443"/>
            <a:ext cx="16047881" cy="78692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88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88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87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86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8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6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7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7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7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87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7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7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8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8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88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96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5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963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4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66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96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70" name="تجميع"/>
          <p:cNvGrpSpPr/>
          <p:nvPr/>
        </p:nvGrpSpPr>
        <p:grpSpPr>
          <a:xfrm>
            <a:off x="1800029" y="6610109"/>
            <a:ext cx="4769795" cy="5304372"/>
            <a:chOff x="0" y="0"/>
            <a:chExt cx="4769793" cy="5304370"/>
          </a:xfrm>
        </p:grpSpPr>
        <p:sp>
          <p:nvSpPr>
            <p:cNvPr id="2968" name="مستطيل مستدير الزوايا"/>
            <p:cNvSpPr/>
            <p:nvPr/>
          </p:nvSpPr>
          <p:spPr>
            <a:xfrm>
              <a:off x="0" y="849954"/>
              <a:ext cx="3446358" cy="445441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96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906462" y="0"/>
              <a:ext cx="2863332" cy="2863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7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693440" y="12253521"/>
            <a:ext cx="1911773" cy="621526"/>
            <a:chOff x="0" y="0"/>
            <a:chExt cx="1911771" cy="621525"/>
          </a:xfrm>
        </p:grpSpPr>
        <p:grpSp>
          <p:nvGrpSpPr>
            <p:cNvPr id="297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97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7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97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976" name="IMG_3946.png" descr="IMG_394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888710" y="1419613"/>
            <a:ext cx="15677653" cy="56854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99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99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98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97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97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7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8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8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8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98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8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8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9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99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99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7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5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073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4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076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307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080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3078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307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8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308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08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8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08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3086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7" name="IMG_3947.png" descr="IMG_3947.png"/>
          <p:cNvPicPr>
            <a:picLocks noChangeAspect="1"/>
          </p:cNvPicPr>
          <p:nvPr/>
        </p:nvPicPr>
        <p:blipFill>
          <a:blip r:embed="rId11">
            <a:extLst/>
          </a:blip>
          <a:srcRect l="0" t="63701" r="0" b="3223"/>
          <a:stretch>
            <a:fillRect/>
          </a:stretch>
        </p:blipFill>
        <p:spPr>
          <a:xfrm>
            <a:off x="2825233" y="3575314"/>
            <a:ext cx="21525015" cy="22866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310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310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309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309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308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08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09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09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9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309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9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09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2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10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10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310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183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86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184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5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87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318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189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0" name="IMG_3947.png" descr="IMG_3947.png"/>
          <p:cNvPicPr>
            <a:picLocks noChangeAspect="1"/>
          </p:cNvPicPr>
          <p:nvPr/>
        </p:nvPicPr>
        <p:blipFill>
          <a:blip r:embed="rId10">
            <a:extLst/>
          </a:blip>
          <a:srcRect l="0" t="63701" r="0" b="3223"/>
          <a:stretch>
            <a:fillRect/>
          </a:stretch>
        </p:blipFill>
        <p:spPr>
          <a:xfrm>
            <a:off x="2825233" y="3575314"/>
            <a:ext cx="21525015" cy="22866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320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320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319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319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319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19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19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19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9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319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19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20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0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20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20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211" name="IMG_4002.png" descr="IMG_4002.png"/>
          <p:cNvPicPr>
            <a:picLocks noChangeAspect="1"/>
          </p:cNvPicPr>
          <p:nvPr/>
        </p:nvPicPr>
        <p:blipFill>
          <a:blip r:embed="rId30">
            <a:extLst/>
          </a:blip>
          <a:srcRect l="60623" t="44948" r="17486" b="45630"/>
          <a:stretch>
            <a:fillRect/>
          </a:stretch>
        </p:blipFill>
        <p:spPr>
          <a:xfrm>
            <a:off x="16916906" y="6466544"/>
            <a:ext cx="5700383" cy="1713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2" name="IMG_4002.png" descr="IMG_4002.png"/>
          <p:cNvPicPr>
            <a:picLocks noChangeAspect="1"/>
          </p:cNvPicPr>
          <p:nvPr/>
        </p:nvPicPr>
        <p:blipFill>
          <a:blip r:embed="rId30">
            <a:extLst/>
          </a:blip>
          <a:srcRect l="32932" t="45289" r="45177" b="45289"/>
          <a:stretch>
            <a:fillRect/>
          </a:stretch>
        </p:blipFill>
        <p:spPr>
          <a:xfrm>
            <a:off x="10877378" y="6466544"/>
            <a:ext cx="5700383" cy="1713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3" name="IMG_4002.png" descr="IMG_4002.png"/>
          <p:cNvPicPr>
            <a:picLocks noChangeAspect="1"/>
          </p:cNvPicPr>
          <p:nvPr/>
        </p:nvPicPr>
        <p:blipFill>
          <a:blip r:embed="rId30">
            <a:extLst/>
          </a:blip>
          <a:srcRect l="4614" t="43916" r="73495" b="46662"/>
          <a:stretch>
            <a:fillRect/>
          </a:stretch>
        </p:blipFill>
        <p:spPr>
          <a:xfrm>
            <a:off x="4421319" y="6529395"/>
            <a:ext cx="5700383" cy="1713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3270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3268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3266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3215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16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17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18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19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20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3227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3221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222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223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3226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3224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3225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3228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29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30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31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32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33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34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35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36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37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38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39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40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41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42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43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44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45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46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47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48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49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50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51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52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53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54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55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56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57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58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59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60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61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62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63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64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265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3267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3269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3271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73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327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275" name="IMG_3948.png" descr="IMG_3948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2980"/>
          <a:stretch>
            <a:fillRect/>
          </a:stretch>
        </p:blipFill>
        <p:spPr>
          <a:xfrm>
            <a:off x="6553809" y="1203919"/>
            <a:ext cx="8518529" cy="11832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9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3277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8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280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3281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3282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3283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3284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3285" name="١٢ ، ١٣ ،١٥ ،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 ، ١٣ ،١٥ ،</a:t>
            </a:r>
          </a:p>
        </p:txBody>
      </p:sp>
      <p:sp>
        <p:nvSpPr>
          <p:cNvPr id="3286" name="٣٣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٣٣</a:t>
            </a:r>
          </a:p>
        </p:txBody>
      </p:sp>
      <p:grpSp>
        <p:nvGrpSpPr>
          <p:cNvPr id="3333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3287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8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9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0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1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2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3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4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5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6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7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8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9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0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1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2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3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4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5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6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7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8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9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0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1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2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3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4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5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6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7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8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9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0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1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2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3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4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5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6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7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8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9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332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3330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31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334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335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338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3336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7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333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8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3930.png" descr="IMG_3930.png"/>
          <p:cNvPicPr>
            <a:picLocks noChangeAspect="1"/>
          </p:cNvPicPr>
          <p:nvPr/>
        </p:nvPicPr>
        <p:blipFill>
          <a:blip r:embed="rId28">
            <a:extLst/>
          </a:blip>
          <a:srcRect l="0" t="34084" r="0" b="18016"/>
          <a:stretch>
            <a:fillRect/>
          </a:stretch>
        </p:blipFill>
        <p:spPr>
          <a:xfrm>
            <a:off x="3267545" y="4129553"/>
            <a:ext cx="15270432" cy="5388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3931.png" descr="IMG_3931.png"/>
          <p:cNvPicPr>
            <a:picLocks noChangeAspect="1"/>
          </p:cNvPicPr>
          <p:nvPr/>
        </p:nvPicPr>
        <p:blipFill>
          <a:blip r:embed="rId9">
            <a:extLst/>
          </a:blip>
          <a:srcRect l="41917" t="22207" r="2435" b="14228"/>
          <a:stretch>
            <a:fillRect/>
          </a:stretch>
        </p:blipFill>
        <p:spPr>
          <a:xfrm>
            <a:off x="12612399" y="2525821"/>
            <a:ext cx="10437291" cy="5746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6" name="IMG_3931.png" descr="IMG_3931.png"/>
          <p:cNvPicPr>
            <a:picLocks noChangeAspect="1"/>
          </p:cNvPicPr>
          <p:nvPr/>
        </p:nvPicPr>
        <p:blipFill>
          <a:blip r:embed="rId9">
            <a:extLst/>
          </a:blip>
          <a:srcRect l="0" t="0" r="57236" b="18218"/>
          <a:stretch>
            <a:fillRect/>
          </a:stretch>
        </p:blipFill>
        <p:spPr>
          <a:xfrm>
            <a:off x="4170992" y="2525821"/>
            <a:ext cx="8020915" cy="73933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1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1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3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2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7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5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1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19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719627" y="1626106"/>
            <a:ext cx="6464302" cy="899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0" name="IMG_3932.png" descr="IMG_3932.png"/>
          <p:cNvPicPr>
            <a:picLocks noChangeAspect="1"/>
          </p:cNvPicPr>
          <p:nvPr/>
        </p:nvPicPr>
        <p:blipFill>
          <a:blip r:embed="rId10">
            <a:extLst/>
          </a:blip>
          <a:srcRect l="0" t="0" r="54353" b="91238"/>
          <a:stretch>
            <a:fillRect/>
          </a:stretch>
        </p:blipFill>
        <p:spPr>
          <a:xfrm>
            <a:off x="9075936" y="1367359"/>
            <a:ext cx="6232184" cy="1617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3932.png" descr="IMG_3932.png"/>
          <p:cNvPicPr>
            <a:picLocks noChangeAspect="1"/>
          </p:cNvPicPr>
          <p:nvPr/>
        </p:nvPicPr>
        <p:blipFill>
          <a:blip r:embed="rId10">
            <a:extLst/>
          </a:blip>
          <a:srcRect l="17721" t="7892" r="3210" b="39459"/>
          <a:stretch>
            <a:fillRect/>
          </a:stretch>
        </p:blipFill>
        <p:spPr>
          <a:xfrm>
            <a:off x="12903166" y="2968588"/>
            <a:ext cx="10137914" cy="9129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IMG_3932.png" descr="IMG_3932.png"/>
          <p:cNvPicPr>
            <a:picLocks noChangeAspect="1"/>
          </p:cNvPicPr>
          <p:nvPr/>
        </p:nvPicPr>
        <p:blipFill>
          <a:blip r:embed="rId10">
            <a:extLst/>
          </a:blip>
          <a:srcRect l="14199" t="60077" r="3416" b="0"/>
          <a:stretch>
            <a:fillRect/>
          </a:stretch>
        </p:blipFill>
        <p:spPr>
          <a:xfrm>
            <a:off x="1796520" y="3899062"/>
            <a:ext cx="10843976" cy="71072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3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2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2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2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3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4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4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48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3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1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5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4928258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6" name="IMG_3933.png" descr="IMG_3933.png"/>
          <p:cNvPicPr>
            <a:picLocks noChangeAspect="1"/>
          </p:cNvPicPr>
          <p:nvPr/>
        </p:nvPicPr>
        <p:blipFill>
          <a:blip r:embed="rId10">
            <a:extLst/>
          </a:blip>
          <a:srcRect l="0" t="0" r="51557" b="91900"/>
          <a:stretch>
            <a:fillRect/>
          </a:stretch>
        </p:blipFill>
        <p:spPr>
          <a:xfrm>
            <a:off x="7318359" y="1528256"/>
            <a:ext cx="7104903" cy="1386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" name="IMG_3933.png" descr="IMG_3933.png"/>
          <p:cNvPicPr>
            <a:picLocks noChangeAspect="1"/>
          </p:cNvPicPr>
          <p:nvPr/>
        </p:nvPicPr>
        <p:blipFill>
          <a:blip r:embed="rId10">
            <a:extLst/>
          </a:blip>
          <a:srcRect l="0" t="8918" r="5655" b="50000"/>
          <a:stretch>
            <a:fillRect/>
          </a:stretch>
        </p:blipFill>
        <p:spPr>
          <a:xfrm>
            <a:off x="11241650" y="2914937"/>
            <a:ext cx="9682120" cy="4921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IMG_3933.png" descr="IMG_3933.png"/>
          <p:cNvPicPr>
            <a:picLocks noChangeAspect="1"/>
          </p:cNvPicPr>
          <p:nvPr/>
        </p:nvPicPr>
        <p:blipFill>
          <a:blip r:embed="rId10">
            <a:extLst/>
          </a:blip>
          <a:srcRect l="7397" t="50000" r="6184" b="18378"/>
          <a:stretch>
            <a:fillRect/>
          </a:stretch>
        </p:blipFill>
        <p:spPr>
          <a:xfrm>
            <a:off x="10802309" y="8024703"/>
            <a:ext cx="10121431" cy="4323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3933.png" descr="IMG_3933.png"/>
          <p:cNvPicPr>
            <a:picLocks noChangeAspect="1"/>
          </p:cNvPicPr>
          <p:nvPr/>
        </p:nvPicPr>
        <p:blipFill>
          <a:blip r:embed="rId10">
            <a:extLst/>
          </a:blip>
          <a:srcRect l="20741" t="80513" r="5773" b="791"/>
          <a:stretch>
            <a:fillRect/>
          </a:stretch>
        </p:blipFill>
        <p:spPr>
          <a:xfrm>
            <a:off x="1796520" y="8180249"/>
            <a:ext cx="11753947" cy="34905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4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4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3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5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30" name="Google Shape;924;p40"/>
          <p:cNvGrpSpPr/>
          <p:nvPr/>
        </p:nvGrpSpPr>
        <p:grpSpPr>
          <a:xfrm>
            <a:off x="22183926" y="11546004"/>
            <a:ext cx="1586989" cy="1329043"/>
            <a:chOff x="0" y="0"/>
            <a:chExt cx="1586987" cy="1329041"/>
          </a:xfrm>
        </p:grpSpPr>
        <p:sp>
          <p:nvSpPr>
            <p:cNvPr id="1658" name="Google Shape;925;p40"/>
            <p:cNvSpPr/>
            <p:nvPr/>
          </p:nvSpPr>
          <p:spPr>
            <a:xfrm flipH="1">
              <a:off x="0" y="1236403"/>
              <a:ext cx="1586988" cy="9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926;p40"/>
            <p:cNvSpPr/>
            <p:nvPr/>
          </p:nvSpPr>
          <p:spPr>
            <a:xfrm flipH="1">
              <a:off x="340447" y="1278306"/>
              <a:ext cx="147958" cy="9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27;p40"/>
            <p:cNvSpPr/>
            <p:nvPr/>
          </p:nvSpPr>
          <p:spPr>
            <a:xfrm flipH="1">
              <a:off x="382998" y="988270"/>
              <a:ext cx="185612" cy="29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28;p40"/>
            <p:cNvSpPr/>
            <p:nvPr/>
          </p:nvSpPr>
          <p:spPr>
            <a:xfrm flipH="1">
              <a:off x="137179" y="848821"/>
              <a:ext cx="5855" cy="3011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29;p40"/>
            <p:cNvSpPr/>
            <p:nvPr/>
          </p:nvSpPr>
          <p:spPr>
            <a:xfrm flipH="1">
              <a:off x="137179" y="848821"/>
              <a:ext cx="5855" cy="3011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30;p40"/>
            <p:cNvSpPr/>
            <p:nvPr/>
          </p:nvSpPr>
          <p:spPr>
            <a:xfrm flipH="1">
              <a:off x="137179" y="720825"/>
              <a:ext cx="5855" cy="10770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1;p40"/>
            <p:cNvSpPr/>
            <p:nvPr/>
          </p:nvSpPr>
          <p:spPr>
            <a:xfrm flipH="1">
              <a:off x="137179" y="720825"/>
              <a:ext cx="5855" cy="10770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2;p40"/>
            <p:cNvSpPr/>
            <p:nvPr/>
          </p:nvSpPr>
          <p:spPr>
            <a:xfrm flipH="1">
              <a:off x="657970" y="563062"/>
              <a:ext cx="55319" cy="5855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3;p40"/>
            <p:cNvSpPr/>
            <p:nvPr/>
          </p:nvSpPr>
          <p:spPr>
            <a:xfrm flipH="1">
              <a:off x="657970" y="563062"/>
              <a:ext cx="55319" cy="585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4;p40"/>
            <p:cNvSpPr/>
            <p:nvPr/>
          </p:nvSpPr>
          <p:spPr>
            <a:xfrm flipH="1">
              <a:off x="214737" y="988270"/>
              <a:ext cx="292657" cy="29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5;p40"/>
            <p:cNvSpPr/>
            <p:nvPr/>
          </p:nvSpPr>
          <p:spPr>
            <a:xfrm flipH="1">
              <a:off x="156475" y="582357"/>
              <a:ext cx="822621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6;p40"/>
            <p:cNvSpPr/>
            <p:nvPr/>
          </p:nvSpPr>
          <p:spPr>
            <a:xfrm flipH="1">
              <a:off x="544380" y="582357"/>
              <a:ext cx="223904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7;p40"/>
            <p:cNvSpPr/>
            <p:nvPr/>
          </p:nvSpPr>
          <p:spPr>
            <a:xfrm flipH="1">
              <a:off x="445853" y="582357"/>
              <a:ext cx="177094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8;p40"/>
            <p:cNvSpPr/>
            <p:nvPr/>
          </p:nvSpPr>
          <p:spPr>
            <a:xfrm flipH="1">
              <a:off x="271370" y="710658"/>
              <a:ext cx="365649" cy="6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9;p40"/>
            <p:cNvSpPr/>
            <p:nvPr/>
          </p:nvSpPr>
          <p:spPr>
            <a:xfrm flipH="1">
              <a:off x="677283" y="710658"/>
              <a:ext cx="200342" cy="6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40;p40"/>
            <p:cNvSpPr/>
            <p:nvPr/>
          </p:nvSpPr>
          <p:spPr>
            <a:xfrm flipH="1">
              <a:off x="271370" y="843561"/>
              <a:ext cx="574175" cy="6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1;p40"/>
            <p:cNvSpPr/>
            <p:nvPr/>
          </p:nvSpPr>
          <p:spPr>
            <a:xfrm flipH="1">
              <a:off x="271370" y="976788"/>
              <a:ext cx="299850" cy="62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2;p40"/>
            <p:cNvSpPr/>
            <p:nvPr/>
          </p:nvSpPr>
          <p:spPr>
            <a:xfrm flipH="1">
              <a:off x="893659" y="1274047"/>
              <a:ext cx="299850" cy="17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3;p40"/>
            <p:cNvSpPr/>
            <p:nvPr/>
          </p:nvSpPr>
          <p:spPr>
            <a:xfrm flipH="1">
              <a:off x="945052" y="138477"/>
              <a:ext cx="245837" cy="13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4;p40"/>
            <p:cNvSpPr/>
            <p:nvPr/>
          </p:nvSpPr>
          <p:spPr>
            <a:xfrm flipH="1">
              <a:off x="897959" y="222843"/>
              <a:ext cx="83757" cy="78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5;p40"/>
            <p:cNvSpPr/>
            <p:nvPr/>
          </p:nvSpPr>
          <p:spPr>
            <a:xfrm flipH="1">
              <a:off x="1165363" y="120793"/>
              <a:ext cx="35683" cy="3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6;p40"/>
            <p:cNvSpPr/>
            <p:nvPr/>
          </p:nvSpPr>
          <p:spPr>
            <a:xfrm flipH="1">
              <a:off x="1165363" y="91009"/>
              <a:ext cx="35683" cy="3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7;p40"/>
            <p:cNvSpPr/>
            <p:nvPr/>
          </p:nvSpPr>
          <p:spPr>
            <a:xfrm flipH="1">
              <a:off x="692292" y="0"/>
              <a:ext cx="99887" cy="9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8;p40"/>
            <p:cNvSpPr/>
            <p:nvPr/>
          </p:nvSpPr>
          <p:spPr>
            <a:xfrm flipH="1">
              <a:off x="746496" y="46172"/>
              <a:ext cx="53544" cy="5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9;p40"/>
            <p:cNvSpPr/>
            <p:nvPr/>
          </p:nvSpPr>
          <p:spPr>
            <a:xfrm flipH="1">
              <a:off x="1163067" y="1074039"/>
              <a:ext cx="41904" cy="85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50;p40"/>
            <p:cNvSpPr/>
            <p:nvPr/>
          </p:nvSpPr>
          <p:spPr>
            <a:xfrm flipH="1">
              <a:off x="937525" y="1171261"/>
              <a:ext cx="42886" cy="8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1;p40"/>
            <p:cNvSpPr/>
            <p:nvPr/>
          </p:nvSpPr>
          <p:spPr>
            <a:xfrm flipH="1">
              <a:off x="927025" y="1242624"/>
              <a:ext cx="97914" cy="4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2;p40"/>
            <p:cNvSpPr/>
            <p:nvPr/>
          </p:nvSpPr>
          <p:spPr>
            <a:xfrm flipH="1">
              <a:off x="1155427" y="1137807"/>
              <a:ext cx="104414" cy="4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3;p40"/>
            <p:cNvSpPr/>
            <p:nvPr/>
          </p:nvSpPr>
          <p:spPr>
            <a:xfrm flipH="1">
              <a:off x="1162743" y="1074039"/>
              <a:ext cx="38951" cy="4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4;p40"/>
            <p:cNvSpPr/>
            <p:nvPr/>
          </p:nvSpPr>
          <p:spPr>
            <a:xfrm flipH="1">
              <a:off x="941126" y="1171261"/>
              <a:ext cx="39285" cy="4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5;p40"/>
            <p:cNvSpPr/>
            <p:nvPr/>
          </p:nvSpPr>
          <p:spPr>
            <a:xfrm flipH="1">
              <a:off x="763376" y="223589"/>
              <a:ext cx="220960" cy="248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6;p40"/>
            <p:cNvSpPr/>
            <p:nvPr/>
          </p:nvSpPr>
          <p:spPr>
            <a:xfrm flipH="1">
              <a:off x="806261" y="176445"/>
              <a:ext cx="85249" cy="8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7;p40"/>
            <p:cNvSpPr/>
            <p:nvPr/>
          </p:nvSpPr>
          <p:spPr>
            <a:xfrm flipH="1">
              <a:off x="787595" y="225551"/>
              <a:ext cx="146132" cy="64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8;p40"/>
            <p:cNvSpPr/>
            <p:nvPr/>
          </p:nvSpPr>
          <p:spPr>
            <a:xfrm flipH="1">
              <a:off x="825573" y="185287"/>
              <a:ext cx="29461" cy="24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9;p40"/>
            <p:cNvSpPr/>
            <p:nvPr/>
          </p:nvSpPr>
          <p:spPr>
            <a:xfrm flipH="1">
              <a:off x="786696" y="71647"/>
              <a:ext cx="106436" cy="1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60;p40"/>
            <p:cNvSpPr/>
            <p:nvPr/>
          </p:nvSpPr>
          <p:spPr>
            <a:xfrm flipH="1">
              <a:off x="754198" y="83041"/>
              <a:ext cx="61774" cy="9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1;p40"/>
            <p:cNvSpPr/>
            <p:nvPr/>
          </p:nvSpPr>
          <p:spPr>
            <a:xfrm flipH="1">
              <a:off x="787843" y="148261"/>
              <a:ext cx="26320" cy="3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2;p40"/>
            <p:cNvSpPr/>
            <p:nvPr/>
          </p:nvSpPr>
          <p:spPr>
            <a:xfrm flipH="1">
              <a:off x="883188" y="433085"/>
              <a:ext cx="329634" cy="67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3;p40"/>
            <p:cNvSpPr/>
            <p:nvPr/>
          </p:nvSpPr>
          <p:spPr>
            <a:xfrm flipH="1">
              <a:off x="1144412" y="1082548"/>
              <a:ext cx="77252" cy="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4;p40"/>
            <p:cNvSpPr/>
            <p:nvPr/>
          </p:nvSpPr>
          <p:spPr>
            <a:xfrm flipH="1">
              <a:off x="1144412" y="1082548"/>
              <a:ext cx="77252" cy="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5;p40"/>
            <p:cNvSpPr/>
            <p:nvPr/>
          </p:nvSpPr>
          <p:spPr>
            <a:xfrm flipH="1">
              <a:off x="955199" y="519179"/>
              <a:ext cx="61541" cy="14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1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6;p40"/>
            <p:cNvSpPr/>
            <p:nvPr/>
          </p:nvSpPr>
          <p:spPr>
            <a:xfrm flipH="1">
              <a:off x="839085" y="443566"/>
              <a:ext cx="174710" cy="75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7;p40"/>
            <p:cNvSpPr/>
            <p:nvPr/>
          </p:nvSpPr>
          <p:spPr>
            <a:xfrm flipH="1">
              <a:off x="928035" y="1182065"/>
              <a:ext cx="64485" cy="2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8;p40"/>
            <p:cNvSpPr/>
            <p:nvPr/>
          </p:nvSpPr>
          <p:spPr>
            <a:xfrm flipH="1">
              <a:off x="928035" y="1182065"/>
              <a:ext cx="64485" cy="2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9;p40"/>
            <p:cNvSpPr/>
            <p:nvPr/>
          </p:nvSpPr>
          <p:spPr>
            <a:xfrm flipH="1">
              <a:off x="839279" y="423468"/>
              <a:ext cx="149640" cy="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70;p40"/>
            <p:cNvSpPr/>
            <p:nvPr/>
          </p:nvSpPr>
          <p:spPr>
            <a:xfrm flipH="1">
              <a:off x="839279" y="423468"/>
              <a:ext cx="149640" cy="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1;p40"/>
            <p:cNvSpPr/>
            <p:nvPr/>
          </p:nvSpPr>
          <p:spPr>
            <a:xfrm flipH="1">
              <a:off x="857330" y="456854"/>
              <a:ext cx="9166" cy="19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2;p40"/>
            <p:cNvSpPr/>
            <p:nvPr/>
          </p:nvSpPr>
          <p:spPr>
            <a:xfrm flipH="1">
              <a:off x="968624" y="425235"/>
              <a:ext cx="9253" cy="19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3;p40"/>
            <p:cNvSpPr/>
            <p:nvPr/>
          </p:nvSpPr>
          <p:spPr>
            <a:xfrm flipH="1">
              <a:off x="912972" y="441142"/>
              <a:ext cx="9167" cy="1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4;p40"/>
            <p:cNvSpPr/>
            <p:nvPr/>
          </p:nvSpPr>
          <p:spPr>
            <a:xfrm flipH="1">
              <a:off x="842093" y="126004"/>
              <a:ext cx="6569" cy="1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5;p40"/>
            <p:cNvSpPr/>
            <p:nvPr/>
          </p:nvSpPr>
          <p:spPr>
            <a:xfrm flipH="1">
              <a:off x="873639" y="120106"/>
              <a:ext cx="6775" cy="1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6;p40"/>
            <p:cNvSpPr/>
            <p:nvPr/>
          </p:nvSpPr>
          <p:spPr>
            <a:xfrm flipH="1">
              <a:off x="875328" y="116242"/>
              <a:ext cx="6222" cy="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7;p40"/>
            <p:cNvSpPr/>
            <p:nvPr/>
          </p:nvSpPr>
          <p:spPr>
            <a:xfrm flipH="1">
              <a:off x="866495" y="132255"/>
              <a:ext cx="13093" cy="19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8;p40"/>
            <p:cNvSpPr/>
            <p:nvPr/>
          </p:nvSpPr>
          <p:spPr>
            <a:xfrm flipH="1">
              <a:off x="840746" y="157574"/>
              <a:ext cx="22149" cy="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9;p40"/>
            <p:cNvSpPr/>
            <p:nvPr/>
          </p:nvSpPr>
          <p:spPr>
            <a:xfrm flipH="1">
              <a:off x="828505" y="111558"/>
              <a:ext cx="14474" cy="11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80;p40"/>
            <p:cNvSpPr/>
            <p:nvPr/>
          </p:nvSpPr>
          <p:spPr>
            <a:xfrm flipH="1">
              <a:off x="870745" y="100381"/>
              <a:ext cx="16205" cy="8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1;p40"/>
            <p:cNvSpPr/>
            <p:nvPr/>
          </p:nvSpPr>
          <p:spPr>
            <a:xfrm flipH="1">
              <a:off x="749266" y="311968"/>
              <a:ext cx="123442" cy="252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2;p40"/>
            <p:cNvSpPr/>
            <p:nvPr/>
          </p:nvSpPr>
          <p:spPr>
            <a:xfrm flipH="1">
              <a:off x="747665" y="270163"/>
              <a:ext cx="67529" cy="8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3;p40"/>
            <p:cNvSpPr/>
            <p:nvPr/>
          </p:nvSpPr>
          <p:spPr>
            <a:xfrm flipH="1">
              <a:off x="976151" y="1239974"/>
              <a:ext cx="18125" cy="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4;p40"/>
            <p:cNvSpPr/>
            <p:nvPr/>
          </p:nvSpPr>
          <p:spPr>
            <a:xfrm flipH="1">
              <a:off x="975827" y="1231731"/>
              <a:ext cx="10571" cy="16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5;p40"/>
            <p:cNvSpPr/>
            <p:nvPr/>
          </p:nvSpPr>
          <p:spPr>
            <a:xfrm flipH="1">
              <a:off x="1207257" y="1141929"/>
              <a:ext cx="22267" cy="8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6;p40"/>
            <p:cNvSpPr/>
            <p:nvPr/>
          </p:nvSpPr>
          <p:spPr>
            <a:xfrm flipH="1">
              <a:off x="1207257" y="1132832"/>
              <a:ext cx="14415" cy="1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7;p40"/>
            <p:cNvSpPr/>
            <p:nvPr/>
          </p:nvSpPr>
          <p:spPr>
            <a:xfrm flipH="1">
              <a:off x="845693" y="106485"/>
              <a:ext cx="610355" cy="545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8;p40"/>
            <p:cNvSpPr/>
            <p:nvPr/>
          </p:nvSpPr>
          <p:spPr>
            <a:xfrm flipH="1">
              <a:off x="859052" y="119812"/>
              <a:ext cx="562869" cy="519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9;p40"/>
            <p:cNvSpPr/>
            <p:nvPr/>
          </p:nvSpPr>
          <p:spPr>
            <a:xfrm>
              <a:off x="960868" y="224894"/>
              <a:ext cx="317948" cy="321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90;p40"/>
            <p:cNvSpPr/>
            <p:nvPr/>
          </p:nvSpPr>
          <p:spPr>
            <a:xfrm flipH="1">
              <a:off x="857330" y="528678"/>
              <a:ext cx="38626" cy="3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1;p40"/>
            <p:cNvSpPr/>
            <p:nvPr/>
          </p:nvSpPr>
          <p:spPr>
            <a:xfrm flipH="1">
              <a:off x="889410" y="528678"/>
              <a:ext cx="36006" cy="3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2;p40"/>
            <p:cNvSpPr/>
            <p:nvPr/>
          </p:nvSpPr>
          <p:spPr>
            <a:xfrm flipH="1">
              <a:off x="843905" y="122135"/>
              <a:ext cx="6223" cy="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3;p40"/>
            <p:cNvSpPr/>
            <p:nvPr/>
          </p:nvSpPr>
          <p:spPr>
            <a:xfrm flipH="1">
              <a:off x="762587" y="24965"/>
              <a:ext cx="149443" cy="85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4;p40"/>
            <p:cNvSpPr/>
            <p:nvPr/>
          </p:nvSpPr>
          <p:spPr>
            <a:xfrm flipH="1">
              <a:off x="819785" y="218525"/>
              <a:ext cx="46741" cy="22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5;p40"/>
            <p:cNvSpPr/>
            <p:nvPr/>
          </p:nvSpPr>
          <p:spPr>
            <a:xfrm flipH="1">
              <a:off x="529326" y="321458"/>
              <a:ext cx="137336" cy="18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96;p40"/>
            <p:cNvSpPr/>
            <p:nvPr/>
          </p:nvSpPr>
          <p:spPr>
            <a:xfrm flipH="1">
              <a:off x="375137" y="321458"/>
              <a:ext cx="137346" cy="18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2" name="IMG_3934.png" descr="IMG_3934.png"/>
          <p:cNvPicPr>
            <a:picLocks noChangeAspect="1"/>
          </p:cNvPicPr>
          <p:nvPr/>
        </p:nvPicPr>
        <p:blipFill>
          <a:blip r:embed="rId9">
            <a:extLst/>
          </a:blip>
          <a:srcRect l="0" t="0" r="0" b="86251"/>
          <a:stretch>
            <a:fillRect/>
          </a:stretch>
        </p:blipFill>
        <p:spPr>
          <a:xfrm>
            <a:off x="7068041" y="1367359"/>
            <a:ext cx="14748853" cy="1265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3" name="IMG_3934.png" descr="IMG_3934.png"/>
          <p:cNvPicPr>
            <a:picLocks noChangeAspect="1"/>
          </p:cNvPicPr>
          <p:nvPr/>
        </p:nvPicPr>
        <p:blipFill>
          <a:blip r:embed="rId9">
            <a:extLst/>
          </a:blip>
          <a:srcRect l="0" t="15014" r="5298" b="51309"/>
          <a:stretch>
            <a:fillRect/>
          </a:stretch>
        </p:blipFill>
        <p:spPr>
          <a:xfrm>
            <a:off x="8666868" y="2525821"/>
            <a:ext cx="13967437" cy="3100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4" name="IMG_3934.png" descr="IMG_3934.png"/>
          <p:cNvPicPr>
            <a:picLocks noChangeAspect="1"/>
          </p:cNvPicPr>
          <p:nvPr/>
        </p:nvPicPr>
        <p:blipFill>
          <a:blip r:embed="rId9">
            <a:extLst/>
          </a:blip>
          <a:srcRect l="40265" t="48828" r="4320" b="28330"/>
          <a:stretch>
            <a:fillRect/>
          </a:stretch>
        </p:blipFill>
        <p:spPr>
          <a:xfrm>
            <a:off x="12652488" y="5678024"/>
            <a:ext cx="10164897" cy="2615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5" name="IMG_3934.png" descr="IMG_3934.png"/>
          <p:cNvPicPr>
            <a:picLocks noChangeAspect="1"/>
          </p:cNvPicPr>
          <p:nvPr/>
        </p:nvPicPr>
        <p:blipFill>
          <a:blip r:embed="rId9">
            <a:extLst/>
          </a:blip>
          <a:srcRect l="27487" t="71545" r="16365" b="0"/>
          <a:stretch>
            <a:fillRect/>
          </a:stretch>
        </p:blipFill>
        <p:spPr>
          <a:xfrm>
            <a:off x="12652488" y="7919834"/>
            <a:ext cx="10324771" cy="326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6" name="IMG_3936.png" descr="IMG_393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04803" y="4698850"/>
            <a:ext cx="10950365" cy="78783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5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5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4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3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3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4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4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0" name="تجميع"/>
          <p:cNvGrpSpPr/>
          <p:nvPr/>
        </p:nvGrpSpPr>
        <p:grpSpPr>
          <a:xfrm>
            <a:off x="1994595" y="8500951"/>
            <a:ext cx="3062165" cy="3405357"/>
            <a:chOff x="0" y="0"/>
            <a:chExt cx="3062163" cy="3405356"/>
          </a:xfrm>
        </p:grpSpPr>
        <p:sp>
          <p:nvSpPr>
            <p:cNvPr id="1758" name="مستطيل مستدير الزوايا"/>
            <p:cNvSpPr/>
            <p:nvPr/>
          </p:nvSpPr>
          <p:spPr>
            <a:xfrm>
              <a:off x="0" y="545662"/>
              <a:ext cx="2212531" cy="285969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75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23931" y="0"/>
              <a:ext cx="1838233" cy="1838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6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4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35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4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3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3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3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39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4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94595" y="11955714"/>
            <a:ext cx="1911773" cy="621526"/>
            <a:chOff x="0" y="0"/>
            <a:chExt cx="1911771" cy="621525"/>
          </a:xfrm>
        </p:grpSpPr>
        <p:grpSp>
          <p:nvGrpSpPr>
            <p:cNvPr id="184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84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4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4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48" name="IMG_3939.png" descr="IMG_3939.png"/>
          <p:cNvPicPr>
            <a:picLocks noChangeAspect="1"/>
          </p:cNvPicPr>
          <p:nvPr/>
        </p:nvPicPr>
        <p:blipFill>
          <a:blip r:embed="rId10">
            <a:extLst/>
          </a:blip>
          <a:srcRect l="47512" t="0" r="0" b="90155"/>
          <a:stretch>
            <a:fillRect/>
          </a:stretch>
        </p:blipFill>
        <p:spPr>
          <a:xfrm>
            <a:off x="7759726" y="1367359"/>
            <a:ext cx="11935580" cy="1300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9" name="IMG_3939.png" descr="IMG_3939.png"/>
          <p:cNvPicPr>
            <a:picLocks noChangeAspect="1"/>
          </p:cNvPicPr>
          <p:nvPr/>
        </p:nvPicPr>
        <p:blipFill>
          <a:blip r:embed="rId10">
            <a:extLst/>
          </a:blip>
          <a:srcRect l="26842" t="9553" r="3330" b="75233"/>
          <a:stretch>
            <a:fillRect/>
          </a:stretch>
        </p:blipFill>
        <p:spPr>
          <a:xfrm>
            <a:off x="5275123" y="2895909"/>
            <a:ext cx="15434765" cy="1953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0" name="IMG_3939.png" descr="IMG_3939.png"/>
          <p:cNvPicPr>
            <a:picLocks noChangeAspect="1"/>
          </p:cNvPicPr>
          <p:nvPr/>
        </p:nvPicPr>
        <p:blipFill>
          <a:blip r:embed="rId10">
            <a:extLst/>
          </a:blip>
          <a:srcRect l="26784" t="27949" r="3233" b="56804"/>
          <a:stretch>
            <a:fillRect/>
          </a:stretch>
        </p:blipFill>
        <p:spPr>
          <a:xfrm>
            <a:off x="5669892" y="7732027"/>
            <a:ext cx="15080599" cy="19088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6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6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5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5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5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5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6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7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4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4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4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5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5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54" name="IMG_3939.png" descr="IMG_3939.png"/>
          <p:cNvPicPr>
            <a:picLocks noChangeAspect="1"/>
          </p:cNvPicPr>
          <p:nvPr/>
        </p:nvPicPr>
        <p:blipFill>
          <a:blip r:embed="rId9">
            <a:extLst/>
          </a:blip>
          <a:srcRect l="47512" t="0" r="0" b="90155"/>
          <a:stretch>
            <a:fillRect/>
          </a:stretch>
        </p:blipFill>
        <p:spPr>
          <a:xfrm>
            <a:off x="8198520" y="1184214"/>
            <a:ext cx="9496570" cy="1034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5" name="IMG_3939.png" descr="IMG_3939.png"/>
          <p:cNvPicPr>
            <a:picLocks noChangeAspect="1"/>
          </p:cNvPicPr>
          <p:nvPr/>
        </p:nvPicPr>
        <p:blipFill>
          <a:blip r:embed="rId9">
            <a:extLst/>
          </a:blip>
          <a:srcRect l="26842" t="9553" r="3330" b="75233"/>
          <a:stretch>
            <a:fillRect/>
          </a:stretch>
        </p:blipFill>
        <p:spPr>
          <a:xfrm>
            <a:off x="5275123" y="2895909"/>
            <a:ext cx="15434765" cy="1953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6" name="IMG_3939.png" descr="IMG_3939.png"/>
          <p:cNvPicPr>
            <a:picLocks noChangeAspect="1"/>
          </p:cNvPicPr>
          <p:nvPr/>
        </p:nvPicPr>
        <p:blipFill>
          <a:blip r:embed="rId9">
            <a:extLst/>
          </a:blip>
          <a:srcRect l="26784" t="27949" r="3233" b="56804"/>
          <a:stretch>
            <a:fillRect/>
          </a:stretch>
        </p:blipFill>
        <p:spPr>
          <a:xfrm>
            <a:off x="5669892" y="7732027"/>
            <a:ext cx="15080599" cy="19088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7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7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6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5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5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6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6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6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6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7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7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981" name="تجميع"/>
          <p:cNvGrpSpPr/>
          <p:nvPr/>
        </p:nvGrpSpPr>
        <p:grpSpPr>
          <a:xfrm>
            <a:off x="17219427" y="1076264"/>
            <a:ext cx="1844566" cy="5896036"/>
            <a:chOff x="0" y="0"/>
            <a:chExt cx="1844564" cy="5896035"/>
          </a:xfrm>
        </p:grpSpPr>
        <p:sp>
          <p:nvSpPr>
            <p:cNvPr id="1977" name="٤"/>
            <p:cNvSpPr txBox="1"/>
            <p:nvPr/>
          </p:nvSpPr>
          <p:spPr>
            <a:xfrm>
              <a:off x="790669" y="2557909"/>
              <a:ext cx="1053896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٤</a:t>
              </a:r>
            </a:p>
          </p:txBody>
        </p:sp>
        <p:sp>
          <p:nvSpPr>
            <p:cNvPr id="1978" name="٢"/>
            <p:cNvSpPr txBox="1"/>
            <p:nvPr/>
          </p:nvSpPr>
          <p:spPr>
            <a:xfrm>
              <a:off x="475516" y="0"/>
              <a:ext cx="626458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7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     ٢</a:t>
              </a:r>
            </a:p>
          </p:txBody>
        </p:sp>
        <p:sp>
          <p:nvSpPr>
            <p:cNvPr id="1979" name="٤"/>
            <p:cNvSpPr txBox="1"/>
            <p:nvPr/>
          </p:nvSpPr>
          <p:spPr>
            <a:xfrm>
              <a:off x="367489" y="2557909"/>
              <a:ext cx="950128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٤</a:t>
              </a:r>
            </a:p>
          </p:txBody>
        </p:sp>
        <p:sp>
          <p:nvSpPr>
            <p:cNvPr id="1980" name="٦"/>
            <p:cNvSpPr txBox="1"/>
            <p:nvPr/>
          </p:nvSpPr>
          <p:spPr>
            <a:xfrm>
              <a:off x="0" y="2557909"/>
              <a:ext cx="734981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٦</a:t>
              </a:r>
            </a:p>
          </p:txBody>
        </p:sp>
      </p:grpSp>
      <p:grpSp>
        <p:nvGrpSpPr>
          <p:cNvPr id="1987" name="تجميع"/>
          <p:cNvGrpSpPr/>
          <p:nvPr/>
        </p:nvGrpSpPr>
        <p:grpSpPr>
          <a:xfrm>
            <a:off x="5608338" y="817430"/>
            <a:ext cx="1906120" cy="2557910"/>
            <a:chOff x="0" y="0"/>
            <a:chExt cx="1906118" cy="2557909"/>
          </a:xfrm>
        </p:grpSpPr>
        <p:sp>
          <p:nvSpPr>
            <p:cNvPr id="1982" name="٥"/>
            <p:cNvSpPr/>
            <p:nvPr/>
          </p:nvSpPr>
          <p:spPr>
            <a:xfrm>
              <a:off x="852223" y="2557909"/>
              <a:ext cx="105389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٥</a:t>
              </a:r>
            </a:p>
          </p:txBody>
        </p:sp>
        <p:sp>
          <p:nvSpPr>
            <p:cNvPr id="1983" name="٢"/>
            <p:cNvSpPr/>
            <p:nvPr/>
          </p:nvSpPr>
          <p:spPr>
            <a:xfrm>
              <a:off x="537070" y="0"/>
              <a:ext cx="626458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7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     ٢</a:t>
              </a:r>
            </a:p>
          </p:txBody>
        </p:sp>
        <p:sp>
          <p:nvSpPr>
            <p:cNvPr id="1984" name="٢"/>
            <p:cNvSpPr/>
            <p:nvPr/>
          </p:nvSpPr>
          <p:spPr>
            <a:xfrm>
              <a:off x="429043" y="2557909"/>
              <a:ext cx="95012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٢</a:t>
              </a:r>
            </a:p>
          </p:txBody>
        </p:sp>
        <p:sp>
          <p:nvSpPr>
            <p:cNvPr id="1985" name="٦"/>
            <p:cNvSpPr/>
            <p:nvPr/>
          </p:nvSpPr>
          <p:spPr>
            <a:xfrm>
              <a:off x="61554" y="2557909"/>
              <a:ext cx="7349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٦</a:t>
              </a:r>
            </a:p>
          </p:txBody>
        </p:sp>
        <p:sp>
          <p:nvSpPr>
            <p:cNvPr id="1986" name="١"/>
            <p:cNvSpPr/>
            <p:nvPr/>
          </p:nvSpPr>
          <p:spPr>
            <a:xfrm>
              <a:off x="0" y="167908"/>
              <a:ext cx="9041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7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     ١</a:t>
              </a:r>
            </a:p>
          </p:txBody>
        </p:sp>
      </p:grpSp>
      <p:sp>
        <p:nvSpPr>
          <p:cNvPr id="1988" name="٦"/>
          <p:cNvSpPr txBox="1"/>
          <p:nvPr/>
        </p:nvSpPr>
        <p:spPr>
          <a:xfrm>
            <a:off x="18261995" y="8201212"/>
            <a:ext cx="626457" cy="33381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7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     ٦</a:t>
            </a:r>
          </a:p>
        </p:txBody>
      </p:sp>
      <p:sp>
        <p:nvSpPr>
          <p:cNvPr id="1989" name="٠"/>
          <p:cNvSpPr txBox="1"/>
          <p:nvPr/>
        </p:nvSpPr>
        <p:spPr>
          <a:xfrm>
            <a:off x="17748752" y="9146675"/>
            <a:ext cx="626457" cy="12553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7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1990" name="٦"/>
          <p:cNvSpPr txBox="1"/>
          <p:nvPr/>
        </p:nvSpPr>
        <p:spPr>
          <a:xfrm>
            <a:off x="17207335" y="8201212"/>
            <a:ext cx="626458" cy="33381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7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     ٦</a:t>
            </a:r>
          </a:p>
        </p:txBody>
      </p:sp>
      <p:grpSp>
        <p:nvGrpSpPr>
          <p:cNvPr id="1996" name="تجميع"/>
          <p:cNvGrpSpPr/>
          <p:nvPr/>
        </p:nvGrpSpPr>
        <p:grpSpPr>
          <a:xfrm>
            <a:off x="5478950" y="5937611"/>
            <a:ext cx="3178183" cy="6937435"/>
            <a:chOff x="0" y="0"/>
            <a:chExt cx="3178182" cy="6937434"/>
          </a:xfrm>
        </p:grpSpPr>
        <p:sp>
          <p:nvSpPr>
            <p:cNvPr id="1991" name="٢"/>
            <p:cNvSpPr txBox="1"/>
            <p:nvPr/>
          </p:nvSpPr>
          <p:spPr>
            <a:xfrm>
              <a:off x="1420961" y="2557909"/>
              <a:ext cx="1757222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٢</a:t>
              </a:r>
            </a:p>
          </p:txBody>
        </p:sp>
        <p:sp>
          <p:nvSpPr>
            <p:cNvPr id="1992" name="٤"/>
            <p:cNvSpPr txBox="1"/>
            <p:nvPr/>
          </p:nvSpPr>
          <p:spPr>
            <a:xfrm>
              <a:off x="895489" y="0"/>
              <a:ext cx="1044528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     ٤</a:t>
              </a:r>
            </a:p>
          </p:txBody>
        </p:sp>
        <p:sp>
          <p:nvSpPr>
            <p:cNvPr id="1993" name="٤"/>
            <p:cNvSpPr txBox="1"/>
            <p:nvPr/>
          </p:nvSpPr>
          <p:spPr>
            <a:xfrm>
              <a:off x="715368" y="2557909"/>
              <a:ext cx="1584204" cy="33381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٤</a:t>
              </a:r>
            </a:p>
          </p:txBody>
        </p:sp>
        <p:sp>
          <p:nvSpPr>
            <p:cNvPr id="1994" name="٣٠"/>
            <p:cNvSpPr txBox="1"/>
            <p:nvPr/>
          </p:nvSpPr>
          <p:spPr>
            <a:xfrm>
              <a:off x="102632" y="2557909"/>
              <a:ext cx="1225477" cy="43795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0042A9"/>
                  </a:solidFill>
                </a:defRPr>
              </a:lvl1pPr>
            </a:lstStyle>
            <a:p>
              <a:pPr rtl="0">
                <a:defRPr/>
              </a:pPr>
              <a:r>
                <a:t>     ٣٠</a:t>
              </a:r>
            </a:p>
          </p:txBody>
        </p:sp>
        <p:sp>
          <p:nvSpPr>
            <p:cNvPr id="1995" name="مستطيل"/>
            <p:cNvSpPr txBox="1"/>
            <p:nvPr/>
          </p:nvSpPr>
          <p:spPr>
            <a:xfrm>
              <a:off x="0" y="167908"/>
              <a:ext cx="1507471" cy="229672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sz="7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   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