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86A78C53-FF19-4EDC-981E-4BEAD15E1B90.png" descr="86A78C53-FF19-4EDC-981E-4BEAD15E1B9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960" y="-1"/>
            <a:ext cx="1310072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TFiVsRznuLQ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ضرب عدد من رقمين…"/>
          <p:cNvSpPr txBox="1"/>
          <p:nvPr/>
        </p:nvSpPr>
        <p:spPr>
          <a:xfrm>
            <a:off x="3193078" y="4279900"/>
            <a:ext cx="6070527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ضرب عدد من رقمين</a:t>
            </a:r>
          </a:p>
          <a:p>
            <a:pPr rtl="0"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في عدد من رقمين </a:t>
            </a:r>
          </a:p>
        </p:txBody>
      </p:sp>
      <p:sp>
        <p:nvSpPr>
          <p:cNvPr id="121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2469.png" descr="IMG_2469.png"/>
          <p:cNvPicPr>
            <a:picLocks noChangeAspect="1"/>
          </p:cNvPicPr>
          <p:nvPr/>
        </p:nvPicPr>
        <p:blipFill>
          <a:blip r:embed="rId2">
            <a:extLst/>
          </a:blip>
          <a:srcRect l="9134" t="56214" r="6827" b="27401"/>
          <a:stretch>
            <a:fillRect/>
          </a:stretch>
        </p:blipFill>
        <p:spPr>
          <a:xfrm>
            <a:off x="831056" y="1302359"/>
            <a:ext cx="11342668" cy="1659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G_2470.png" descr="IMG_2470.png"/>
          <p:cNvPicPr>
            <a:picLocks noChangeAspect="1"/>
          </p:cNvPicPr>
          <p:nvPr/>
        </p:nvPicPr>
        <p:blipFill>
          <a:blip r:embed="rId3">
            <a:extLst/>
          </a:blip>
          <a:srcRect l="12328" t="8961" r="8685" b="46925"/>
          <a:stretch>
            <a:fillRect/>
          </a:stretch>
        </p:blipFill>
        <p:spPr>
          <a:xfrm>
            <a:off x="1094978" y="4327240"/>
            <a:ext cx="10814854" cy="453206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صفحة ٦٤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G_2470.png" descr="IMG_2470.png"/>
          <p:cNvPicPr>
            <a:picLocks noChangeAspect="1"/>
          </p:cNvPicPr>
          <p:nvPr/>
        </p:nvPicPr>
        <p:blipFill>
          <a:blip r:embed="rId2">
            <a:extLst/>
          </a:blip>
          <a:srcRect l="14777" t="54438" r="9699" b="11467"/>
          <a:stretch>
            <a:fillRect/>
          </a:stretch>
        </p:blipFill>
        <p:spPr>
          <a:xfrm>
            <a:off x="744537" y="2365557"/>
            <a:ext cx="11515915" cy="390088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صفحة ٦٤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أجد ناتج ضرب…"/>
          <p:cNvSpPr txBox="1"/>
          <p:nvPr/>
        </p:nvSpPr>
        <p:spPr>
          <a:xfrm>
            <a:off x="4682225" y="3492499"/>
            <a:ext cx="3640350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أجد ناتج ضرب </a:t>
            </a:r>
          </a:p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 عددًا من رقمين </a:t>
            </a:r>
          </a:p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في عددٍ من رقمين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G_2465.png" descr="IMG_2465.png"/>
          <p:cNvPicPr>
            <a:picLocks noChangeAspect="1"/>
          </p:cNvPicPr>
          <p:nvPr/>
        </p:nvPicPr>
        <p:blipFill>
          <a:blip r:embed="rId2">
            <a:extLst/>
          </a:blip>
          <a:srcRect l="68777" t="31579" r="7818" b="31579"/>
          <a:stretch>
            <a:fillRect/>
          </a:stretch>
        </p:blipFill>
        <p:spPr>
          <a:xfrm>
            <a:off x="9304212" y="3808778"/>
            <a:ext cx="2632692" cy="31096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تجميع"/>
          <p:cNvGrpSpPr/>
          <p:nvPr/>
        </p:nvGrpSpPr>
        <p:grpSpPr>
          <a:xfrm>
            <a:off x="325153" y="3347334"/>
            <a:ext cx="9101852" cy="4170525"/>
            <a:chOff x="0" y="0"/>
            <a:chExt cx="9101850" cy="4170524"/>
          </a:xfrm>
        </p:grpSpPr>
        <p:pic>
          <p:nvPicPr>
            <p:cNvPr id="129" name="IMG_2465.png" descr="IMG_2465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1439" t="28096" r="31251" b="39138"/>
            <a:stretch>
              <a:fillRect/>
            </a:stretch>
          </p:blipFill>
          <p:spPr>
            <a:xfrm>
              <a:off x="0" y="265911"/>
              <a:ext cx="9101851" cy="3904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0" name="مستطيل مستدير الزوايا"/>
            <p:cNvSpPr/>
            <p:nvPr/>
          </p:nvSpPr>
          <p:spPr>
            <a:xfrm>
              <a:off x="298904" y="0"/>
              <a:ext cx="4292195" cy="3325778"/>
            </a:xfrm>
            <a:prstGeom prst="roundRect">
              <a:avLst>
                <a:gd name="adj" fmla="val 5728"/>
              </a:avLst>
            </a:prstGeom>
            <a:solidFill>
              <a:srgbClr val="FFF9E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  <p:sp>
        <p:nvSpPr>
          <p:cNvPr id="132" name="صفحة ٦٢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٦٢ </a:t>
            </a:r>
          </a:p>
        </p:txBody>
      </p:sp>
      <p:sp>
        <p:nvSpPr>
          <p:cNvPr id="133" name="ضرب عدد من رقمين…"/>
          <p:cNvSpPr txBox="1"/>
          <p:nvPr/>
        </p:nvSpPr>
        <p:spPr>
          <a:xfrm>
            <a:off x="4062759" y="1173076"/>
            <a:ext cx="4879282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8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ضرب عدد من رقمين</a:t>
            </a:r>
          </a:p>
          <a:p>
            <a:pPr rtl="0">
              <a:defRPr sz="8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في عدد من رقمين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2466.png" descr="IMG_2466.png"/>
          <p:cNvPicPr>
            <a:picLocks noChangeAspect="1"/>
          </p:cNvPicPr>
          <p:nvPr/>
        </p:nvPicPr>
        <p:blipFill>
          <a:blip r:embed="rId2">
            <a:extLst/>
          </a:blip>
          <a:srcRect l="17451" t="13756" r="34515" b="6584"/>
          <a:stretch>
            <a:fillRect/>
          </a:stretch>
        </p:blipFill>
        <p:spPr>
          <a:xfrm>
            <a:off x="2413593" y="162271"/>
            <a:ext cx="7658345" cy="9530028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صفحة ٦٢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G_2467.png" descr="IMG_2467.png"/>
          <p:cNvPicPr>
            <a:picLocks noChangeAspect="1"/>
          </p:cNvPicPr>
          <p:nvPr/>
        </p:nvPicPr>
        <p:blipFill>
          <a:blip r:embed="rId2">
            <a:extLst/>
          </a:blip>
          <a:srcRect l="16842" t="12649" r="38966" b="3804"/>
          <a:stretch>
            <a:fillRect/>
          </a:stretch>
        </p:blipFill>
        <p:spPr>
          <a:xfrm>
            <a:off x="2247864" y="79375"/>
            <a:ext cx="6763752" cy="959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G_2467.png" descr="IMG_2467.png"/>
          <p:cNvPicPr>
            <a:picLocks noChangeAspect="1"/>
          </p:cNvPicPr>
          <p:nvPr/>
        </p:nvPicPr>
        <p:blipFill>
          <a:blip r:embed="rId2">
            <a:extLst/>
          </a:blip>
          <a:srcRect l="61219" t="40428" r="20811" b="37706"/>
          <a:stretch>
            <a:fillRect/>
          </a:stretch>
        </p:blipFill>
        <p:spPr>
          <a:xfrm>
            <a:off x="9176086" y="3111929"/>
            <a:ext cx="3581303" cy="3269895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صفحة ٦٣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٦٣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2468.png" descr="IMG_2468.png"/>
          <p:cNvPicPr>
            <a:picLocks noChangeAspect="1"/>
          </p:cNvPicPr>
          <p:nvPr/>
        </p:nvPicPr>
        <p:blipFill>
          <a:blip r:embed="rId2">
            <a:extLst/>
          </a:blip>
          <a:srcRect l="7356" t="44804" r="7356" b="26378"/>
          <a:stretch>
            <a:fillRect/>
          </a:stretch>
        </p:blipFill>
        <p:spPr>
          <a:xfrm>
            <a:off x="638386" y="1622714"/>
            <a:ext cx="11987663" cy="3039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2468.png" descr="IMG_2468.png"/>
          <p:cNvPicPr>
            <a:picLocks noChangeAspect="1"/>
          </p:cNvPicPr>
          <p:nvPr/>
        </p:nvPicPr>
        <p:blipFill>
          <a:blip r:embed="rId2">
            <a:extLst/>
          </a:blip>
          <a:srcRect l="6348" t="72240" r="8364" b="14867"/>
          <a:stretch>
            <a:fillRect/>
          </a:stretch>
        </p:blipFill>
        <p:spPr>
          <a:xfrm>
            <a:off x="703659" y="5978150"/>
            <a:ext cx="11597528" cy="131548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صفحة ٦٣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٦٣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G_2469.png" descr="IMG_2469.png"/>
          <p:cNvPicPr>
            <a:picLocks noChangeAspect="1"/>
          </p:cNvPicPr>
          <p:nvPr/>
        </p:nvPicPr>
        <p:blipFill>
          <a:blip r:embed="rId2">
            <a:extLst/>
          </a:blip>
          <a:srcRect l="11002" t="14456" r="4958" b="52973"/>
          <a:stretch>
            <a:fillRect/>
          </a:stretch>
        </p:blipFill>
        <p:spPr>
          <a:xfrm>
            <a:off x="582414" y="1240475"/>
            <a:ext cx="11839980" cy="3443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G_2469.png" descr="IMG_2469.png"/>
          <p:cNvPicPr>
            <a:picLocks noChangeAspect="1"/>
          </p:cNvPicPr>
          <p:nvPr/>
        </p:nvPicPr>
        <p:blipFill>
          <a:blip r:embed="rId2">
            <a:extLst/>
          </a:blip>
          <a:srcRect l="9709" t="46254" r="6252" b="44545"/>
          <a:stretch>
            <a:fillRect/>
          </a:stretch>
        </p:blipFill>
        <p:spPr>
          <a:xfrm>
            <a:off x="560794" y="6115179"/>
            <a:ext cx="11594518" cy="952409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صفحة ٦٤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