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2797E7-9E2C-475E-B0E3-5B7A383D1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82B9416-CB52-45DB-B353-8BCA013A5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E6B5DB-A3F5-4281-A2D4-2615B5A0E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8E4037-886D-47B4-8825-2412C974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A4493C-A2F5-4DBC-A6A4-A5242969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641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8ACDD1-0C8F-4EC3-BC95-3000810A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C12B715-4B60-4FDA-B3BB-D5E605754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FA34CF-4A80-4A40-A5A5-C1A572E8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024854-CD0E-4403-B611-9EA6BCBE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E96883-6DC4-4BD1-9CF1-64DF32D0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154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3525B33-851C-4130-B857-CB43432FD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30B2943-FC81-483B-ABE0-D30C7B780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21C42B-8EC5-4BFD-9EEE-A2244768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2444CC-2143-42F5-865A-A7A7EDB5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C892CA-A6FB-47C7-982C-920AE856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008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F99B66-D702-4D1D-987A-4FD1CD56E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AA1D003-BDAB-4E54-A781-E24BBF57C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402AB7-96C5-4755-BD34-853CA488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CA0754-D98B-4DE2-9681-FCE6D8D7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D6641F-2CD8-4E10-98E7-2DEC1823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134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8B6CCD-10C8-4A40-986E-880F35B74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9514994-12B8-4F35-A840-55F94AD3D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B42890D-7ED8-45AD-B27E-26658F7E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4617B5-0D69-4AE6-A229-75581823D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CC9675E-6C2E-4D38-9B23-800E3D0A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821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A81236-3AD9-4689-A513-FA35F289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EFA2DA-B723-428B-ABFD-54FDACD44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CD29B44-2372-4E7A-8938-2BC60194A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FB01F49-DF81-4BCD-BF7E-31630CE7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F80F8C-7B56-4829-B5AE-1610C323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9A79691-246D-4D7C-A14B-12B338A1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034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5DD83DF-BE11-4C4E-A403-9D12D76F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E06115C-F660-434F-A712-982D57FA6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F57E089-E307-4FA1-9D37-1EFC04F19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9EB8D38-8F3B-4799-BEE3-B92604CFB9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5A651F3-52C3-42E6-B684-DFAB04DC09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77F933D-A44D-4EB0-B548-C0669EB70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297C4EF-7E95-46B5-8A5F-F8A0F5A9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6ED05E1-33DB-475B-87B8-29A67EB9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777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37605F-CA35-4967-94D0-C4BA112A6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AD86D3C-D9C5-49F2-8D0E-BD0B82BB9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4DE34DA-2BF3-4F4D-89B4-50E6AAC7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2073963-6A47-4AEA-B84C-F54C5C98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339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E5846DD-10DF-413A-87DF-F3450BA3C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E39D256-5951-4A68-9A4B-80D63AEF2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75D424B-A4DD-44E6-BD0F-C34C03AC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489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073651-C6BB-437C-9FFD-BB09E41AE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35B430-FA09-411F-8DCF-57E5BD0D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62D56C2-765D-4617-9F36-195884E3E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B5BA12D-EA70-403F-8A06-34A52F0C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3A3ABC3-FC28-46FF-8A88-3DA13F65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B6A59A8-CB8F-40D6-9B65-0553D457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190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632E70-5C7F-489B-A24B-F1A509C8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8DE7B96-57AC-43D1-8044-6094B98FBC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E98F2BC-9F8F-44A8-8EDF-2BAEAF9A9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9D7F241-FB16-4D53-8764-B3AB041B4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C3C753-FC8A-4B0B-A699-8B043148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066BF4A-5FF5-4B2B-ADF7-D4CCE62B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926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8718534-99BB-47D6-8F61-6CDB11765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CF7BED4-E3EF-4801-BA81-1559BC137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B60B5EA-B1CA-4216-97BC-35D66C004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F06CE-CD6C-40FD-A390-B8CBD089FA10}" type="datetimeFigureOut">
              <a:rPr lang="ar-SA" smtClean="0"/>
              <a:t>16/05/43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087C32-DBE3-42F2-A043-D4232273C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8146E5-59AC-4597-8803-8C979EBD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DEA7E-2572-4573-8E8F-5B72816785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54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862886" y="2741485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FB0B684-4C34-4E24-B7C9-395DF1697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1676" y="1755821"/>
            <a:ext cx="2266950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C3F851F-7CBF-472C-BA71-78633A045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831" y="2494644"/>
            <a:ext cx="8374856" cy="312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0270D4D-9F4A-4104-ACAF-C4EB54A7B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1037" y="1808209"/>
            <a:ext cx="3533775" cy="70008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9B3A684-7EBC-4B69-AFC4-AFA7EC100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3269" y="2707480"/>
            <a:ext cx="8484393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7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63E8311-4BE5-4263-A98D-C33C5997A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5337" y="1786778"/>
            <a:ext cx="7267575" cy="74295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1" name="مجموعة 10">
            <a:extLst>
              <a:ext uri="{FF2B5EF4-FFF2-40B4-BE49-F238E27FC236}">
                <a16:creationId xmlns:a16="http://schemas.microsoft.com/office/drawing/2014/main" id="{2D8D3C73-CE8F-439B-B5ED-00231A7E0014}"/>
              </a:ext>
            </a:extLst>
          </p:cNvPr>
          <p:cNvGrpSpPr/>
          <p:nvPr/>
        </p:nvGrpSpPr>
        <p:grpSpPr>
          <a:xfrm>
            <a:off x="3983830" y="3014662"/>
            <a:ext cx="7815263" cy="1989399"/>
            <a:chOff x="3762374" y="3050381"/>
            <a:chExt cx="7815263" cy="1989399"/>
          </a:xfrm>
        </p:grpSpPr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DF6625CA-3FFF-46BB-BA1C-33560CC6F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05337" y="3050381"/>
              <a:ext cx="6972300" cy="1371600"/>
            </a:xfrm>
            <a:prstGeom prst="rect">
              <a:avLst/>
            </a:prstGeom>
          </p:spPr>
        </p:pic>
        <p:pic>
          <p:nvPicPr>
            <p:cNvPr id="10" name="صورة 9">
              <a:extLst>
                <a:ext uri="{FF2B5EF4-FFF2-40B4-BE49-F238E27FC236}">
                  <a16:creationId xmlns:a16="http://schemas.microsoft.com/office/drawing/2014/main" id="{3F23A382-F94D-4FB5-AD81-55F6E94E6B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62374" y="4658780"/>
              <a:ext cx="1381125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95759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2021-12-20T01:28:56Z</dcterms:created>
  <dcterms:modified xsi:type="dcterms:W3CDTF">2021-12-20T01:34:32Z</dcterms:modified>
</cp:coreProperties>
</file>