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0BB342-F833-4A07-8AFC-6D49D4520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CBF2F55-9DDB-489D-A122-EFD33524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C98000-0254-422F-82B6-D4C85BE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243F8E-8239-4B3B-B622-9E8FADA3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DA0ED3-F723-4F46-BC41-822BFF8A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96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D7670B-2D23-4803-9F71-69F08841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335CE64-D627-4E8B-A34D-99609094B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2EF0FC-FC33-452A-922F-7170B7DB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F96D43-E0B8-459B-A27B-1BF728E8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281475-8F12-42F0-B823-864539AA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8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E2CF9E8-D9FE-45FB-9990-9DA4FF936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A8B3C9A-68FA-49D0-9ABB-2200023E7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E4BD4F-748D-4F8C-8EC9-90450177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DBEF39-1621-4178-8B4A-FC3CFAA5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6F9C50-C892-492B-93BC-C4784697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077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F267BE-656F-4291-815A-C72F95F6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DBC053-FAC9-44DD-BDC4-43014122D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B1B3DD-8218-4189-AF4D-0C83671A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095CAD-B4CF-4AC6-921C-FAAF56CD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DEE1CF-9B55-4B8B-AD15-7483EDCC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762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FBF447-0C46-4A49-97C7-238F788D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6C2827-A97C-49C1-9678-88624F36C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75B98E-4FE6-49A5-8702-F6113B82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320BB2-BD2C-4F8E-8C03-93AF4779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2347FB-08B4-4DB8-A183-60C0ABA4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050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D0A398-543B-4093-B3B7-7C95FC2A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3A86C4-85A8-492B-AAF4-9C594262B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D282543-0861-4459-9B0C-D8317296A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8E42DCD-088C-4708-B64A-38F8D478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F3C0F6-2AED-4AF2-81E5-E91B59AD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DC2BEF7-4D07-4381-9D53-4008393C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4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555116-7801-4108-AD97-51DECEBD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5478D4-AA82-4133-996C-58A8B1E8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1A0AD5-044B-45E8-99EA-BDA183D09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C161E75-06F3-4A12-9E85-E3FA0D35C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5296C8C-140B-40E5-AEF8-34BA9D619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661056F-7E24-4917-BF87-42A075BD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9C956AD-F496-4712-AD64-196A1918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EFE1532-7983-4240-BF0B-23B1000E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238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FA44DE-CE2D-4EDE-9C0B-C488B6F3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2AE7DEC-AC1F-43A8-812E-FCBBEB3B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63F991-9CE2-4482-ABBD-6B55D8E6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A9EF046-34CB-4946-B332-E748050D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63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66F63F4-A14C-4D2E-B461-F4799D54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91EF96A-020E-4936-B3E8-6685DCAF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7A3CD6-4F16-416F-B6D4-6367AF6F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453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464038-888D-46B9-9EF5-D97EB957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C8AF23-1A3F-419B-B835-9CBA4E835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FBDC4EB-AAB4-4002-A59E-A2ABD3CDD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EFF1404-95D3-4C5F-BC8E-A8466908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27F1BB-BC48-4B25-B3F9-1AFD829A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C0A07C-45AB-4189-B400-F0964AC5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667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D3E5CB-C826-463A-BDB8-42BBD05B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00A86F7-2511-47FF-A34E-99229E371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DCE68A-9594-4B51-B152-A9A3ABD5E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7914A2-BC2C-429B-9131-DEB0435A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3DBA20-98D0-42A0-96D0-2201450A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C21737-B265-4A08-8CC1-0D4B39AA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599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C653B31-F9C5-40E7-AD1C-2DB62BA5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65ED72-5A2A-4C1B-87C2-ACD96DE30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F3E1D5-D7A8-4AFD-BD67-C69983F5F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10490-9045-4C46-A0F7-339C7EBCDE08}" type="datetimeFigureOut">
              <a:rPr lang="ar-SA" smtClean="0"/>
              <a:t>16/05/43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B74C3E-1EF3-4794-9758-9E5F3757C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60CCCF-AFEF-4BB1-A17B-F6575E981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BD8F-CD27-4A64-BA01-F6555FE919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60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400677" y="2218573"/>
            <a:ext cx="48732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7 - 1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قصص الطرح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515475" y="2250281"/>
            <a:ext cx="2321137" cy="263604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أستعمل قطع العد لتوضيح قصص الطرح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6B43B73-F938-4F9F-A4CA-EA5AF34E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699" y="2015728"/>
            <a:ext cx="71723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8EC1C8A-4074-4E80-9326-9CCE7174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688" y="1812971"/>
            <a:ext cx="1831180" cy="69056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B5EDEB9-76FA-4683-81E4-CAD33928A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993" y="1881187"/>
            <a:ext cx="7400925" cy="7239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FC26E03-5815-4455-82E9-91B592E9C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430" y="2702098"/>
            <a:ext cx="8946357" cy="27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7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7391100-699A-428C-A532-93C9E563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20" y="1950244"/>
            <a:ext cx="8939212" cy="27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66D9A75-16F7-4038-BA68-D47797A9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556" y="1681162"/>
            <a:ext cx="1678781" cy="6286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3EC3FDB-8D4C-42B2-B464-7B32259F8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143" y="1681162"/>
            <a:ext cx="7400925" cy="7239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52DE6AB-5592-4C39-ABD9-3A9A63709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513" y="2702719"/>
            <a:ext cx="8753474" cy="29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C2AEA0A-EE01-4E2C-AF81-F9A73104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256" y="1955715"/>
            <a:ext cx="9286875" cy="28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2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AF6DD51-EBE2-4313-B292-9E11D71F9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344" y="1890712"/>
            <a:ext cx="94107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4958C7D-357B-4115-A483-0C2DE2BFC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499" y="1714771"/>
            <a:ext cx="2209800" cy="5715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41C8453-D7EE-43D8-A502-9EC158BCC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937" y="2521744"/>
            <a:ext cx="9758362" cy="23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545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61</Words>
  <Application>Microsoft Office PowerPoint</Application>
  <PresentationFormat>شاشة عريضة</PresentationFormat>
  <Paragraphs>13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2021-12-20T01:34:46Z</dcterms:created>
  <dcterms:modified xsi:type="dcterms:W3CDTF">2021-12-20T01:46:11Z</dcterms:modified>
</cp:coreProperties>
</file>