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68E"/>
    <a:srgbClr val="FFF5C5"/>
    <a:srgbClr val="F1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956C2C-A853-4CEB-8C18-E3278E5D7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737876-865D-4558-BA7F-8FE419A6F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C74528-BAC8-42B9-8A30-11BB1C08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48549D-3D49-4B68-85A2-CDEC2C95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092EAE-BBE8-401E-BF12-1535DD9E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4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231085-9F35-40D7-939F-70E3BC25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1ADCE0-DAA4-47CB-81F9-F15D29D1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905FAF-2268-4067-A8E1-55368D4B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2E42AB-683B-40B6-AA44-A3297A8D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77612A-E1B3-47A3-824D-3BA821CA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583724-758B-42A4-ACD1-BC9FD94A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69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6546D0-C772-424D-AC2F-ECD84E1E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9049CD-401C-4E69-A5BB-B960EDE3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2A5066-3582-4A4E-809F-4A7CD4F0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1BA499-3218-4A3A-87D9-EF8DD20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10DA15-7E42-4A44-901F-F915CE27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85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CBD5CC-73DC-43B9-BC8F-78DA20E4D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DA32058-390F-4BB8-BBD0-DC8EA2F2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32C91E-53B1-4726-8882-5EECA6D3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22135-EF2D-44CD-906D-38F244A1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97E82-C87E-4A18-8490-EE26481D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956C2C-A853-4CEB-8C18-E3278E5D7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737876-865D-4558-BA7F-8FE419A6F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C74528-BAC8-42B9-8A30-11BB1C08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48549D-3D49-4B68-85A2-CDEC2C95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092EAE-BBE8-401E-BF12-1535DD9E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74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869314-207A-4C88-BD52-65651903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10E87D-507A-49CB-A51D-5692A993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4D8E90-EB39-4685-A328-38263FC8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5FC02E-F44F-4C8F-9BFF-4B6B48EF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B7B77-D909-4CF2-AB2C-11134BD0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56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F8608C-DAB3-4294-BE99-20094034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7C8C70-A8B9-4732-9944-323D7DCFB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59D29C-B887-4DE0-9ECD-0AB57267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A93FC7-9868-48A8-947F-2581E60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8B27BA-7AF3-40CE-94FB-4F6FB681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27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31D53-40EC-4437-9668-AB3C5F40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5273D7-CA90-4BE4-A0DA-3D5AEC639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BDFABE-460A-45AD-8F23-34669023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A88681-230A-4F65-A90A-BD2DE0E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FFBD0B-458D-4470-ADD7-6FBF63AC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1E6048-E6A4-4F6C-9D83-19A80A6C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8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1A5F18-9A15-49E5-B974-36FD56EA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DEDD0F-AA28-4FFC-AA1C-84C3123E5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4DA5B2-4B39-44F9-9D77-B14246F31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B028F97-4BD2-4A7E-920A-F5E3BECEE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F871929-65AF-4DD6-89F8-24BAD7D98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D9135AC-392F-41C3-B7D4-374005A9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A02E45-22E4-4333-B91F-F69ED3B0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72BAB8-64DC-412E-B94F-5C128606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3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BC95DD-1584-4133-8A2B-A87AFC92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8E9A7C-7F71-4E46-A1EF-851EE88B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ADE71C-D350-49B6-8368-1FEFF15E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576E4DE-CF1E-48A3-8E94-CA224A3B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72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296B97-F275-4B16-9FB2-B164A6B8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ECDC0C8-DB29-4046-8F31-09CFE22F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92F55E-9C58-466F-A882-508C5FC5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65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5DDDF2-D7DA-4F20-8487-0CB11A4C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8BDBEA-9BB4-4886-95EB-33084BB5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6A24651-CDDC-4F21-8EC1-9F372BE72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673344-4FCF-4CCF-8B88-F827A753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7BDB8E-50C4-4BB8-8440-398F1D3C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BDEFF4-B397-4368-820C-E252B58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8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A456CB-3EC5-4E1F-A068-84EA1430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D5C300-AA3E-4B70-81D4-A4A730FAE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D77D21-E684-40A6-9D2F-FB79E984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E27B-7652-4A8E-9F22-A4C483E40B1B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94854F-A4D1-4EDA-B185-43F714BA7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2B83BA-C5BF-46A0-B559-D75D81B99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9243-3243-4550-BB71-38FB7F8E11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183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6C6DF0-B3EB-40B0-A9D4-F18A66361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" y="1866193"/>
            <a:ext cx="2129158" cy="17033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BBD1DE5-B9F1-4B1A-8203-919C46EEAA47}"/>
              </a:ext>
            </a:extLst>
          </p:cNvPr>
          <p:cNvSpPr txBox="1"/>
          <p:nvPr/>
        </p:nvSpPr>
        <p:spPr>
          <a:xfrm>
            <a:off x="5688508" y="1866193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7FC49F-61F1-407C-BA2E-0D5B088D200E}"/>
              </a:ext>
            </a:extLst>
          </p:cNvPr>
          <p:cNvSpPr txBox="1"/>
          <p:nvPr/>
        </p:nvSpPr>
        <p:spPr>
          <a:xfrm>
            <a:off x="3813213" y="4981860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1E51EB-2D79-4210-BBA5-542CD6BDB757}"/>
              </a:ext>
            </a:extLst>
          </p:cNvPr>
          <p:cNvSpPr txBox="1"/>
          <p:nvPr/>
        </p:nvSpPr>
        <p:spPr>
          <a:xfrm>
            <a:off x="4083992" y="70010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874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5B3DD8E-9C36-448A-BC3C-7610E108B088}"/>
              </a:ext>
            </a:extLst>
          </p:cNvPr>
          <p:cNvSpPr/>
          <p:nvPr/>
        </p:nvSpPr>
        <p:spPr>
          <a:xfrm>
            <a:off x="8964172" y="1063965"/>
            <a:ext cx="136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strike="noStrike" kern="1200" cap="none" spc="0" normalizeH="0" baseline="0" noProof="0" dirty="0">
                <a:ln/>
                <a:solidFill>
                  <a:srgbClr val="6E968E"/>
                </a:solidFill>
                <a:effectLst/>
                <a:uLnTx/>
                <a:uFillTx/>
                <a:latin typeface="Calibri" panose="020F0502020204030204"/>
                <a:ea typeface="+mn-ea"/>
                <a:cs typeface="AGA Aladdin Regular" pitchFamily="2" charset="-78"/>
              </a:rPr>
              <a:t>الفصل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7E80991-5338-45B9-A673-17CD0200A0B3}"/>
              </a:ext>
            </a:extLst>
          </p:cNvPr>
          <p:cNvSpPr/>
          <p:nvPr/>
        </p:nvSpPr>
        <p:spPr>
          <a:xfrm>
            <a:off x="1947436" y="2691970"/>
            <a:ext cx="66624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3175">
                  <a:noFill/>
                </a:ln>
                <a:solidFill>
                  <a:srgbClr val="6E968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طرح الأعداد المكونة من رقمين 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1409D0D-6030-47B2-A7B4-A56162586701}"/>
              </a:ext>
            </a:extLst>
          </p:cNvPr>
          <p:cNvSpPr/>
          <p:nvPr/>
        </p:nvSpPr>
        <p:spPr>
          <a:xfrm>
            <a:off x="8997415" y="1811577"/>
            <a:ext cx="1308197" cy="1308197"/>
          </a:xfrm>
          <a:prstGeom prst="ellips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وتر 1">
            <a:extLst>
              <a:ext uri="{FF2B5EF4-FFF2-40B4-BE49-F238E27FC236}">
                <a16:creationId xmlns:a16="http://schemas.microsoft.com/office/drawing/2014/main" id="{1256EEDC-B583-483D-918B-89BACA5F358C}"/>
              </a:ext>
            </a:extLst>
          </p:cNvPr>
          <p:cNvSpPr/>
          <p:nvPr/>
        </p:nvSpPr>
        <p:spPr>
          <a:xfrm>
            <a:off x="8997415" y="1811576"/>
            <a:ext cx="1247149" cy="1308197"/>
          </a:xfrm>
          <a:prstGeom prst="chord">
            <a:avLst>
              <a:gd name="adj1" fmla="val 5227398"/>
              <a:gd name="adj2" fmla="val 16270804"/>
            </a:avLst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CD67320-6A6F-4637-8FEF-FDC6B5813C2E}"/>
              </a:ext>
            </a:extLst>
          </p:cNvPr>
          <p:cNvSpPr/>
          <p:nvPr/>
        </p:nvSpPr>
        <p:spPr>
          <a:xfrm>
            <a:off x="8945456" y="1828202"/>
            <a:ext cx="135106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ln w="3175">
                  <a:noFill/>
                </a:ln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6838AF-369A-4290-9614-0400C237169C}"/>
              </a:ext>
            </a:extLst>
          </p:cNvPr>
          <p:cNvGrpSpPr/>
          <p:nvPr/>
        </p:nvGrpSpPr>
        <p:grpSpPr>
          <a:xfrm>
            <a:off x="9759019" y="3420352"/>
            <a:ext cx="1349322" cy="1351008"/>
            <a:chOff x="1939895" y="3439304"/>
            <a:chExt cx="2938438" cy="2811348"/>
          </a:xfrm>
        </p:grpSpPr>
        <p:sp>
          <p:nvSpPr>
            <p:cNvPr id="29" name="علامة الطرح 28">
              <a:extLst>
                <a:ext uri="{FF2B5EF4-FFF2-40B4-BE49-F238E27FC236}">
                  <a16:creationId xmlns:a16="http://schemas.microsoft.com/office/drawing/2014/main" id="{B14DB56A-EE91-45FC-A163-D271DC3BC578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389490 w 2938438"/>
                <a:gd name="connsiteY0" fmla="*/ 1075059 h 2811348"/>
                <a:gd name="connsiteX1" fmla="*/ 2548948 w 2938438"/>
                <a:gd name="connsiteY1" fmla="*/ 1075059 h 2811348"/>
                <a:gd name="connsiteX2" fmla="*/ 2548948 w 2938438"/>
                <a:gd name="connsiteY2" fmla="*/ 1736289 h 2811348"/>
                <a:gd name="connsiteX3" fmla="*/ 389490 w 2938438"/>
                <a:gd name="connsiteY3" fmla="*/ 1736289 h 2811348"/>
                <a:gd name="connsiteX4" fmla="*/ 389490 w 2938438"/>
                <a:gd name="connsiteY4" fmla="*/ 1075059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438" h="2811348" fill="none" extrusionOk="0">
                  <a:moveTo>
                    <a:pt x="389490" y="1075059"/>
                  </a:moveTo>
                  <a:cubicBezTo>
                    <a:pt x="1267822" y="1199002"/>
                    <a:pt x="1920688" y="933501"/>
                    <a:pt x="2548948" y="1075059"/>
                  </a:cubicBezTo>
                  <a:cubicBezTo>
                    <a:pt x="2496293" y="1310178"/>
                    <a:pt x="2557040" y="1417138"/>
                    <a:pt x="2548948" y="1736289"/>
                  </a:cubicBezTo>
                  <a:cubicBezTo>
                    <a:pt x="1986360" y="1844957"/>
                    <a:pt x="926026" y="1668278"/>
                    <a:pt x="389490" y="1736289"/>
                  </a:cubicBezTo>
                  <a:cubicBezTo>
                    <a:pt x="437643" y="1624588"/>
                    <a:pt x="420255" y="1323947"/>
                    <a:pt x="389490" y="1075059"/>
                  </a:cubicBezTo>
                  <a:close/>
                </a:path>
                <a:path w="2938438" h="2811348" stroke="0" extrusionOk="0">
                  <a:moveTo>
                    <a:pt x="389490" y="1075059"/>
                  </a:moveTo>
                  <a:cubicBezTo>
                    <a:pt x="877209" y="1104816"/>
                    <a:pt x="1543028" y="1032261"/>
                    <a:pt x="2548948" y="1075059"/>
                  </a:cubicBezTo>
                  <a:cubicBezTo>
                    <a:pt x="2494278" y="1187043"/>
                    <a:pt x="2548502" y="1499273"/>
                    <a:pt x="2548948" y="1736289"/>
                  </a:cubicBezTo>
                  <a:cubicBezTo>
                    <a:pt x="1965096" y="1662134"/>
                    <a:pt x="1457199" y="1723984"/>
                    <a:pt x="389490" y="1736289"/>
                  </a:cubicBezTo>
                  <a:cubicBezTo>
                    <a:pt x="390386" y="1625148"/>
                    <a:pt x="421486" y="1398059"/>
                    <a:pt x="389490" y="1075059"/>
                  </a:cubicBezTo>
                  <a:close/>
                </a:path>
              </a:pathLst>
            </a:custGeom>
            <a:solidFill>
              <a:srgbClr val="F1CA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inu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D613A2E1-844F-4600-9E8C-9B5112904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3132945" y="4485513"/>
              <a:ext cx="552338" cy="718929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9EA13DC-ABA7-46D6-8355-369E83721071}"/>
              </a:ext>
            </a:extLst>
          </p:cNvPr>
          <p:cNvGrpSpPr/>
          <p:nvPr/>
        </p:nvGrpSpPr>
        <p:grpSpPr>
          <a:xfrm>
            <a:off x="9016873" y="4029119"/>
            <a:ext cx="1289901" cy="1444817"/>
            <a:chOff x="1939895" y="3439304"/>
            <a:chExt cx="2938438" cy="2811348"/>
          </a:xfrm>
        </p:grpSpPr>
        <p:sp>
          <p:nvSpPr>
            <p:cNvPr id="35" name="علامة الطرح 34">
              <a:extLst>
                <a:ext uri="{FF2B5EF4-FFF2-40B4-BE49-F238E27FC236}">
                  <a16:creationId xmlns:a16="http://schemas.microsoft.com/office/drawing/2014/main" id="{9018E416-684E-4210-8B44-CA5F285B6DE6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389490 w 2938438"/>
                <a:gd name="connsiteY0" fmla="*/ 1075059 h 2811348"/>
                <a:gd name="connsiteX1" fmla="*/ 2548948 w 2938438"/>
                <a:gd name="connsiteY1" fmla="*/ 1075059 h 2811348"/>
                <a:gd name="connsiteX2" fmla="*/ 2548948 w 2938438"/>
                <a:gd name="connsiteY2" fmla="*/ 1736289 h 2811348"/>
                <a:gd name="connsiteX3" fmla="*/ 389490 w 2938438"/>
                <a:gd name="connsiteY3" fmla="*/ 1736289 h 2811348"/>
                <a:gd name="connsiteX4" fmla="*/ 389490 w 2938438"/>
                <a:gd name="connsiteY4" fmla="*/ 1075059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438" h="2811348" fill="none" extrusionOk="0">
                  <a:moveTo>
                    <a:pt x="389490" y="1075059"/>
                  </a:moveTo>
                  <a:cubicBezTo>
                    <a:pt x="1267822" y="1199002"/>
                    <a:pt x="1920688" y="933501"/>
                    <a:pt x="2548948" y="1075059"/>
                  </a:cubicBezTo>
                  <a:cubicBezTo>
                    <a:pt x="2496293" y="1310178"/>
                    <a:pt x="2557040" y="1417138"/>
                    <a:pt x="2548948" y="1736289"/>
                  </a:cubicBezTo>
                  <a:cubicBezTo>
                    <a:pt x="1986360" y="1844957"/>
                    <a:pt x="926026" y="1668278"/>
                    <a:pt x="389490" y="1736289"/>
                  </a:cubicBezTo>
                  <a:cubicBezTo>
                    <a:pt x="437643" y="1624588"/>
                    <a:pt x="420255" y="1323947"/>
                    <a:pt x="389490" y="1075059"/>
                  </a:cubicBezTo>
                  <a:close/>
                </a:path>
                <a:path w="2938438" h="2811348" stroke="0" extrusionOk="0">
                  <a:moveTo>
                    <a:pt x="389490" y="1075059"/>
                  </a:moveTo>
                  <a:cubicBezTo>
                    <a:pt x="877209" y="1104816"/>
                    <a:pt x="1543028" y="1032261"/>
                    <a:pt x="2548948" y="1075059"/>
                  </a:cubicBezTo>
                  <a:cubicBezTo>
                    <a:pt x="2494278" y="1187043"/>
                    <a:pt x="2548502" y="1499273"/>
                    <a:pt x="2548948" y="1736289"/>
                  </a:cubicBezTo>
                  <a:cubicBezTo>
                    <a:pt x="1965096" y="1662134"/>
                    <a:pt x="1457199" y="1723984"/>
                    <a:pt x="389490" y="1736289"/>
                  </a:cubicBezTo>
                  <a:cubicBezTo>
                    <a:pt x="390386" y="1625148"/>
                    <a:pt x="421486" y="1398059"/>
                    <a:pt x="389490" y="1075059"/>
                  </a:cubicBezTo>
                  <a:close/>
                </a:path>
              </a:pathLst>
            </a:custGeom>
            <a:solidFill>
              <a:srgbClr val="6E968E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inu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6E968E"/>
                </a:solidFill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F1D540DE-084A-4CBC-B41D-24144F60A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3277493" y="4453882"/>
              <a:ext cx="552338" cy="718928"/>
            </a:xfrm>
            <a:prstGeom prst="rect">
              <a:avLst/>
            </a:prstGeom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33308CD-2353-47D0-90FD-04527E5E8C32}"/>
              </a:ext>
            </a:extLst>
          </p:cNvPr>
          <p:cNvGrpSpPr/>
          <p:nvPr/>
        </p:nvGrpSpPr>
        <p:grpSpPr>
          <a:xfrm>
            <a:off x="8486281" y="2992549"/>
            <a:ext cx="1289901" cy="1444817"/>
            <a:chOff x="1939895" y="3439304"/>
            <a:chExt cx="2938438" cy="2811348"/>
          </a:xfrm>
        </p:grpSpPr>
        <p:sp>
          <p:nvSpPr>
            <p:cNvPr id="38" name="علامة الطرح 37">
              <a:extLst>
                <a:ext uri="{FF2B5EF4-FFF2-40B4-BE49-F238E27FC236}">
                  <a16:creationId xmlns:a16="http://schemas.microsoft.com/office/drawing/2014/main" id="{73573FE8-58D9-400C-8A60-630A1976B4C7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389490 w 2938438"/>
                <a:gd name="connsiteY0" fmla="*/ 1075059 h 2811348"/>
                <a:gd name="connsiteX1" fmla="*/ 2548948 w 2938438"/>
                <a:gd name="connsiteY1" fmla="*/ 1075059 h 2811348"/>
                <a:gd name="connsiteX2" fmla="*/ 2548948 w 2938438"/>
                <a:gd name="connsiteY2" fmla="*/ 1736289 h 2811348"/>
                <a:gd name="connsiteX3" fmla="*/ 389490 w 2938438"/>
                <a:gd name="connsiteY3" fmla="*/ 1736289 h 2811348"/>
                <a:gd name="connsiteX4" fmla="*/ 389490 w 2938438"/>
                <a:gd name="connsiteY4" fmla="*/ 1075059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438" h="2811348" fill="none" extrusionOk="0">
                  <a:moveTo>
                    <a:pt x="389490" y="1075059"/>
                  </a:moveTo>
                  <a:cubicBezTo>
                    <a:pt x="1267822" y="1199002"/>
                    <a:pt x="1920688" y="933501"/>
                    <a:pt x="2548948" y="1075059"/>
                  </a:cubicBezTo>
                  <a:cubicBezTo>
                    <a:pt x="2496293" y="1310178"/>
                    <a:pt x="2557040" y="1417138"/>
                    <a:pt x="2548948" y="1736289"/>
                  </a:cubicBezTo>
                  <a:cubicBezTo>
                    <a:pt x="1986360" y="1844957"/>
                    <a:pt x="926026" y="1668278"/>
                    <a:pt x="389490" y="1736289"/>
                  </a:cubicBezTo>
                  <a:cubicBezTo>
                    <a:pt x="437643" y="1624588"/>
                    <a:pt x="420255" y="1323947"/>
                    <a:pt x="389490" y="1075059"/>
                  </a:cubicBezTo>
                  <a:close/>
                </a:path>
                <a:path w="2938438" h="2811348" stroke="0" extrusionOk="0">
                  <a:moveTo>
                    <a:pt x="389490" y="1075059"/>
                  </a:moveTo>
                  <a:cubicBezTo>
                    <a:pt x="877209" y="1104816"/>
                    <a:pt x="1543028" y="1032261"/>
                    <a:pt x="2548948" y="1075059"/>
                  </a:cubicBezTo>
                  <a:cubicBezTo>
                    <a:pt x="2494278" y="1187043"/>
                    <a:pt x="2548502" y="1499273"/>
                    <a:pt x="2548948" y="1736289"/>
                  </a:cubicBezTo>
                  <a:cubicBezTo>
                    <a:pt x="1965096" y="1662134"/>
                    <a:pt x="1457199" y="1723984"/>
                    <a:pt x="389490" y="1736289"/>
                  </a:cubicBezTo>
                  <a:cubicBezTo>
                    <a:pt x="390386" y="1625148"/>
                    <a:pt x="421486" y="1398059"/>
                    <a:pt x="389490" y="1075059"/>
                  </a:cubicBezTo>
                  <a:close/>
                </a:path>
              </a:pathLst>
            </a:custGeom>
            <a:solidFill>
              <a:srgbClr val="6E968E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inu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6E968E"/>
                </a:solidFill>
              </a:endParaRP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46F09D5-5CC4-4298-895A-F6FB84DB1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3277493" y="4453882"/>
              <a:ext cx="552338" cy="718928"/>
            </a:xfrm>
            <a:prstGeom prst="rect">
              <a:avLst/>
            </a:prstGeom>
          </p:spPr>
        </p:pic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B2E077D1-714E-4FD2-BCD5-400FB5B9404B}"/>
              </a:ext>
            </a:extLst>
          </p:cNvPr>
          <p:cNvGrpSpPr/>
          <p:nvPr/>
        </p:nvGrpSpPr>
        <p:grpSpPr>
          <a:xfrm>
            <a:off x="8609837" y="4838196"/>
            <a:ext cx="1349322" cy="1351008"/>
            <a:chOff x="1939895" y="3439304"/>
            <a:chExt cx="2938438" cy="2811348"/>
          </a:xfrm>
        </p:grpSpPr>
        <p:sp>
          <p:nvSpPr>
            <p:cNvPr id="47" name="علامة الطرح 46">
              <a:extLst>
                <a:ext uri="{FF2B5EF4-FFF2-40B4-BE49-F238E27FC236}">
                  <a16:creationId xmlns:a16="http://schemas.microsoft.com/office/drawing/2014/main" id="{DE1CFC31-A7B8-4E5A-9348-9E53A0A94C1D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389490 w 2938438"/>
                <a:gd name="connsiteY0" fmla="*/ 1075059 h 2811348"/>
                <a:gd name="connsiteX1" fmla="*/ 2548948 w 2938438"/>
                <a:gd name="connsiteY1" fmla="*/ 1075059 h 2811348"/>
                <a:gd name="connsiteX2" fmla="*/ 2548948 w 2938438"/>
                <a:gd name="connsiteY2" fmla="*/ 1736289 h 2811348"/>
                <a:gd name="connsiteX3" fmla="*/ 389490 w 2938438"/>
                <a:gd name="connsiteY3" fmla="*/ 1736289 h 2811348"/>
                <a:gd name="connsiteX4" fmla="*/ 389490 w 2938438"/>
                <a:gd name="connsiteY4" fmla="*/ 1075059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438" h="2811348" fill="none" extrusionOk="0">
                  <a:moveTo>
                    <a:pt x="389490" y="1075059"/>
                  </a:moveTo>
                  <a:cubicBezTo>
                    <a:pt x="1267822" y="1199002"/>
                    <a:pt x="1920688" y="933501"/>
                    <a:pt x="2548948" y="1075059"/>
                  </a:cubicBezTo>
                  <a:cubicBezTo>
                    <a:pt x="2496293" y="1310178"/>
                    <a:pt x="2557040" y="1417138"/>
                    <a:pt x="2548948" y="1736289"/>
                  </a:cubicBezTo>
                  <a:cubicBezTo>
                    <a:pt x="1986360" y="1844957"/>
                    <a:pt x="926026" y="1668278"/>
                    <a:pt x="389490" y="1736289"/>
                  </a:cubicBezTo>
                  <a:cubicBezTo>
                    <a:pt x="437643" y="1624588"/>
                    <a:pt x="420255" y="1323947"/>
                    <a:pt x="389490" y="1075059"/>
                  </a:cubicBezTo>
                  <a:close/>
                </a:path>
                <a:path w="2938438" h="2811348" stroke="0" extrusionOk="0">
                  <a:moveTo>
                    <a:pt x="389490" y="1075059"/>
                  </a:moveTo>
                  <a:cubicBezTo>
                    <a:pt x="877209" y="1104816"/>
                    <a:pt x="1543028" y="1032261"/>
                    <a:pt x="2548948" y="1075059"/>
                  </a:cubicBezTo>
                  <a:cubicBezTo>
                    <a:pt x="2494278" y="1187043"/>
                    <a:pt x="2548502" y="1499273"/>
                    <a:pt x="2548948" y="1736289"/>
                  </a:cubicBezTo>
                  <a:cubicBezTo>
                    <a:pt x="1965096" y="1662134"/>
                    <a:pt x="1457199" y="1723984"/>
                    <a:pt x="389490" y="1736289"/>
                  </a:cubicBezTo>
                  <a:cubicBezTo>
                    <a:pt x="390386" y="1625148"/>
                    <a:pt x="421486" y="1398059"/>
                    <a:pt x="389490" y="1075059"/>
                  </a:cubicBezTo>
                  <a:close/>
                </a:path>
              </a:pathLst>
            </a:custGeom>
            <a:solidFill>
              <a:srgbClr val="F1CA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inu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A0423F04-C2A7-4F3C-9D44-10BFA1796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3132945" y="4485513"/>
              <a:ext cx="552338" cy="718929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4D0F4824-6626-4C36-AA25-58E868390BED}"/>
              </a:ext>
            </a:extLst>
          </p:cNvPr>
          <p:cNvGrpSpPr/>
          <p:nvPr/>
        </p:nvGrpSpPr>
        <p:grpSpPr>
          <a:xfrm>
            <a:off x="9916435" y="5181242"/>
            <a:ext cx="1289901" cy="1444817"/>
            <a:chOff x="1939895" y="3439304"/>
            <a:chExt cx="2938438" cy="2811348"/>
          </a:xfrm>
        </p:grpSpPr>
        <p:sp>
          <p:nvSpPr>
            <p:cNvPr id="50" name="علامة الطرح 49">
              <a:extLst>
                <a:ext uri="{FF2B5EF4-FFF2-40B4-BE49-F238E27FC236}">
                  <a16:creationId xmlns:a16="http://schemas.microsoft.com/office/drawing/2014/main" id="{9C144EB5-1C8C-414B-9B21-D049ADFB7663}"/>
                </a:ext>
              </a:extLst>
            </p:cNvPr>
            <p:cNvSpPr/>
            <p:nvPr/>
          </p:nvSpPr>
          <p:spPr>
            <a:xfrm>
              <a:off x="1939895" y="3439304"/>
              <a:ext cx="2938438" cy="2811348"/>
            </a:xfrm>
            <a:custGeom>
              <a:avLst/>
              <a:gdLst>
                <a:gd name="connsiteX0" fmla="*/ 389490 w 2938438"/>
                <a:gd name="connsiteY0" fmla="*/ 1075059 h 2811348"/>
                <a:gd name="connsiteX1" fmla="*/ 2548948 w 2938438"/>
                <a:gd name="connsiteY1" fmla="*/ 1075059 h 2811348"/>
                <a:gd name="connsiteX2" fmla="*/ 2548948 w 2938438"/>
                <a:gd name="connsiteY2" fmla="*/ 1736289 h 2811348"/>
                <a:gd name="connsiteX3" fmla="*/ 389490 w 2938438"/>
                <a:gd name="connsiteY3" fmla="*/ 1736289 h 2811348"/>
                <a:gd name="connsiteX4" fmla="*/ 389490 w 2938438"/>
                <a:gd name="connsiteY4" fmla="*/ 1075059 h 28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8438" h="2811348" fill="none" extrusionOk="0">
                  <a:moveTo>
                    <a:pt x="389490" y="1075059"/>
                  </a:moveTo>
                  <a:cubicBezTo>
                    <a:pt x="1267822" y="1199002"/>
                    <a:pt x="1920688" y="933501"/>
                    <a:pt x="2548948" y="1075059"/>
                  </a:cubicBezTo>
                  <a:cubicBezTo>
                    <a:pt x="2496293" y="1310178"/>
                    <a:pt x="2557040" y="1417138"/>
                    <a:pt x="2548948" y="1736289"/>
                  </a:cubicBezTo>
                  <a:cubicBezTo>
                    <a:pt x="1986360" y="1844957"/>
                    <a:pt x="926026" y="1668278"/>
                    <a:pt x="389490" y="1736289"/>
                  </a:cubicBezTo>
                  <a:cubicBezTo>
                    <a:pt x="437643" y="1624588"/>
                    <a:pt x="420255" y="1323947"/>
                    <a:pt x="389490" y="1075059"/>
                  </a:cubicBezTo>
                  <a:close/>
                </a:path>
                <a:path w="2938438" h="2811348" stroke="0" extrusionOk="0">
                  <a:moveTo>
                    <a:pt x="389490" y="1075059"/>
                  </a:moveTo>
                  <a:cubicBezTo>
                    <a:pt x="877209" y="1104816"/>
                    <a:pt x="1543028" y="1032261"/>
                    <a:pt x="2548948" y="1075059"/>
                  </a:cubicBezTo>
                  <a:cubicBezTo>
                    <a:pt x="2494278" y="1187043"/>
                    <a:pt x="2548502" y="1499273"/>
                    <a:pt x="2548948" y="1736289"/>
                  </a:cubicBezTo>
                  <a:cubicBezTo>
                    <a:pt x="1965096" y="1662134"/>
                    <a:pt x="1457199" y="1723984"/>
                    <a:pt x="389490" y="1736289"/>
                  </a:cubicBezTo>
                  <a:cubicBezTo>
                    <a:pt x="390386" y="1625148"/>
                    <a:pt x="421486" y="1398059"/>
                    <a:pt x="389490" y="1075059"/>
                  </a:cubicBezTo>
                  <a:close/>
                </a:path>
              </a:pathLst>
            </a:custGeom>
            <a:solidFill>
              <a:srgbClr val="6E968E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554072">
                    <a:prstGeom prst="mathMinus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6E968E"/>
                </a:solidFill>
              </a:endParaRPr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1F628283-F69A-47E3-9FDC-8141F73F5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17777" r="52204" b="49401"/>
            <a:stretch/>
          </p:blipFill>
          <p:spPr>
            <a:xfrm>
              <a:off x="3277493" y="4453882"/>
              <a:ext cx="552338" cy="718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41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سماء, عرض, إطار صورة&#10;&#10;تم إنشاء الوصف تلقائياً">
            <a:extLst>
              <a:ext uri="{FF2B5EF4-FFF2-40B4-BE49-F238E27FC236}">
                <a16:creationId xmlns:a16="http://schemas.microsoft.com/office/drawing/2014/main" id="{1363C671-A3BF-4D22-8CB4-53F575B02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9851" r="51713" b="10147"/>
          <a:stretch/>
        </p:blipFill>
        <p:spPr>
          <a:xfrm>
            <a:off x="1044291" y="1238824"/>
            <a:ext cx="2486273" cy="3806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 descr="صورة تحتوي على نص, دمية, لعبة&#10;&#10;تم إنشاء الوصف تلقائياً">
            <a:extLst>
              <a:ext uri="{FF2B5EF4-FFF2-40B4-BE49-F238E27FC236}">
                <a16:creationId xmlns:a16="http://schemas.microsoft.com/office/drawing/2014/main" id="{496C04C8-4D42-4A4A-8F20-F9B2E5EA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9372" r="70665" b="10202"/>
          <a:stretch/>
        </p:blipFill>
        <p:spPr>
          <a:xfrm>
            <a:off x="2751343" y="1687115"/>
            <a:ext cx="2362998" cy="45125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A04F7EA9-F240-443F-BC23-F7683AE06980}"/>
              </a:ext>
            </a:extLst>
          </p:cNvPr>
          <p:cNvSpPr/>
          <p:nvPr/>
        </p:nvSpPr>
        <p:spPr>
          <a:xfrm>
            <a:off x="5237616" y="1238824"/>
            <a:ext cx="4620268" cy="2650733"/>
          </a:xfrm>
          <a:custGeom>
            <a:avLst/>
            <a:gdLst>
              <a:gd name="connsiteX0" fmla="*/ -386994 w 4620268"/>
              <a:gd name="connsiteY0" fmla="*/ 2503352 h 2650733"/>
              <a:gd name="connsiteX1" fmla="*/ 238791 w 4620268"/>
              <a:gd name="connsiteY1" fmla="*/ 1912204 h 2650733"/>
              <a:gd name="connsiteX2" fmla="*/ 1836602 w 4620268"/>
              <a:gd name="connsiteY2" fmla="*/ 28142 h 2650733"/>
              <a:gd name="connsiteX3" fmla="*/ 4125835 w 4620268"/>
              <a:gd name="connsiteY3" fmla="*/ 505942 h 2650733"/>
              <a:gd name="connsiteX4" fmla="*/ 2997850 w 4620268"/>
              <a:gd name="connsiteY4" fmla="*/ 2590643 h 2650733"/>
              <a:gd name="connsiteX5" fmla="*/ 772791 w 4620268"/>
              <a:gd name="connsiteY5" fmla="*/ 2314644 h 2650733"/>
              <a:gd name="connsiteX6" fmla="*/ -386994 w 4620268"/>
              <a:gd name="connsiteY6" fmla="*/ 2503352 h 265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0268" h="2650733" fill="none" extrusionOk="0">
                <a:moveTo>
                  <a:pt x="-386994" y="2503352"/>
                </a:moveTo>
                <a:cubicBezTo>
                  <a:pt x="-263796" y="2450923"/>
                  <a:pt x="-33515" y="2129545"/>
                  <a:pt x="238791" y="1912204"/>
                </a:cubicBezTo>
                <a:cubicBezTo>
                  <a:pt x="-595215" y="972902"/>
                  <a:pt x="372741" y="221782"/>
                  <a:pt x="1836602" y="28142"/>
                </a:cubicBezTo>
                <a:cubicBezTo>
                  <a:pt x="2748042" y="-139931"/>
                  <a:pt x="3513174" y="104801"/>
                  <a:pt x="4125835" y="505942"/>
                </a:cubicBezTo>
                <a:cubicBezTo>
                  <a:pt x="5122515" y="1012714"/>
                  <a:pt x="4389503" y="2266156"/>
                  <a:pt x="2997850" y="2590643"/>
                </a:cubicBezTo>
                <a:cubicBezTo>
                  <a:pt x="2202277" y="2718080"/>
                  <a:pt x="1436562" y="2591791"/>
                  <a:pt x="772791" y="2314644"/>
                </a:cubicBezTo>
                <a:cubicBezTo>
                  <a:pt x="615543" y="2275778"/>
                  <a:pt x="-221447" y="2508086"/>
                  <a:pt x="-386994" y="2503352"/>
                </a:cubicBezTo>
                <a:close/>
              </a:path>
              <a:path w="4620268" h="2650733" stroke="0" extrusionOk="0">
                <a:moveTo>
                  <a:pt x="-386994" y="2503352"/>
                </a:moveTo>
                <a:cubicBezTo>
                  <a:pt x="-298787" y="2423452"/>
                  <a:pt x="90613" y="2068437"/>
                  <a:pt x="238791" y="1912204"/>
                </a:cubicBezTo>
                <a:cubicBezTo>
                  <a:pt x="-585805" y="1151937"/>
                  <a:pt x="326189" y="327852"/>
                  <a:pt x="1836602" y="28142"/>
                </a:cubicBezTo>
                <a:cubicBezTo>
                  <a:pt x="2671444" y="-4115"/>
                  <a:pt x="3597884" y="120139"/>
                  <a:pt x="4125835" y="505942"/>
                </a:cubicBezTo>
                <a:cubicBezTo>
                  <a:pt x="5105970" y="1327044"/>
                  <a:pt x="4430995" y="2332883"/>
                  <a:pt x="2997850" y="2590643"/>
                </a:cubicBezTo>
                <a:cubicBezTo>
                  <a:pt x="2198740" y="2719416"/>
                  <a:pt x="1412869" y="2632322"/>
                  <a:pt x="772791" y="2314644"/>
                </a:cubicBezTo>
                <a:cubicBezTo>
                  <a:pt x="513190" y="2377744"/>
                  <a:pt x="-94847" y="2530948"/>
                  <a:pt x="-386994" y="25033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58376"/>
                      <a:gd name="adj2" fmla="val 4444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B89D65D-7BF2-4C1B-89A1-8075AF9C269E}"/>
              </a:ext>
            </a:extLst>
          </p:cNvPr>
          <p:cNvSpPr txBox="1"/>
          <p:nvPr/>
        </p:nvSpPr>
        <p:spPr>
          <a:xfrm>
            <a:off x="5237616" y="1840647"/>
            <a:ext cx="429120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KFNL" panose="00000500000000000000" pitchFamily="2" charset="-78"/>
                <a:cs typeface="KFNL" panose="00000500000000000000" pitchFamily="2" charset="-78"/>
              </a:rPr>
              <a:t>استعملت المصعد في الطابق الـ 25 ، وضغطت على زر الطابق الـ 20 . ما عدد الطوابق التي سأنزلها ؟</a:t>
            </a:r>
          </a:p>
          <a:p>
            <a:endParaRPr lang="ar-SA" sz="2000" dirty="0">
              <a:latin typeface="KFNL" panose="00000500000000000000" pitchFamily="2" charset="-78"/>
              <a:cs typeface="KFNL" panose="00000500000000000000" pitchFamily="2" charset="-78"/>
            </a:endParaRPr>
          </a:p>
          <a:p>
            <a:pPr algn="ctr"/>
            <a:r>
              <a:rPr lang="ar-SA" sz="2000" dirty="0">
                <a:latin typeface="KFNL" panose="00000500000000000000" pitchFamily="2" charset="-78"/>
                <a:cs typeface="KFNL" panose="00000500000000000000" pitchFamily="2" charset="-78"/>
              </a:rPr>
              <a:t>................................ طوابق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8DFF539-DFE5-4A47-B221-F57AC63E357A}"/>
              </a:ext>
            </a:extLst>
          </p:cNvPr>
          <p:cNvSpPr txBox="1"/>
          <p:nvPr/>
        </p:nvSpPr>
        <p:spPr>
          <a:xfrm>
            <a:off x="8071842" y="381119"/>
            <a:ext cx="1755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KFNL" panose="00000500000000000000" pitchFamily="2" charset="-78"/>
                <a:cs typeface="Sultan Koufi" panose="00000400000000000000" pitchFamily="2" charset="-78"/>
              </a:rPr>
              <a:t>أستكشف</a:t>
            </a:r>
            <a:r>
              <a:rPr lang="ar-SA" sz="36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KFNL" panose="00000500000000000000" pitchFamily="2" charset="-78"/>
                <a:cs typeface="Sultan Koufi" panose="00000400000000000000" pitchFamily="2" charset="-78"/>
              </a:rPr>
              <a:t> 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096554D-A867-4630-84FF-42CC88275E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8" t="52285" r="40758"/>
          <a:stretch/>
        </p:blipFill>
        <p:spPr>
          <a:xfrm>
            <a:off x="9558337" y="35846"/>
            <a:ext cx="507145" cy="75479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195A8FF5-B2D2-406B-9387-01DDEA9A2469}"/>
              </a:ext>
            </a:extLst>
          </p:cNvPr>
          <p:cNvSpPr/>
          <p:nvPr/>
        </p:nvSpPr>
        <p:spPr>
          <a:xfrm>
            <a:off x="7280206" y="291126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F6CCD2-3A23-4492-86EF-3CD07BAA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580" y="82006"/>
            <a:ext cx="1329956" cy="10639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6322ECA-154C-4476-AC5F-6E0A1B84939B}"/>
              </a:ext>
            </a:extLst>
          </p:cNvPr>
          <p:cNvSpPr txBox="1"/>
          <p:nvPr/>
        </p:nvSpPr>
        <p:spPr>
          <a:xfrm>
            <a:off x="5276854" y="622751"/>
            <a:ext cx="4098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Traditional Arabic" panose="02020603050405020304" pitchFamily="18" charset="-78"/>
                <a:cs typeface="Sultan Koufi" panose="00000400000000000000" pitchFamily="2" charset="-78"/>
              </a:rPr>
              <a:t>ماذا أتعلم في هذا الفصل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D84A9F-691E-4D8E-9423-10907123AB4A}"/>
              </a:ext>
            </a:extLst>
          </p:cNvPr>
          <p:cNvSpPr txBox="1"/>
          <p:nvPr/>
        </p:nvSpPr>
        <p:spPr>
          <a:xfrm>
            <a:off x="5276854" y="1223962"/>
            <a:ext cx="3772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طرح العشرات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1D4A08-ABEB-4915-A337-408968326334}"/>
              </a:ext>
            </a:extLst>
          </p:cNvPr>
          <p:cNvSpPr txBox="1"/>
          <p:nvPr/>
        </p:nvSpPr>
        <p:spPr>
          <a:xfrm>
            <a:off x="4443326" y="1747182"/>
            <a:ext cx="46014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الطرح بالعد التنازلي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9C306B-A65B-4C5E-97FD-3B1B3C020101}"/>
              </a:ext>
            </a:extLst>
          </p:cNvPr>
          <p:cNvSpPr txBox="1"/>
          <p:nvPr/>
        </p:nvSpPr>
        <p:spPr>
          <a:xfrm>
            <a:off x="3839009" y="2363362"/>
            <a:ext cx="5205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الطرح إعادة التجميع وبدون إعادة التجميع  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CFFA393-D5D7-4731-A77A-9E807150858D}"/>
              </a:ext>
            </a:extLst>
          </p:cNvPr>
          <p:cNvSpPr txBox="1"/>
          <p:nvPr/>
        </p:nvSpPr>
        <p:spPr>
          <a:xfrm>
            <a:off x="2554739" y="2927636"/>
            <a:ext cx="6494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طرح عدد مكون من رقم واحد من عدد مكون من رقمين 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709F2C-9113-4DA3-A300-0BB7C6930E16}"/>
              </a:ext>
            </a:extLst>
          </p:cNvPr>
          <p:cNvSpPr txBox="1"/>
          <p:nvPr/>
        </p:nvSpPr>
        <p:spPr>
          <a:xfrm>
            <a:off x="4007474" y="3528847"/>
            <a:ext cx="5034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طرح عددين كل منهما مكون من رقمين 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8ACC224-2C36-4A18-8D6F-FE4322618D2D}"/>
              </a:ext>
            </a:extLst>
          </p:cNvPr>
          <p:cNvSpPr txBox="1"/>
          <p:nvPr/>
        </p:nvSpPr>
        <p:spPr>
          <a:xfrm>
            <a:off x="7201727" y="5194053"/>
            <a:ext cx="1906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Traditional Arabic" panose="02020603050405020304" pitchFamily="18" charset="-78"/>
                <a:cs typeface="Sultan Koufi" panose="00000400000000000000" pitchFamily="2" charset="-78"/>
              </a:rPr>
              <a:t>المفردات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1F4A64C-382C-4B50-A81A-5D236B89BE2F}"/>
              </a:ext>
            </a:extLst>
          </p:cNvPr>
          <p:cNvSpPr txBox="1"/>
          <p:nvPr/>
        </p:nvSpPr>
        <p:spPr>
          <a:xfrm>
            <a:off x="5802170" y="5728585"/>
            <a:ext cx="2799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إعادة التجميع – التقريب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2D23C5B-F9F4-4807-83CF-F00FA3F92D80}"/>
              </a:ext>
            </a:extLst>
          </p:cNvPr>
          <p:cNvSpPr txBox="1"/>
          <p:nvPr/>
        </p:nvSpPr>
        <p:spPr>
          <a:xfrm>
            <a:off x="4007473" y="4095654"/>
            <a:ext cx="5034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التحقق من صحة ناتج الطرح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5FFAD3-2F8E-49FF-97C9-993B8A42CC7B}"/>
              </a:ext>
            </a:extLst>
          </p:cNvPr>
          <p:cNvSpPr txBox="1"/>
          <p:nvPr/>
        </p:nvSpPr>
        <p:spPr>
          <a:xfrm>
            <a:off x="6243076" y="4602039"/>
            <a:ext cx="27991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7- تقدير ناتج الطرح .</a:t>
            </a:r>
          </a:p>
        </p:txBody>
      </p:sp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BAFD41D-C54B-4B54-858E-88473D118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51979" r="71753"/>
          <a:stretch/>
        </p:blipFill>
        <p:spPr>
          <a:xfrm>
            <a:off x="9272374" y="305627"/>
            <a:ext cx="740095" cy="904772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6FF01C6-9A12-47E5-B77E-5D316BCC8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51979" r="71753"/>
          <a:stretch/>
        </p:blipFill>
        <p:spPr>
          <a:xfrm>
            <a:off x="8985969" y="4856350"/>
            <a:ext cx="740095" cy="9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C451E1-003C-4B98-9855-60B5A9C2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B1D5AD4-1D8B-4377-A29A-968B4902BB59}"/>
              </a:ext>
            </a:extLst>
          </p:cNvPr>
          <p:cNvSpPr txBox="1"/>
          <p:nvPr/>
        </p:nvSpPr>
        <p:spPr>
          <a:xfrm>
            <a:off x="5233162" y="-3527"/>
            <a:ext cx="14541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KFNL" panose="00000500000000000000" pitchFamily="2" charset="-78"/>
                <a:cs typeface="PT Bold Heading" panose="02010400000000000000" pitchFamily="2" charset="-78"/>
              </a:rPr>
              <a:t>التهيئة </a:t>
            </a:r>
            <a:r>
              <a:rPr lang="ar-SA" sz="36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KFNL" panose="00000500000000000000" pitchFamily="2" charset="-78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F05E71-BF1E-466B-9316-0789F4F05506}"/>
              </a:ext>
            </a:extLst>
          </p:cNvPr>
          <p:cNvSpPr txBox="1"/>
          <p:nvPr/>
        </p:nvSpPr>
        <p:spPr>
          <a:xfrm>
            <a:off x="7616100" y="642804"/>
            <a:ext cx="26020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أكتب العدد في الفراغ: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4E73312-78D1-4721-AF93-99DBB4398D21}"/>
              </a:ext>
            </a:extLst>
          </p:cNvPr>
          <p:cNvSpPr/>
          <p:nvPr/>
        </p:nvSpPr>
        <p:spPr>
          <a:xfrm>
            <a:off x="9222608" y="1167544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9329A7D-659B-464F-8C89-28348A67A47B}"/>
              </a:ext>
            </a:extLst>
          </p:cNvPr>
          <p:cNvSpPr txBox="1"/>
          <p:nvPr/>
        </p:nvSpPr>
        <p:spPr>
          <a:xfrm>
            <a:off x="2517913" y="1167544"/>
            <a:ext cx="66586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عدد العشرات في العدد 30 ؟ ...............................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AAD5AA4-4C8C-4C9E-9B85-0E75AE166E10}"/>
              </a:ext>
            </a:extLst>
          </p:cNvPr>
          <p:cNvSpPr/>
          <p:nvPr/>
        </p:nvSpPr>
        <p:spPr>
          <a:xfrm>
            <a:off x="9222608" y="1917864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93A4968-3618-40E9-ABAB-94396CD0ECFD}"/>
              </a:ext>
            </a:extLst>
          </p:cNvPr>
          <p:cNvSpPr txBox="1"/>
          <p:nvPr/>
        </p:nvSpPr>
        <p:spPr>
          <a:xfrm>
            <a:off x="2517913" y="1917864"/>
            <a:ext cx="66586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عدد العشرات في العدد 70 ؟ ...............................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B0B9293-BFDB-4940-8C16-923E13E6543E}"/>
              </a:ext>
            </a:extLst>
          </p:cNvPr>
          <p:cNvSpPr/>
          <p:nvPr/>
        </p:nvSpPr>
        <p:spPr>
          <a:xfrm>
            <a:off x="9206568" y="2619695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38B9A49-685C-4DAB-8EDA-74A94005DB11}"/>
              </a:ext>
            </a:extLst>
          </p:cNvPr>
          <p:cNvSpPr txBox="1"/>
          <p:nvPr/>
        </p:nvSpPr>
        <p:spPr>
          <a:xfrm>
            <a:off x="2501873" y="2619695"/>
            <a:ext cx="66586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عدد العشرات في العدد 90 ؟ ...............................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2ECC863-1D49-4CF7-A774-9B097D8573D5}"/>
              </a:ext>
            </a:extLst>
          </p:cNvPr>
          <p:cNvSpPr/>
          <p:nvPr/>
        </p:nvSpPr>
        <p:spPr>
          <a:xfrm>
            <a:off x="9206568" y="4394192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66FFC42-520D-421A-98A6-B172B3E35F3C}"/>
              </a:ext>
            </a:extLst>
          </p:cNvPr>
          <p:cNvSpPr txBox="1"/>
          <p:nvPr/>
        </p:nvSpPr>
        <p:spPr>
          <a:xfrm>
            <a:off x="7140539" y="4394192"/>
            <a:ext cx="20199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26 .............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B46D703-76AE-41F1-81FF-E34DA9132CD3}"/>
              </a:ext>
            </a:extLst>
          </p:cNvPr>
          <p:cNvSpPr/>
          <p:nvPr/>
        </p:nvSpPr>
        <p:spPr>
          <a:xfrm>
            <a:off x="9206568" y="5144512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967935-B6EA-4DD5-87EB-8DDBBE35212E}"/>
              </a:ext>
            </a:extLst>
          </p:cNvPr>
          <p:cNvSpPr txBox="1"/>
          <p:nvPr/>
        </p:nvSpPr>
        <p:spPr>
          <a:xfrm>
            <a:off x="7017249" y="5144512"/>
            <a:ext cx="2143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13 .............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5409CCE-1A93-47A2-8F36-7B973864EAB1}"/>
              </a:ext>
            </a:extLst>
          </p:cNvPr>
          <p:cNvSpPr/>
          <p:nvPr/>
        </p:nvSpPr>
        <p:spPr>
          <a:xfrm>
            <a:off x="9190528" y="5846343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5D2B97D-7155-4178-A87F-83CBCCD2F4BB}"/>
              </a:ext>
            </a:extLst>
          </p:cNvPr>
          <p:cNvSpPr txBox="1"/>
          <p:nvPr/>
        </p:nvSpPr>
        <p:spPr>
          <a:xfrm>
            <a:off x="7017249" y="5846343"/>
            <a:ext cx="21271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37 .............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10D406C-A48E-40D7-8408-D20943B427EA}"/>
              </a:ext>
            </a:extLst>
          </p:cNvPr>
          <p:cNvSpPr/>
          <p:nvPr/>
        </p:nvSpPr>
        <p:spPr>
          <a:xfrm>
            <a:off x="4432684" y="4394192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BF13B4-B833-4715-AF78-70A2AD752671}"/>
              </a:ext>
            </a:extLst>
          </p:cNvPr>
          <p:cNvSpPr txBox="1"/>
          <p:nvPr/>
        </p:nvSpPr>
        <p:spPr>
          <a:xfrm>
            <a:off x="2366655" y="4394192"/>
            <a:ext cx="20199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479EAA0-0832-4E2B-92B8-4DB7E4C8E7EE}"/>
              </a:ext>
            </a:extLst>
          </p:cNvPr>
          <p:cNvSpPr/>
          <p:nvPr/>
        </p:nvSpPr>
        <p:spPr>
          <a:xfrm>
            <a:off x="4432684" y="5144512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EF29F44-B609-4E77-9BAD-AF925D5ED0CD}"/>
              </a:ext>
            </a:extLst>
          </p:cNvPr>
          <p:cNvSpPr txBox="1"/>
          <p:nvPr/>
        </p:nvSpPr>
        <p:spPr>
          <a:xfrm>
            <a:off x="2243365" y="5144512"/>
            <a:ext cx="2143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31 .............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E2CE467-BF94-429C-88E5-4491A035EDCA}"/>
              </a:ext>
            </a:extLst>
          </p:cNvPr>
          <p:cNvSpPr/>
          <p:nvPr/>
        </p:nvSpPr>
        <p:spPr>
          <a:xfrm>
            <a:off x="4416644" y="5846343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22C54DD-B2EF-41C9-A37D-F8FDD07B9199}"/>
              </a:ext>
            </a:extLst>
          </p:cNvPr>
          <p:cNvSpPr txBox="1"/>
          <p:nvPr/>
        </p:nvSpPr>
        <p:spPr>
          <a:xfrm>
            <a:off x="2243365" y="5846343"/>
            <a:ext cx="21271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22 .............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3209E9-2614-4D12-8C8E-F3E81E44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0" y="3664108"/>
            <a:ext cx="8139308" cy="71527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65B8C2-2DB8-49D5-8B2E-960AADA4A1FF}"/>
              </a:ext>
            </a:extLst>
          </p:cNvPr>
          <p:cNvSpPr txBox="1"/>
          <p:nvPr/>
        </p:nvSpPr>
        <p:spPr>
          <a:xfrm>
            <a:off x="6462445" y="3244042"/>
            <a:ext cx="46644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أقرب إلى أقرب عشرة مستعملاً خط الأعداد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C694559-1E54-4906-95D5-A86FE50312D6}"/>
              </a:ext>
            </a:extLst>
          </p:cNvPr>
          <p:cNvSpPr/>
          <p:nvPr/>
        </p:nvSpPr>
        <p:spPr>
          <a:xfrm>
            <a:off x="4530285" y="102018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372311D-8C83-425D-B48B-A949047DE7BD}"/>
              </a:ext>
            </a:extLst>
          </p:cNvPr>
          <p:cNvSpPr/>
          <p:nvPr/>
        </p:nvSpPr>
        <p:spPr>
          <a:xfrm>
            <a:off x="4530284" y="176094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B0996EB-A5E7-41B2-9A5C-3DFB2C011D29}"/>
              </a:ext>
            </a:extLst>
          </p:cNvPr>
          <p:cNvSpPr/>
          <p:nvPr/>
        </p:nvSpPr>
        <p:spPr>
          <a:xfrm>
            <a:off x="4530284" y="2474601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080944C8-8CF1-4367-823B-57AF3FB620FE}"/>
              </a:ext>
            </a:extLst>
          </p:cNvPr>
          <p:cNvSpPr/>
          <p:nvPr/>
        </p:nvSpPr>
        <p:spPr>
          <a:xfrm>
            <a:off x="7550688" y="4221760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C98A0583-889B-4156-BF71-F8260377E2EC}"/>
              </a:ext>
            </a:extLst>
          </p:cNvPr>
          <p:cNvSpPr/>
          <p:nvPr/>
        </p:nvSpPr>
        <p:spPr>
          <a:xfrm>
            <a:off x="7529380" y="4945778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10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B28583C2-8042-4F4F-9842-C7718EB0856F}"/>
              </a:ext>
            </a:extLst>
          </p:cNvPr>
          <p:cNvSpPr/>
          <p:nvPr/>
        </p:nvSpPr>
        <p:spPr>
          <a:xfrm>
            <a:off x="7550687" y="569898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91CC668-3EEA-40D9-AE8B-A6FFD55CB830}"/>
              </a:ext>
            </a:extLst>
          </p:cNvPr>
          <p:cNvSpPr/>
          <p:nvPr/>
        </p:nvSpPr>
        <p:spPr>
          <a:xfrm>
            <a:off x="2829109" y="4246836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20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80E065F-FFAC-45FE-8282-350368B89EED}"/>
              </a:ext>
            </a:extLst>
          </p:cNvPr>
          <p:cNvSpPr/>
          <p:nvPr/>
        </p:nvSpPr>
        <p:spPr>
          <a:xfrm>
            <a:off x="2829108" y="4942646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4741543C-821B-4BD1-B537-937B9EF29B99}"/>
              </a:ext>
            </a:extLst>
          </p:cNvPr>
          <p:cNvSpPr/>
          <p:nvPr/>
        </p:nvSpPr>
        <p:spPr>
          <a:xfrm>
            <a:off x="2822896" y="572323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871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7E5C271-B16D-452B-9141-B385F6305B75}"/>
              </a:ext>
            </a:extLst>
          </p:cNvPr>
          <p:cNvSpPr txBox="1"/>
          <p:nvPr/>
        </p:nvSpPr>
        <p:spPr>
          <a:xfrm>
            <a:off x="8527550" y="442817"/>
            <a:ext cx="1700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أجد ناتج الطرح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1A88A0BC-A573-489C-8143-7A5E3987052A}"/>
              </a:ext>
            </a:extLst>
          </p:cNvPr>
          <p:cNvSpPr/>
          <p:nvPr/>
        </p:nvSpPr>
        <p:spPr>
          <a:xfrm>
            <a:off x="10439467" y="1155518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3009C0A-F0BD-482A-91D4-C5BC7842791E}"/>
              </a:ext>
            </a:extLst>
          </p:cNvPr>
          <p:cNvSpPr txBox="1"/>
          <p:nvPr/>
        </p:nvSpPr>
        <p:spPr>
          <a:xfrm>
            <a:off x="7615083" y="1155518"/>
            <a:ext cx="2762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 – 3 = 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B92982A0-E1EE-4ACC-936B-6CD33C4A2F28}"/>
              </a:ext>
            </a:extLst>
          </p:cNvPr>
          <p:cNvSpPr/>
          <p:nvPr/>
        </p:nvSpPr>
        <p:spPr>
          <a:xfrm>
            <a:off x="10439467" y="1905838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DB904A7-C1AF-48A0-B470-CC6B65E8A969}"/>
              </a:ext>
            </a:extLst>
          </p:cNvPr>
          <p:cNvSpPr txBox="1"/>
          <p:nvPr/>
        </p:nvSpPr>
        <p:spPr>
          <a:xfrm>
            <a:off x="7808360" y="1905838"/>
            <a:ext cx="2585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9 -6 =.............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FC01418F-65D4-4D98-AD3D-DD3C5F8F221A}"/>
              </a:ext>
            </a:extLst>
          </p:cNvPr>
          <p:cNvSpPr/>
          <p:nvPr/>
        </p:nvSpPr>
        <p:spPr>
          <a:xfrm>
            <a:off x="10423427" y="2607669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5E780AE-DD2F-4B01-A79C-DFE4E7A6E251}"/>
              </a:ext>
            </a:extLst>
          </p:cNvPr>
          <p:cNvSpPr txBox="1"/>
          <p:nvPr/>
        </p:nvSpPr>
        <p:spPr>
          <a:xfrm>
            <a:off x="7835583" y="2607669"/>
            <a:ext cx="25417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7 - 2=.............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B552F2E-2D19-423E-9024-74ECBCB04900}"/>
              </a:ext>
            </a:extLst>
          </p:cNvPr>
          <p:cNvSpPr/>
          <p:nvPr/>
        </p:nvSpPr>
        <p:spPr>
          <a:xfrm>
            <a:off x="5665583" y="1155518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0618AC1-EF2E-47B6-A035-42D5480FF6A3}"/>
              </a:ext>
            </a:extLst>
          </p:cNvPr>
          <p:cNvSpPr txBox="1"/>
          <p:nvPr/>
        </p:nvSpPr>
        <p:spPr>
          <a:xfrm>
            <a:off x="2948684" y="1155518"/>
            <a:ext cx="26708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– 3 = 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6B1073DD-C471-459E-B45F-50D773EFE37C}"/>
              </a:ext>
            </a:extLst>
          </p:cNvPr>
          <p:cNvSpPr/>
          <p:nvPr/>
        </p:nvSpPr>
        <p:spPr>
          <a:xfrm>
            <a:off x="5665583" y="1905838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4F7CE0D-0F04-465D-BC3C-27A6F95B7160}"/>
              </a:ext>
            </a:extLst>
          </p:cNvPr>
          <p:cNvSpPr txBox="1"/>
          <p:nvPr/>
        </p:nvSpPr>
        <p:spPr>
          <a:xfrm>
            <a:off x="2948684" y="1905838"/>
            <a:ext cx="2670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 – 2 =..............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91B4206B-29DE-46EA-A434-031359C9AB19}"/>
              </a:ext>
            </a:extLst>
          </p:cNvPr>
          <p:cNvSpPr/>
          <p:nvPr/>
        </p:nvSpPr>
        <p:spPr>
          <a:xfrm>
            <a:off x="5649543" y="2607669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70D3088B-3BD5-4123-ABB1-875E846F877F}"/>
              </a:ext>
            </a:extLst>
          </p:cNvPr>
          <p:cNvSpPr txBox="1"/>
          <p:nvPr/>
        </p:nvSpPr>
        <p:spPr>
          <a:xfrm>
            <a:off x="3061699" y="2607669"/>
            <a:ext cx="25417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6 -5 =..............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1DA0BAF-C0EC-4930-86AE-980816A60C34}"/>
              </a:ext>
            </a:extLst>
          </p:cNvPr>
          <p:cNvSpPr txBox="1"/>
          <p:nvPr/>
        </p:nvSpPr>
        <p:spPr>
          <a:xfrm>
            <a:off x="10561834" y="3406478"/>
            <a:ext cx="875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أحل: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87DE8AD-FC5D-4A2E-AB2F-C7E92D4249B9}"/>
              </a:ext>
            </a:extLst>
          </p:cNvPr>
          <p:cNvSpPr txBox="1"/>
          <p:nvPr/>
        </p:nvSpPr>
        <p:spPr>
          <a:xfrm>
            <a:off x="1662266" y="4090532"/>
            <a:ext cx="87150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مع مريم 10 قطع من البسكويت . فإذا أكلت 4 قطع منها ، فكم قطعة بقيت معها؟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08589474-354C-4F37-8573-8805482BB275}"/>
              </a:ext>
            </a:extLst>
          </p:cNvPr>
          <p:cNvSpPr/>
          <p:nvPr/>
        </p:nvSpPr>
        <p:spPr>
          <a:xfrm>
            <a:off x="10393373" y="4079492"/>
            <a:ext cx="522752" cy="4747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69A35074-0A96-42A6-B160-F41DF5AA6A8F}"/>
              </a:ext>
            </a:extLst>
          </p:cNvPr>
          <p:cNvSpPr/>
          <p:nvPr/>
        </p:nvSpPr>
        <p:spPr>
          <a:xfrm>
            <a:off x="8465417" y="95978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2988B73B-CBCC-40D1-9248-0E8555C3C5BC}"/>
              </a:ext>
            </a:extLst>
          </p:cNvPr>
          <p:cNvSpPr/>
          <p:nvPr/>
        </p:nvSpPr>
        <p:spPr>
          <a:xfrm>
            <a:off x="3509015" y="942304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F1D3A3AF-23C5-4BEC-8FE7-20C3AD796E95}"/>
              </a:ext>
            </a:extLst>
          </p:cNvPr>
          <p:cNvSpPr/>
          <p:nvPr/>
        </p:nvSpPr>
        <p:spPr>
          <a:xfrm>
            <a:off x="8527550" y="174892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75CDC70E-05C9-4556-B6A5-AD09266C5D8C}"/>
              </a:ext>
            </a:extLst>
          </p:cNvPr>
          <p:cNvSpPr/>
          <p:nvPr/>
        </p:nvSpPr>
        <p:spPr>
          <a:xfrm>
            <a:off x="3611043" y="174892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F5755E1C-7E42-490D-A5EC-762CACA52749}"/>
              </a:ext>
            </a:extLst>
          </p:cNvPr>
          <p:cNvSpPr/>
          <p:nvPr/>
        </p:nvSpPr>
        <p:spPr>
          <a:xfrm>
            <a:off x="8519502" y="243401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B041573B-1C27-48DF-8F68-A1FFFF2C7CE2}"/>
              </a:ext>
            </a:extLst>
          </p:cNvPr>
          <p:cNvSpPr/>
          <p:nvPr/>
        </p:nvSpPr>
        <p:spPr>
          <a:xfrm>
            <a:off x="3615109" y="2432305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31FD228A-46E6-4AE7-9389-C9A5B4C19C24}"/>
              </a:ext>
            </a:extLst>
          </p:cNvPr>
          <p:cNvSpPr/>
          <p:nvPr/>
        </p:nvSpPr>
        <p:spPr>
          <a:xfrm>
            <a:off x="8271312" y="478834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AC064F08-E381-4C15-9F26-5ABE5A496917}"/>
              </a:ext>
            </a:extLst>
          </p:cNvPr>
          <p:cNvSpPr/>
          <p:nvPr/>
        </p:nvSpPr>
        <p:spPr>
          <a:xfrm>
            <a:off x="7897721" y="4778154"/>
            <a:ext cx="372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-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1062251A-9985-4574-B988-1DA6D361DB4F}"/>
              </a:ext>
            </a:extLst>
          </p:cNvPr>
          <p:cNvSpPr/>
          <p:nvPr/>
        </p:nvSpPr>
        <p:spPr>
          <a:xfrm>
            <a:off x="7326359" y="482340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26500529-D54A-4335-BB35-0EFE94EF8A36}"/>
              </a:ext>
            </a:extLst>
          </p:cNvPr>
          <p:cNvSpPr/>
          <p:nvPr/>
        </p:nvSpPr>
        <p:spPr>
          <a:xfrm>
            <a:off x="6267684" y="4823399"/>
            <a:ext cx="989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3887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2308430" cy="184674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8DFF539-DFE5-4A47-B221-F57AC63E357A}"/>
              </a:ext>
            </a:extLst>
          </p:cNvPr>
          <p:cNvSpPr txBox="1"/>
          <p:nvPr/>
        </p:nvSpPr>
        <p:spPr>
          <a:xfrm>
            <a:off x="7193832" y="682300"/>
            <a:ext cx="1755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KFNL" panose="00000500000000000000" pitchFamily="2" charset="-78"/>
                <a:ea typeface="+mn-ea"/>
                <a:cs typeface="Sultan Koufi" panose="00000400000000000000" pitchFamily="2" charset="-78"/>
              </a:rPr>
              <a:t>الواجب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KFNL" panose="00000500000000000000" pitchFamily="2" charset="-78"/>
              <a:ea typeface="+mn-ea"/>
              <a:cs typeface="Sultan Koufi" panose="000004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068F31B-2362-48D7-B81E-4BCFCA11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2987693" y="1541463"/>
            <a:ext cx="4847949" cy="38481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F2F28EE-E1BB-4117-A780-CA398F634E69}"/>
              </a:ext>
            </a:extLst>
          </p:cNvPr>
          <p:cNvSpPr txBox="1"/>
          <p:nvPr/>
        </p:nvSpPr>
        <p:spPr>
          <a:xfrm>
            <a:off x="3443896" y="1846744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منصة مدرستي</a:t>
            </a:r>
          </a:p>
        </p:txBody>
      </p:sp>
      <p:pic>
        <p:nvPicPr>
          <p:cNvPr id="10" name="صورة 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D0347FC-7BC2-4D51-8E13-6D19BDD62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13" y="3336328"/>
            <a:ext cx="1246871" cy="619913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AADD74-B654-4737-BA78-F19E813FE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9" b="49189"/>
          <a:stretch/>
        </p:blipFill>
        <p:spPr>
          <a:xfrm>
            <a:off x="8721106" y="273310"/>
            <a:ext cx="1029070" cy="9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253</Words>
  <Application>Microsoft Office PowerPoint</Application>
  <PresentationFormat>شاشة عريضة</PresentationFormat>
  <Paragraphs>83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KFNL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8</cp:revision>
  <dcterms:created xsi:type="dcterms:W3CDTF">2021-12-27T07:24:22Z</dcterms:created>
  <dcterms:modified xsi:type="dcterms:W3CDTF">2022-12-26T20:56:48Z</dcterms:modified>
</cp:coreProperties>
</file>