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5.png"/><Relationship Id="rId8" Type="http://schemas.openxmlformats.org/officeDocument/2006/relationships/hyperlink" Target="https://v-clock.com/timer/#countdown=00:01:00&amp;date=2022-02-25T15:07:59&amp;onzero=1&amp;sound=xylophone&amp;loop=1" TargetMode="External"/><Relationship Id="rId9" Type="http://schemas.openxmlformats.org/officeDocument/2006/relationships/image" Target="../media/image2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29.png"/><Relationship Id="rId6" Type="http://schemas.openxmlformats.org/officeDocument/2006/relationships/image" Target="../media/image3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7.png"/><Relationship Id="rId5" Type="http://schemas.openxmlformats.org/officeDocument/2006/relationships/image" Target="../media/image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hyperlink" Target="https://youtu.be/TFiVsRznuLQ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2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155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15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58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15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5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4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6" name="مستطيل"/>
          <p:cNvSpPr/>
          <p:nvPr/>
        </p:nvSpPr>
        <p:spPr>
          <a:xfrm>
            <a:off x="5685156" y="3963752"/>
            <a:ext cx="13409229" cy="5985050"/>
          </a:xfrm>
          <a:prstGeom prst="rect">
            <a:avLst/>
          </a:prstGeom>
          <a:solidFill>
            <a:srgbClr val="CBF0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6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3" t="107" r="5868" b="5275"/>
          <a:stretch>
            <a:fillRect/>
          </a:stretch>
        </p:blipFill>
        <p:spPr>
          <a:xfrm rot="17507574">
            <a:off x="2319422" y="6537722"/>
            <a:ext cx="5556858" cy="5965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8" y="39"/>
                  <a:pt x="4648" y="198"/>
                  <a:pt x="4648" y="870"/>
                </a:cubicBezTo>
                <a:cubicBezTo>
                  <a:pt x="4648" y="1569"/>
                  <a:pt x="4678" y="1767"/>
                  <a:pt x="4793" y="1767"/>
                </a:cubicBezTo>
                <a:cubicBezTo>
                  <a:pt x="5009" y="1767"/>
                  <a:pt x="5069" y="1539"/>
                  <a:pt x="5069" y="714"/>
                </a:cubicBezTo>
                <a:cubicBezTo>
                  <a:pt x="5069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7"/>
                </a:moveTo>
                <a:cubicBezTo>
                  <a:pt x="6786" y="467"/>
                  <a:pt x="6740" y="464"/>
                  <a:pt x="6694" y="472"/>
                </a:cubicBezTo>
                <a:cubicBezTo>
                  <a:pt x="6679" y="474"/>
                  <a:pt x="6674" y="473"/>
                  <a:pt x="6660" y="475"/>
                </a:cubicBezTo>
                <a:cubicBezTo>
                  <a:pt x="6682" y="487"/>
                  <a:pt x="6691" y="503"/>
                  <a:pt x="6720" y="513"/>
                </a:cubicBezTo>
                <a:cubicBezTo>
                  <a:pt x="6772" y="532"/>
                  <a:pt x="6792" y="553"/>
                  <a:pt x="6807" y="575"/>
                </a:cubicBezTo>
                <a:cubicBezTo>
                  <a:pt x="6832" y="526"/>
                  <a:pt x="6835" y="493"/>
                  <a:pt x="6833" y="467"/>
                </a:cubicBezTo>
                <a:close/>
                <a:moveTo>
                  <a:pt x="20536" y="1468"/>
                </a:moveTo>
                <a:cubicBezTo>
                  <a:pt x="20476" y="1490"/>
                  <a:pt x="20372" y="1734"/>
                  <a:pt x="20293" y="2138"/>
                </a:cubicBezTo>
                <a:cubicBezTo>
                  <a:pt x="20131" y="2968"/>
                  <a:pt x="20011" y="3129"/>
                  <a:pt x="19738" y="2897"/>
                </a:cubicBezTo>
                <a:cubicBezTo>
                  <a:pt x="19630" y="2805"/>
                  <a:pt x="19543" y="2650"/>
                  <a:pt x="19543" y="2552"/>
                </a:cubicBezTo>
                <a:cubicBezTo>
                  <a:pt x="19543" y="2455"/>
                  <a:pt x="19496" y="2347"/>
                  <a:pt x="19437" y="2313"/>
                </a:cubicBezTo>
                <a:cubicBezTo>
                  <a:pt x="19379" y="2279"/>
                  <a:pt x="19355" y="2153"/>
                  <a:pt x="19387" y="2033"/>
                </a:cubicBezTo>
                <a:cubicBezTo>
                  <a:pt x="19466" y="1734"/>
                  <a:pt x="19117" y="1527"/>
                  <a:pt x="18778" y="1672"/>
                </a:cubicBezTo>
                <a:cubicBezTo>
                  <a:pt x="18577" y="1758"/>
                  <a:pt x="18541" y="1839"/>
                  <a:pt x="18571" y="2144"/>
                </a:cubicBezTo>
                <a:cubicBezTo>
                  <a:pt x="18593" y="2369"/>
                  <a:pt x="18543" y="2588"/>
                  <a:pt x="18443" y="2710"/>
                </a:cubicBezTo>
                <a:lnTo>
                  <a:pt x="18279" y="2909"/>
                </a:lnTo>
                <a:lnTo>
                  <a:pt x="18218" y="2710"/>
                </a:lnTo>
                <a:cubicBezTo>
                  <a:pt x="18185" y="2601"/>
                  <a:pt x="17980" y="2397"/>
                  <a:pt x="17765" y="2256"/>
                </a:cubicBezTo>
                <a:cubicBezTo>
                  <a:pt x="17433" y="2037"/>
                  <a:pt x="17322" y="2013"/>
                  <a:pt x="17007" y="2089"/>
                </a:cubicBezTo>
                <a:cubicBezTo>
                  <a:pt x="16836" y="2130"/>
                  <a:pt x="16711" y="2156"/>
                  <a:pt x="16606" y="2172"/>
                </a:cubicBezTo>
                <a:cubicBezTo>
                  <a:pt x="16660" y="2205"/>
                  <a:pt x="16653" y="2268"/>
                  <a:pt x="16575" y="2380"/>
                </a:cubicBezTo>
                <a:cubicBezTo>
                  <a:pt x="16457" y="2550"/>
                  <a:pt x="16435" y="2539"/>
                  <a:pt x="16917" y="2561"/>
                </a:cubicBezTo>
                <a:cubicBezTo>
                  <a:pt x="16965" y="2563"/>
                  <a:pt x="17098" y="2627"/>
                  <a:pt x="17213" y="2704"/>
                </a:cubicBezTo>
                <a:cubicBezTo>
                  <a:pt x="17328" y="2782"/>
                  <a:pt x="17489" y="2866"/>
                  <a:pt x="17571" y="2891"/>
                </a:cubicBezTo>
                <a:cubicBezTo>
                  <a:pt x="17755" y="2946"/>
                  <a:pt x="18074" y="3326"/>
                  <a:pt x="18153" y="3586"/>
                </a:cubicBezTo>
                <a:cubicBezTo>
                  <a:pt x="18224" y="3821"/>
                  <a:pt x="18096" y="3958"/>
                  <a:pt x="17898" y="3857"/>
                </a:cubicBezTo>
                <a:cubicBezTo>
                  <a:pt x="17702" y="3758"/>
                  <a:pt x="17499" y="3696"/>
                  <a:pt x="17413" y="3708"/>
                </a:cubicBezTo>
                <a:cubicBezTo>
                  <a:pt x="17370" y="3714"/>
                  <a:pt x="17296" y="3674"/>
                  <a:pt x="17248" y="3619"/>
                </a:cubicBezTo>
                <a:cubicBezTo>
                  <a:pt x="17200" y="3565"/>
                  <a:pt x="17104" y="3520"/>
                  <a:pt x="17034" y="3520"/>
                </a:cubicBezTo>
                <a:cubicBezTo>
                  <a:pt x="16885" y="3520"/>
                  <a:pt x="16796" y="3416"/>
                  <a:pt x="16897" y="3357"/>
                </a:cubicBezTo>
                <a:cubicBezTo>
                  <a:pt x="17004" y="3294"/>
                  <a:pt x="16983" y="2955"/>
                  <a:pt x="16865" y="2864"/>
                </a:cubicBezTo>
                <a:cubicBezTo>
                  <a:pt x="16807" y="2818"/>
                  <a:pt x="16687" y="2802"/>
                  <a:pt x="16590" y="2825"/>
                </a:cubicBezTo>
                <a:cubicBezTo>
                  <a:pt x="16497" y="2847"/>
                  <a:pt x="16401" y="2835"/>
                  <a:pt x="16377" y="2799"/>
                </a:cubicBezTo>
                <a:cubicBezTo>
                  <a:pt x="16300" y="2681"/>
                  <a:pt x="16185" y="2729"/>
                  <a:pt x="16223" y="2864"/>
                </a:cubicBezTo>
                <a:cubicBezTo>
                  <a:pt x="16244" y="2938"/>
                  <a:pt x="16218" y="3018"/>
                  <a:pt x="16163" y="3047"/>
                </a:cubicBezTo>
                <a:cubicBezTo>
                  <a:pt x="16111" y="3075"/>
                  <a:pt x="16057" y="3161"/>
                  <a:pt x="16044" y="3238"/>
                </a:cubicBezTo>
                <a:cubicBezTo>
                  <a:pt x="16016" y="3414"/>
                  <a:pt x="15857" y="3597"/>
                  <a:pt x="15776" y="3549"/>
                </a:cubicBezTo>
                <a:cubicBezTo>
                  <a:pt x="15742" y="3529"/>
                  <a:pt x="15715" y="3416"/>
                  <a:pt x="15715" y="3295"/>
                </a:cubicBezTo>
                <a:cubicBezTo>
                  <a:pt x="15715" y="3161"/>
                  <a:pt x="15676" y="3060"/>
                  <a:pt x="15611" y="3037"/>
                </a:cubicBezTo>
                <a:cubicBezTo>
                  <a:pt x="15553" y="3016"/>
                  <a:pt x="15509" y="2976"/>
                  <a:pt x="15515" y="2948"/>
                </a:cubicBezTo>
                <a:cubicBezTo>
                  <a:pt x="15540" y="2820"/>
                  <a:pt x="15412" y="2471"/>
                  <a:pt x="15340" y="2471"/>
                </a:cubicBezTo>
                <a:cubicBezTo>
                  <a:pt x="15295" y="2471"/>
                  <a:pt x="15193" y="2513"/>
                  <a:pt x="15112" y="2567"/>
                </a:cubicBezTo>
                <a:cubicBezTo>
                  <a:pt x="14982" y="2653"/>
                  <a:pt x="14954" y="2654"/>
                  <a:pt x="14876" y="2565"/>
                </a:cubicBezTo>
                <a:cubicBezTo>
                  <a:pt x="14811" y="2492"/>
                  <a:pt x="14808" y="2445"/>
                  <a:pt x="14865" y="2392"/>
                </a:cubicBezTo>
                <a:cubicBezTo>
                  <a:pt x="14922" y="2338"/>
                  <a:pt x="14905" y="2276"/>
                  <a:pt x="14806" y="2157"/>
                </a:cubicBezTo>
                <a:cubicBezTo>
                  <a:pt x="14731" y="2067"/>
                  <a:pt x="14671" y="1949"/>
                  <a:pt x="14671" y="1896"/>
                </a:cubicBezTo>
                <a:cubicBezTo>
                  <a:pt x="14671" y="1829"/>
                  <a:pt x="14624" y="1809"/>
                  <a:pt x="14523" y="1834"/>
                </a:cubicBezTo>
                <a:cubicBezTo>
                  <a:pt x="14417" y="1860"/>
                  <a:pt x="14367" y="1835"/>
                  <a:pt x="14342" y="1744"/>
                </a:cubicBezTo>
                <a:cubicBezTo>
                  <a:pt x="14297" y="1582"/>
                  <a:pt x="14208" y="1582"/>
                  <a:pt x="14116" y="1744"/>
                </a:cubicBezTo>
                <a:cubicBezTo>
                  <a:pt x="14049" y="1861"/>
                  <a:pt x="14030" y="1864"/>
                  <a:pt x="13832" y="1771"/>
                </a:cubicBezTo>
                <a:cubicBezTo>
                  <a:pt x="13662" y="1691"/>
                  <a:pt x="13637" y="1651"/>
                  <a:pt x="13703" y="1577"/>
                </a:cubicBezTo>
                <a:cubicBezTo>
                  <a:pt x="13847" y="1413"/>
                  <a:pt x="13459" y="1468"/>
                  <a:pt x="13304" y="1633"/>
                </a:cubicBezTo>
                <a:cubicBezTo>
                  <a:pt x="13124" y="1826"/>
                  <a:pt x="12987" y="2127"/>
                  <a:pt x="13062" y="2171"/>
                </a:cubicBezTo>
                <a:cubicBezTo>
                  <a:pt x="13094" y="2190"/>
                  <a:pt x="13137" y="2282"/>
                  <a:pt x="13156" y="2376"/>
                </a:cubicBezTo>
                <a:cubicBezTo>
                  <a:pt x="13183" y="2506"/>
                  <a:pt x="13155" y="2559"/>
                  <a:pt x="13042" y="2600"/>
                </a:cubicBezTo>
                <a:cubicBezTo>
                  <a:pt x="12850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3"/>
                </a:cubicBezTo>
                <a:cubicBezTo>
                  <a:pt x="12689" y="2222"/>
                  <a:pt x="12640" y="2042"/>
                  <a:pt x="12613" y="1844"/>
                </a:cubicBezTo>
                <a:cubicBezTo>
                  <a:pt x="12562" y="1456"/>
                  <a:pt x="12523" y="1423"/>
                  <a:pt x="12351" y="1603"/>
                </a:cubicBezTo>
                <a:cubicBezTo>
                  <a:pt x="12182" y="1780"/>
                  <a:pt x="12346" y="2478"/>
                  <a:pt x="12601" y="2667"/>
                </a:cubicBezTo>
                <a:cubicBezTo>
                  <a:pt x="12761" y="2786"/>
                  <a:pt x="12775" y="2824"/>
                  <a:pt x="12708" y="2962"/>
                </a:cubicBezTo>
                <a:cubicBezTo>
                  <a:pt x="12649" y="3084"/>
                  <a:pt x="12651" y="3146"/>
                  <a:pt x="12720" y="3225"/>
                </a:cubicBezTo>
                <a:cubicBezTo>
                  <a:pt x="12855" y="3378"/>
                  <a:pt x="12721" y="3477"/>
                  <a:pt x="12488" y="3394"/>
                </a:cubicBezTo>
                <a:cubicBezTo>
                  <a:pt x="12359" y="3348"/>
                  <a:pt x="12302" y="3280"/>
                  <a:pt x="12302" y="3170"/>
                </a:cubicBezTo>
                <a:cubicBezTo>
                  <a:pt x="12302" y="3084"/>
                  <a:pt x="12247" y="2942"/>
                  <a:pt x="12177" y="2856"/>
                </a:cubicBezTo>
                <a:cubicBezTo>
                  <a:pt x="11951" y="2577"/>
                  <a:pt x="11856" y="2287"/>
                  <a:pt x="11954" y="2175"/>
                </a:cubicBezTo>
                <a:cubicBezTo>
                  <a:pt x="12027" y="2092"/>
                  <a:pt x="12015" y="2075"/>
                  <a:pt x="11876" y="2076"/>
                </a:cubicBezTo>
                <a:cubicBezTo>
                  <a:pt x="11651" y="2078"/>
                  <a:pt x="11558" y="2145"/>
                  <a:pt x="11469" y="2366"/>
                </a:cubicBezTo>
                <a:cubicBezTo>
                  <a:pt x="11396" y="2548"/>
                  <a:pt x="11389" y="2549"/>
                  <a:pt x="11256" y="2435"/>
                </a:cubicBezTo>
                <a:cubicBezTo>
                  <a:pt x="11047" y="2257"/>
                  <a:pt x="10627" y="2402"/>
                  <a:pt x="10210" y="2795"/>
                </a:cubicBezTo>
                <a:cubicBezTo>
                  <a:pt x="9747" y="3232"/>
                  <a:pt x="9620" y="3478"/>
                  <a:pt x="9730" y="3728"/>
                </a:cubicBezTo>
                <a:cubicBezTo>
                  <a:pt x="9829" y="3954"/>
                  <a:pt x="9774" y="4028"/>
                  <a:pt x="9486" y="4058"/>
                </a:cubicBezTo>
                <a:cubicBezTo>
                  <a:pt x="9327" y="4075"/>
                  <a:pt x="9247" y="4141"/>
                  <a:pt x="9124" y="4361"/>
                </a:cubicBezTo>
                <a:cubicBezTo>
                  <a:pt x="8980" y="4618"/>
                  <a:pt x="8977" y="4660"/>
                  <a:pt x="9066" y="4861"/>
                </a:cubicBezTo>
                <a:cubicBezTo>
                  <a:pt x="9246" y="5265"/>
                  <a:pt x="8972" y="5284"/>
                  <a:pt x="8751" y="4883"/>
                </a:cubicBezTo>
                <a:cubicBezTo>
                  <a:pt x="8542" y="4504"/>
                  <a:pt x="7732" y="3661"/>
                  <a:pt x="7460" y="3539"/>
                </a:cubicBezTo>
                <a:cubicBezTo>
                  <a:pt x="7277" y="3457"/>
                  <a:pt x="7181" y="3453"/>
                  <a:pt x="6898" y="3516"/>
                </a:cubicBezTo>
                <a:cubicBezTo>
                  <a:pt x="6711" y="3558"/>
                  <a:pt x="6509" y="3589"/>
                  <a:pt x="6451" y="3585"/>
                </a:cubicBezTo>
                <a:cubicBezTo>
                  <a:pt x="6394" y="3580"/>
                  <a:pt x="6230" y="3571"/>
                  <a:pt x="6087" y="3563"/>
                </a:cubicBezTo>
                <a:cubicBezTo>
                  <a:pt x="5923" y="3555"/>
                  <a:pt x="5859" y="3541"/>
                  <a:pt x="5843" y="3494"/>
                </a:cubicBezTo>
                <a:cubicBezTo>
                  <a:pt x="5788" y="3595"/>
                  <a:pt x="5712" y="3658"/>
                  <a:pt x="5586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2"/>
                  <a:pt x="4313" y="4452"/>
                </a:cubicBezTo>
                <a:cubicBezTo>
                  <a:pt x="3864" y="4453"/>
                  <a:pt x="3698" y="4552"/>
                  <a:pt x="3533" y="4924"/>
                </a:cubicBezTo>
                <a:cubicBezTo>
                  <a:pt x="3379" y="5270"/>
                  <a:pt x="3376" y="5272"/>
                  <a:pt x="2814" y="5228"/>
                </a:cubicBezTo>
                <a:cubicBezTo>
                  <a:pt x="2198" y="5180"/>
                  <a:pt x="1605" y="4929"/>
                  <a:pt x="871" y="4401"/>
                </a:cubicBezTo>
                <a:cubicBezTo>
                  <a:pt x="491" y="4128"/>
                  <a:pt x="359" y="4078"/>
                  <a:pt x="200" y="4158"/>
                </a:cubicBezTo>
                <a:cubicBezTo>
                  <a:pt x="-239" y="4379"/>
                  <a:pt x="99" y="4841"/>
                  <a:pt x="705" y="4847"/>
                </a:cubicBezTo>
                <a:cubicBezTo>
                  <a:pt x="1173" y="4851"/>
                  <a:pt x="1968" y="5193"/>
                  <a:pt x="2116" y="5453"/>
                </a:cubicBezTo>
                <a:cubicBezTo>
                  <a:pt x="2207" y="5614"/>
                  <a:pt x="2210" y="5735"/>
                  <a:pt x="2123" y="5914"/>
                </a:cubicBezTo>
                <a:cubicBezTo>
                  <a:pt x="2059" y="6046"/>
                  <a:pt x="2006" y="6279"/>
                  <a:pt x="2006" y="6434"/>
                </a:cubicBezTo>
                <a:cubicBezTo>
                  <a:pt x="2006" y="6589"/>
                  <a:pt x="1936" y="6876"/>
                  <a:pt x="1849" y="7072"/>
                </a:cubicBezTo>
                <a:cubicBezTo>
                  <a:pt x="1622" y="7584"/>
                  <a:pt x="1642" y="7666"/>
                  <a:pt x="2113" y="8096"/>
                </a:cubicBezTo>
                <a:cubicBezTo>
                  <a:pt x="2345" y="8308"/>
                  <a:pt x="2534" y="8533"/>
                  <a:pt x="2534" y="8596"/>
                </a:cubicBezTo>
                <a:cubicBezTo>
                  <a:pt x="2534" y="8660"/>
                  <a:pt x="2729" y="8847"/>
                  <a:pt x="2965" y="9011"/>
                </a:cubicBezTo>
                <a:cubicBezTo>
                  <a:pt x="3388" y="9303"/>
                  <a:pt x="3695" y="9396"/>
                  <a:pt x="5704" y="9828"/>
                </a:cubicBezTo>
                <a:cubicBezTo>
                  <a:pt x="7339" y="10180"/>
                  <a:pt x="9015" y="11023"/>
                  <a:pt x="8689" y="11329"/>
                </a:cubicBezTo>
                <a:cubicBezTo>
                  <a:pt x="8624" y="11391"/>
                  <a:pt x="8041" y="11451"/>
                  <a:pt x="7341" y="11469"/>
                </a:cubicBezTo>
                <a:cubicBezTo>
                  <a:pt x="6662" y="11486"/>
                  <a:pt x="6079" y="11526"/>
                  <a:pt x="6046" y="11557"/>
                </a:cubicBezTo>
                <a:cubicBezTo>
                  <a:pt x="5888" y="11706"/>
                  <a:pt x="6239" y="11765"/>
                  <a:pt x="7295" y="11767"/>
                </a:cubicBezTo>
                <a:cubicBezTo>
                  <a:pt x="8583" y="11769"/>
                  <a:pt x="8838" y="11863"/>
                  <a:pt x="8500" y="12214"/>
                </a:cubicBezTo>
                <a:cubicBezTo>
                  <a:pt x="8391" y="12327"/>
                  <a:pt x="8142" y="12493"/>
                  <a:pt x="7945" y="12581"/>
                </a:cubicBezTo>
                <a:cubicBezTo>
                  <a:pt x="7748" y="12669"/>
                  <a:pt x="7544" y="12844"/>
                  <a:pt x="7492" y="12973"/>
                </a:cubicBezTo>
                <a:cubicBezTo>
                  <a:pt x="7385" y="13238"/>
                  <a:pt x="7207" y="13279"/>
                  <a:pt x="7117" y="13057"/>
                </a:cubicBezTo>
                <a:cubicBezTo>
                  <a:pt x="7031" y="12847"/>
                  <a:pt x="6722" y="12874"/>
                  <a:pt x="6496" y="13109"/>
                </a:cubicBezTo>
                <a:cubicBezTo>
                  <a:pt x="6374" y="13236"/>
                  <a:pt x="6167" y="13307"/>
                  <a:pt x="5925" y="13310"/>
                </a:cubicBezTo>
                <a:cubicBezTo>
                  <a:pt x="4991" y="13318"/>
                  <a:pt x="2976" y="13970"/>
                  <a:pt x="2641" y="14372"/>
                </a:cubicBezTo>
                <a:cubicBezTo>
                  <a:pt x="2524" y="14512"/>
                  <a:pt x="2430" y="14683"/>
                  <a:pt x="2430" y="14752"/>
                </a:cubicBezTo>
                <a:cubicBezTo>
                  <a:pt x="2430" y="14821"/>
                  <a:pt x="2263" y="14970"/>
                  <a:pt x="2059" y="15083"/>
                </a:cubicBezTo>
                <a:cubicBezTo>
                  <a:pt x="1737" y="15263"/>
                  <a:pt x="1690" y="15339"/>
                  <a:pt x="1690" y="15679"/>
                </a:cubicBezTo>
                <a:cubicBezTo>
                  <a:pt x="1690" y="15903"/>
                  <a:pt x="1757" y="16120"/>
                  <a:pt x="1849" y="16192"/>
                </a:cubicBezTo>
                <a:cubicBezTo>
                  <a:pt x="1941" y="16264"/>
                  <a:pt x="2006" y="16479"/>
                  <a:pt x="2006" y="16707"/>
                </a:cubicBezTo>
                <a:cubicBezTo>
                  <a:pt x="2006" y="16922"/>
                  <a:pt x="2057" y="17190"/>
                  <a:pt x="2120" y="17302"/>
                </a:cubicBezTo>
                <a:cubicBezTo>
                  <a:pt x="2216" y="17470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8" y="18374"/>
                  <a:pt x="91" y="18444"/>
                  <a:pt x="42" y="18627"/>
                </a:cubicBezTo>
                <a:cubicBezTo>
                  <a:pt x="-119" y="19231"/>
                  <a:pt x="319" y="19217"/>
                  <a:pt x="1200" y="18588"/>
                </a:cubicBezTo>
                <a:cubicBezTo>
                  <a:pt x="2245" y="17844"/>
                  <a:pt x="3242" y="17727"/>
                  <a:pt x="3481" y="18320"/>
                </a:cubicBezTo>
                <a:cubicBezTo>
                  <a:pt x="3609" y="18637"/>
                  <a:pt x="3742" y="18703"/>
                  <a:pt x="4409" y="18789"/>
                </a:cubicBezTo>
                <a:cubicBezTo>
                  <a:pt x="4841" y="18844"/>
                  <a:pt x="5037" y="18930"/>
                  <a:pt x="5272" y="19167"/>
                </a:cubicBezTo>
                <a:cubicBezTo>
                  <a:pt x="5440" y="19336"/>
                  <a:pt x="5616" y="19481"/>
                  <a:pt x="5666" y="19487"/>
                </a:cubicBezTo>
                <a:cubicBezTo>
                  <a:pt x="6142" y="19550"/>
                  <a:pt x="7383" y="19524"/>
                  <a:pt x="7538" y="19450"/>
                </a:cubicBezTo>
                <a:cubicBezTo>
                  <a:pt x="7722" y="19361"/>
                  <a:pt x="8052" y="19040"/>
                  <a:pt x="8535" y="18478"/>
                </a:cubicBezTo>
                <a:cubicBezTo>
                  <a:pt x="8706" y="18280"/>
                  <a:pt x="8770" y="18259"/>
                  <a:pt x="8900" y="18360"/>
                </a:cubicBezTo>
                <a:cubicBezTo>
                  <a:pt x="9030" y="18462"/>
                  <a:pt x="9069" y="18447"/>
                  <a:pt x="9118" y="18270"/>
                </a:cubicBezTo>
                <a:cubicBezTo>
                  <a:pt x="9157" y="18129"/>
                  <a:pt x="9231" y="18076"/>
                  <a:pt x="9338" y="18115"/>
                </a:cubicBezTo>
                <a:cubicBezTo>
                  <a:pt x="9427" y="18147"/>
                  <a:pt x="9528" y="18129"/>
                  <a:pt x="9562" y="18077"/>
                </a:cubicBezTo>
                <a:cubicBezTo>
                  <a:pt x="9641" y="17958"/>
                  <a:pt x="10142" y="18261"/>
                  <a:pt x="10142" y="18429"/>
                </a:cubicBezTo>
                <a:cubicBezTo>
                  <a:pt x="10142" y="18497"/>
                  <a:pt x="10022" y="18718"/>
                  <a:pt x="9876" y="18919"/>
                </a:cubicBezTo>
                <a:cubicBezTo>
                  <a:pt x="9563" y="19354"/>
                  <a:pt x="9531" y="19576"/>
                  <a:pt x="9815" y="19334"/>
                </a:cubicBezTo>
                <a:cubicBezTo>
                  <a:pt x="9987" y="19187"/>
                  <a:pt x="10028" y="19183"/>
                  <a:pt x="10104" y="19305"/>
                </a:cubicBezTo>
                <a:cubicBezTo>
                  <a:pt x="10248" y="19538"/>
                  <a:pt x="10832" y="19779"/>
                  <a:pt x="10960" y="19659"/>
                </a:cubicBezTo>
                <a:cubicBezTo>
                  <a:pt x="11094" y="19532"/>
                  <a:pt x="11517" y="19719"/>
                  <a:pt x="11510" y="19901"/>
                </a:cubicBezTo>
                <a:cubicBezTo>
                  <a:pt x="11508" y="19968"/>
                  <a:pt x="11436" y="20202"/>
                  <a:pt x="11353" y="20421"/>
                </a:cubicBezTo>
                <a:cubicBezTo>
                  <a:pt x="11209" y="20799"/>
                  <a:pt x="11213" y="20825"/>
                  <a:pt x="11437" y="20988"/>
                </a:cubicBezTo>
                <a:cubicBezTo>
                  <a:pt x="11566" y="21083"/>
                  <a:pt x="11768" y="21160"/>
                  <a:pt x="11884" y="21160"/>
                </a:cubicBezTo>
                <a:cubicBezTo>
                  <a:pt x="12152" y="21160"/>
                  <a:pt x="12540" y="20873"/>
                  <a:pt x="12587" y="20638"/>
                </a:cubicBezTo>
                <a:cubicBezTo>
                  <a:pt x="12607" y="20540"/>
                  <a:pt x="12658" y="20471"/>
                  <a:pt x="12699" y="20488"/>
                </a:cubicBezTo>
                <a:cubicBezTo>
                  <a:pt x="12740" y="20504"/>
                  <a:pt x="12836" y="20437"/>
                  <a:pt x="12914" y="20336"/>
                </a:cubicBezTo>
                <a:cubicBezTo>
                  <a:pt x="13035" y="20180"/>
                  <a:pt x="13076" y="20173"/>
                  <a:pt x="13182" y="20293"/>
                </a:cubicBezTo>
                <a:cubicBezTo>
                  <a:pt x="13251" y="20371"/>
                  <a:pt x="13349" y="20610"/>
                  <a:pt x="13402" y="20825"/>
                </a:cubicBezTo>
                <a:cubicBezTo>
                  <a:pt x="13463" y="21071"/>
                  <a:pt x="13504" y="21131"/>
                  <a:pt x="13510" y="20987"/>
                </a:cubicBezTo>
                <a:cubicBezTo>
                  <a:pt x="13516" y="20861"/>
                  <a:pt x="13686" y="20600"/>
                  <a:pt x="13886" y="20406"/>
                </a:cubicBezTo>
                <a:cubicBezTo>
                  <a:pt x="14246" y="20057"/>
                  <a:pt x="14473" y="20032"/>
                  <a:pt x="14473" y="20345"/>
                </a:cubicBezTo>
                <a:cubicBezTo>
                  <a:pt x="14473" y="20481"/>
                  <a:pt x="14496" y="20477"/>
                  <a:pt x="14621" y="20316"/>
                </a:cubicBezTo>
                <a:cubicBezTo>
                  <a:pt x="14758" y="20140"/>
                  <a:pt x="14786" y="20137"/>
                  <a:pt x="14964" y="20281"/>
                </a:cubicBezTo>
                <a:cubicBezTo>
                  <a:pt x="15302" y="20555"/>
                  <a:pt x="15497" y="20625"/>
                  <a:pt x="15285" y="20396"/>
                </a:cubicBezTo>
                <a:cubicBezTo>
                  <a:pt x="15160" y="20262"/>
                  <a:pt x="15130" y="20168"/>
                  <a:pt x="15204" y="20125"/>
                </a:cubicBezTo>
                <a:cubicBezTo>
                  <a:pt x="15384" y="20020"/>
                  <a:pt x="15340" y="19744"/>
                  <a:pt x="15153" y="19811"/>
                </a:cubicBezTo>
                <a:cubicBezTo>
                  <a:pt x="14965" y="19879"/>
                  <a:pt x="14840" y="19649"/>
                  <a:pt x="14937" y="19412"/>
                </a:cubicBezTo>
                <a:cubicBezTo>
                  <a:pt x="14981" y="19305"/>
                  <a:pt x="15047" y="19284"/>
                  <a:pt x="15135" y="19345"/>
                </a:cubicBezTo>
                <a:cubicBezTo>
                  <a:pt x="15207" y="19395"/>
                  <a:pt x="15402" y="19431"/>
                  <a:pt x="15570" y="19425"/>
                </a:cubicBezTo>
                <a:cubicBezTo>
                  <a:pt x="15962" y="19412"/>
                  <a:pt x="16268" y="19854"/>
                  <a:pt x="16269" y="20433"/>
                </a:cubicBezTo>
                <a:cubicBezTo>
                  <a:pt x="16269" y="20751"/>
                  <a:pt x="16311" y="20855"/>
                  <a:pt x="16464" y="20892"/>
                </a:cubicBezTo>
                <a:cubicBezTo>
                  <a:pt x="16599" y="20926"/>
                  <a:pt x="16659" y="20890"/>
                  <a:pt x="16650" y="20779"/>
                </a:cubicBezTo>
                <a:cubicBezTo>
                  <a:pt x="16641" y="20663"/>
                  <a:pt x="16727" y="20617"/>
                  <a:pt x="16954" y="20617"/>
                </a:cubicBezTo>
                <a:cubicBezTo>
                  <a:pt x="17291" y="20617"/>
                  <a:pt x="17713" y="20308"/>
                  <a:pt x="17661" y="20096"/>
                </a:cubicBezTo>
                <a:cubicBezTo>
                  <a:pt x="17645" y="20027"/>
                  <a:pt x="17704" y="19943"/>
                  <a:pt x="17794" y="19910"/>
                </a:cubicBezTo>
                <a:cubicBezTo>
                  <a:pt x="17884" y="19878"/>
                  <a:pt x="17957" y="19805"/>
                  <a:pt x="17957" y="19748"/>
                </a:cubicBezTo>
                <a:cubicBezTo>
                  <a:pt x="17957" y="19691"/>
                  <a:pt x="17863" y="19723"/>
                  <a:pt x="17748" y="19821"/>
                </a:cubicBezTo>
                <a:cubicBezTo>
                  <a:pt x="17562" y="19980"/>
                  <a:pt x="17534" y="19981"/>
                  <a:pt x="17477" y="19841"/>
                </a:cubicBezTo>
                <a:cubicBezTo>
                  <a:pt x="17289" y="19380"/>
                  <a:pt x="17755" y="19097"/>
                  <a:pt x="18104" y="19460"/>
                </a:cubicBezTo>
                <a:cubicBezTo>
                  <a:pt x="18324" y="19688"/>
                  <a:pt x="18589" y="20570"/>
                  <a:pt x="18591" y="21074"/>
                </a:cubicBezTo>
                <a:cubicBezTo>
                  <a:pt x="18591" y="21270"/>
                  <a:pt x="18624" y="21461"/>
                  <a:pt x="18662" y="21497"/>
                </a:cubicBezTo>
                <a:cubicBezTo>
                  <a:pt x="18771" y="21600"/>
                  <a:pt x="18777" y="21582"/>
                  <a:pt x="18723" y="21317"/>
                </a:cubicBezTo>
                <a:cubicBezTo>
                  <a:pt x="18696" y="21181"/>
                  <a:pt x="18702" y="20996"/>
                  <a:pt x="18739" y="20907"/>
                </a:cubicBezTo>
                <a:cubicBezTo>
                  <a:pt x="18792" y="20776"/>
                  <a:pt x="18836" y="20770"/>
                  <a:pt x="18961" y="20868"/>
                </a:cubicBezTo>
                <a:cubicBezTo>
                  <a:pt x="19089" y="20968"/>
                  <a:pt x="19134" y="20946"/>
                  <a:pt x="19216" y="20743"/>
                </a:cubicBezTo>
                <a:cubicBezTo>
                  <a:pt x="19271" y="20608"/>
                  <a:pt x="19393" y="20468"/>
                  <a:pt x="19489" y="20433"/>
                </a:cubicBezTo>
                <a:cubicBezTo>
                  <a:pt x="19601" y="20393"/>
                  <a:pt x="19641" y="20304"/>
                  <a:pt x="19600" y="20184"/>
                </a:cubicBezTo>
                <a:cubicBezTo>
                  <a:pt x="19565" y="20079"/>
                  <a:pt x="19605" y="19949"/>
                  <a:pt x="19692" y="19881"/>
                </a:cubicBezTo>
                <a:cubicBezTo>
                  <a:pt x="19816" y="19784"/>
                  <a:pt x="19868" y="19799"/>
                  <a:pt x="19962" y="19965"/>
                </a:cubicBezTo>
                <a:cubicBezTo>
                  <a:pt x="20026" y="20077"/>
                  <a:pt x="20051" y="20170"/>
                  <a:pt x="20018" y="20170"/>
                </a:cubicBezTo>
                <a:cubicBezTo>
                  <a:pt x="19986" y="20170"/>
                  <a:pt x="20032" y="20302"/>
                  <a:pt x="20121" y="20464"/>
                </a:cubicBezTo>
                <a:cubicBezTo>
                  <a:pt x="20209" y="20625"/>
                  <a:pt x="20282" y="20846"/>
                  <a:pt x="20282" y="20955"/>
                </a:cubicBezTo>
                <a:cubicBezTo>
                  <a:pt x="20282" y="21064"/>
                  <a:pt x="20333" y="21184"/>
                  <a:pt x="20397" y="21221"/>
                </a:cubicBezTo>
                <a:cubicBezTo>
                  <a:pt x="20476" y="21267"/>
                  <a:pt x="20503" y="21152"/>
                  <a:pt x="20478" y="20855"/>
                </a:cubicBezTo>
                <a:cubicBezTo>
                  <a:pt x="20446" y="20477"/>
                  <a:pt x="20467" y="20421"/>
                  <a:pt x="20652" y="20419"/>
                </a:cubicBezTo>
                <a:cubicBezTo>
                  <a:pt x="20768" y="20418"/>
                  <a:pt x="20977" y="20507"/>
                  <a:pt x="21114" y="20617"/>
                </a:cubicBezTo>
                <a:lnTo>
                  <a:pt x="21361" y="20816"/>
                </a:lnTo>
                <a:lnTo>
                  <a:pt x="21285" y="20273"/>
                </a:lnTo>
                <a:cubicBezTo>
                  <a:pt x="21180" y="19541"/>
                  <a:pt x="20503" y="18418"/>
                  <a:pt x="19701" y="17646"/>
                </a:cubicBezTo>
                <a:cubicBezTo>
                  <a:pt x="18678" y="16661"/>
                  <a:pt x="17395" y="15702"/>
                  <a:pt x="16003" y="14877"/>
                </a:cubicBezTo>
                <a:cubicBezTo>
                  <a:pt x="15771" y="14739"/>
                  <a:pt x="15319" y="14468"/>
                  <a:pt x="14999" y="14276"/>
                </a:cubicBezTo>
                <a:cubicBezTo>
                  <a:pt x="14387" y="13907"/>
                  <a:pt x="13195" y="13304"/>
                  <a:pt x="11495" y="12500"/>
                </a:cubicBezTo>
                <a:cubicBezTo>
                  <a:pt x="10389" y="11977"/>
                  <a:pt x="10207" y="11830"/>
                  <a:pt x="10552" y="11745"/>
                </a:cubicBezTo>
                <a:cubicBezTo>
                  <a:pt x="10818" y="11680"/>
                  <a:pt x="10838" y="11530"/>
                  <a:pt x="10603" y="11368"/>
                </a:cubicBezTo>
                <a:cubicBezTo>
                  <a:pt x="10453" y="11265"/>
                  <a:pt x="10490" y="11220"/>
                  <a:pt x="10892" y="11000"/>
                </a:cubicBezTo>
                <a:cubicBezTo>
                  <a:pt x="11949" y="10423"/>
                  <a:pt x="12366" y="10303"/>
                  <a:pt x="13082" y="10373"/>
                </a:cubicBezTo>
                <a:cubicBezTo>
                  <a:pt x="13685" y="10432"/>
                  <a:pt x="13778" y="10417"/>
                  <a:pt x="14008" y="10214"/>
                </a:cubicBezTo>
                <a:cubicBezTo>
                  <a:pt x="14329" y="9929"/>
                  <a:pt x="14325" y="9843"/>
                  <a:pt x="13995" y="9725"/>
                </a:cubicBezTo>
                <a:cubicBezTo>
                  <a:pt x="13850" y="9673"/>
                  <a:pt x="13733" y="9583"/>
                  <a:pt x="13733" y="9526"/>
                </a:cubicBezTo>
                <a:cubicBezTo>
                  <a:pt x="13733" y="9352"/>
                  <a:pt x="14039" y="9294"/>
                  <a:pt x="14220" y="9435"/>
                </a:cubicBezTo>
                <a:cubicBezTo>
                  <a:pt x="14364" y="9548"/>
                  <a:pt x="14420" y="9531"/>
                  <a:pt x="14600" y="9299"/>
                </a:cubicBezTo>
                <a:cubicBezTo>
                  <a:pt x="14715" y="9150"/>
                  <a:pt x="15268" y="8757"/>
                  <a:pt x="15829" y="8426"/>
                </a:cubicBezTo>
                <a:cubicBezTo>
                  <a:pt x="16391" y="8095"/>
                  <a:pt x="17134" y="7630"/>
                  <a:pt x="17483" y="7392"/>
                </a:cubicBezTo>
                <a:cubicBezTo>
                  <a:pt x="17832" y="7154"/>
                  <a:pt x="18248" y="6933"/>
                  <a:pt x="18407" y="6901"/>
                </a:cubicBezTo>
                <a:cubicBezTo>
                  <a:pt x="18587" y="6866"/>
                  <a:pt x="18697" y="6780"/>
                  <a:pt x="18697" y="6675"/>
                </a:cubicBezTo>
                <a:cubicBezTo>
                  <a:pt x="18697" y="6582"/>
                  <a:pt x="19069" y="6143"/>
                  <a:pt x="19524" y="5701"/>
                </a:cubicBezTo>
                <a:cubicBezTo>
                  <a:pt x="20650" y="4610"/>
                  <a:pt x="21342" y="3470"/>
                  <a:pt x="21335" y="2720"/>
                </a:cubicBezTo>
                <a:lnTo>
                  <a:pt x="21334" y="2413"/>
                </a:lnTo>
                <a:lnTo>
                  <a:pt x="21044" y="2742"/>
                </a:lnTo>
                <a:cubicBezTo>
                  <a:pt x="20736" y="3091"/>
                  <a:pt x="20564" y="3078"/>
                  <a:pt x="20662" y="2709"/>
                </a:cubicBezTo>
                <a:cubicBezTo>
                  <a:pt x="20695" y="2586"/>
                  <a:pt x="20667" y="2453"/>
                  <a:pt x="20601" y="2415"/>
                </a:cubicBezTo>
                <a:cubicBezTo>
                  <a:pt x="20524" y="2370"/>
                  <a:pt x="20509" y="2191"/>
                  <a:pt x="20554" y="1906"/>
                </a:cubicBezTo>
                <a:cubicBezTo>
                  <a:pt x="20596" y="1639"/>
                  <a:pt x="20590" y="1502"/>
                  <a:pt x="20559" y="1473"/>
                </a:cubicBezTo>
                <a:cubicBezTo>
                  <a:pt x="20552" y="1466"/>
                  <a:pt x="20544" y="1465"/>
                  <a:pt x="20536" y="1468"/>
                </a:cubicBezTo>
                <a:close/>
                <a:moveTo>
                  <a:pt x="15776" y="2472"/>
                </a:moveTo>
                <a:cubicBezTo>
                  <a:pt x="15741" y="2480"/>
                  <a:pt x="15715" y="2514"/>
                  <a:pt x="15715" y="2567"/>
                </a:cubicBezTo>
                <a:cubicBezTo>
                  <a:pt x="15715" y="2625"/>
                  <a:pt x="15757" y="2650"/>
                  <a:pt x="15820" y="2627"/>
                </a:cubicBezTo>
                <a:cubicBezTo>
                  <a:pt x="15877" y="2606"/>
                  <a:pt x="15907" y="2562"/>
                  <a:pt x="15886" y="2529"/>
                </a:cubicBezTo>
                <a:cubicBezTo>
                  <a:pt x="15855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8" name="الفصل ٦ -٤ضرب عدد من رقمين في عدد من رقمين"/>
          <p:cNvSpPr txBox="1"/>
          <p:nvPr/>
        </p:nvSpPr>
        <p:spPr>
          <a:xfrm>
            <a:off x="6233622" y="5027112"/>
            <a:ext cx="11916756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-٤ضرب عدد من رقمين في عدد من رقمين </a:t>
            </a:r>
          </a:p>
        </p:txBody>
      </p:sp>
      <p:pic>
        <p:nvPicPr>
          <p:cNvPr id="16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7688749" y="3305654"/>
            <a:ext cx="2075617" cy="2228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52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55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5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58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35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5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4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7" name="صفحة ٦٣ صفحة ٦٣" descr="صفحة ٦٣ صفحة ٦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grpSp>
        <p:nvGrpSpPr>
          <p:cNvPr id="370" name="صورة"/>
          <p:cNvGrpSpPr/>
          <p:nvPr/>
        </p:nvGrpSpPr>
        <p:grpSpPr>
          <a:xfrm>
            <a:off x="9311475" y="756132"/>
            <a:ext cx="11883530" cy="2056540"/>
            <a:chOff x="0" y="0"/>
            <a:chExt cx="11883529" cy="2056538"/>
          </a:xfrm>
        </p:grpSpPr>
        <p:pic>
          <p:nvPicPr>
            <p:cNvPr id="369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2314" b="22649"/>
            <a:stretch>
              <a:fillRect/>
            </a:stretch>
          </p:blipFill>
          <p:spPr>
            <a:xfrm>
              <a:off x="215900" y="139700"/>
              <a:ext cx="11451788" cy="14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65" fill="norm" stroke="1" extrusionOk="0">
                  <a:moveTo>
                    <a:pt x="0" y="0"/>
                  </a:moveTo>
                  <a:lnTo>
                    <a:pt x="0" y="10616"/>
                  </a:lnTo>
                  <a:lnTo>
                    <a:pt x="0" y="21233"/>
                  </a:lnTo>
                  <a:lnTo>
                    <a:pt x="9598" y="21444"/>
                  </a:lnTo>
                  <a:cubicBezTo>
                    <a:pt x="14877" y="21560"/>
                    <a:pt x="19437" y="21600"/>
                    <a:pt x="19732" y="21530"/>
                  </a:cubicBezTo>
                  <a:cubicBezTo>
                    <a:pt x="20900" y="21253"/>
                    <a:pt x="21600" y="13584"/>
                    <a:pt x="21068" y="6897"/>
                  </a:cubicBezTo>
                  <a:cubicBezTo>
                    <a:pt x="20961" y="5555"/>
                    <a:pt x="20930" y="4516"/>
                    <a:pt x="20980" y="3914"/>
                  </a:cubicBezTo>
                  <a:cubicBezTo>
                    <a:pt x="21022" y="3405"/>
                    <a:pt x="21057" y="2313"/>
                    <a:pt x="21057" y="1491"/>
                  </a:cubicBezTo>
                  <a:lnTo>
                    <a:pt x="21059" y="0"/>
                  </a:lnTo>
                  <a:lnTo>
                    <a:pt x="10530" y="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36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1883530" cy="2056540"/>
            </a:xfrm>
            <a:prstGeom prst="rect">
              <a:avLst/>
            </a:prstGeom>
            <a:effectLst/>
          </p:spPr>
        </p:pic>
      </p:grpSp>
      <p:pic>
        <p:nvPicPr>
          <p:cNvPr id="37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0205620" y="1063746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93482" y="3761437"/>
            <a:ext cx="15663870" cy="3176085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خط"/>
          <p:cNvSpPr/>
          <p:nvPr/>
        </p:nvSpPr>
        <p:spPr>
          <a:xfrm>
            <a:off x="5322842" y="8642990"/>
            <a:ext cx="16451616" cy="335263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4" name="خط"/>
          <p:cNvSpPr/>
          <p:nvPr/>
        </p:nvSpPr>
        <p:spPr>
          <a:xfrm flipV="1">
            <a:off x="5268973" y="11035451"/>
            <a:ext cx="15899091" cy="53882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75" name="صورة" descr="صورة">
            <a:hlinkClick r:id="rId8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833129" y="4714412"/>
            <a:ext cx="3460354" cy="343495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78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81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79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0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84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382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3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8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90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95" name="صورة"/>
          <p:cNvGrpSpPr/>
          <p:nvPr/>
        </p:nvGrpSpPr>
        <p:grpSpPr>
          <a:xfrm>
            <a:off x="11819841" y="621415"/>
            <a:ext cx="9604414" cy="2245245"/>
            <a:chOff x="0" y="0"/>
            <a:chExt cx="9604412" cy="2245244"/>
          </a:xfrm>
        </p:grpSpPr>
        <p:pic>
          <p:nvPicPr>
            <p:cNvPr id="394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9172613" cy="168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604413" cy="2245245"/>
            </a:xfrm>
            <a:prstGeom prst="rect">
              <a:avLst/>
            </a:prstGeom>
            <a:effectLst/>
          </p:spPr>
        </p:pic>
      </p:grpSp>
      <p:pic>
        <p:nvPicPr>
          <p:cNvPr id="396" name="صفحة ٦٤ صفحة ٦٤" descr="صفحة ٦٤ صفحة ٦٤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39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0139835" y="1218334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8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00676" y="3654390"/>
            <a:ext cx="18183281" cy="7408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01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04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02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3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07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05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6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0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13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1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6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44104" y="621415"/>
            <a:ext cx="9280855" cy="2255913"/>
          </a:xfrm>
          <a:prstGeom prst="rect">
            <a:avLst/>
          </a:prstGeom>
        </p:spPr>
      </p:pic>
      <p:pic>
        <p:nvPicPr>
          <p:cNvPr id="417" name="صفحة ٦٤ صفحة ٦٤" descr="صفحة ٦٤ صفحة ٦٤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41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54427" y="3991702"/>
            <a:ext cx="18729530" cy="4229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21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24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22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3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27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25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6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2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33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3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5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34834" y="4284621"/>
            <a:ext cx="12412760" cy="3932056"/>
          </a:xfrm>
          <a:prstGeom prst="rect">
            <a:avLst/>
          </a:prstGeom>
        </p:spPr>
      </p:pic>
      <p:sp>
        <p:nvSpPr>
          <p:cNvPr id="437" name="ماذا تعلمت"/>
          <p:cNvSpPr txBox="1"/>
          <p:nvPr/>
        </p:nvSpPr>
        <p:spPr>
          <a:xfrm>
            <a:off x="7292788" y="4869698"/>
            <a:ext cx="11520495" cy="276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ماذا تعلمت </a:t>
            </a:r>
          </a:p>
        </p:txBody>
      </p:sp>
      <p:pic>
        <p:nvPicPr>
          <p:cNvPr id="43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6" b="5274"/>
          <a:stretch>
            <a:fillRect/>
          </a:stretch>
        </p:blipFill>
        <p:spPr>
          <a:xfrm rot="17507574">
            <a:off x="1937719" y="4704512"/>
            <a:ext cx="6910878" cy="7419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8" y="39"/>
                  <a:pt x="4648" y="198"/>
                  <a:pt x="4648" y="871"/>
                </a:cubicBezTo>
                <a:cubicBezTo>
                  <a:pt x="4648" y="1570"/>
                  <a:pt x="4679" y="1766"/>
                  <a:pt x="4794" y="1766"/>
                </a:cubicBezTo>
                <a:cubicBezTo>
                  <a:pt x="5009" y="1766"/>
                  <a:pt x="5070" y="1539"/>
                  <a:pt x="5070" y="714"/>
                </a:cubicBezTo>
                <a:cubicBezTo>
                  <a:pt x="5070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2" y="468"/>
                </a:moveTo>
                <a:cubicBezTo>
                  <a:pt x="6785" y="468"/>
                  <a:pt x="6740" y="463"/>
                  <a:pt x="6694" y="472"/>
                </a:cubicBezTo>
                <a:cubicBezTo>
                  <a:pt x="6679" y="474"/>
                  <a:pt x="6674" y="472"/>
                  <a:pt x="6661" y="474"/>
                </a:cubicBezTo>
                <a:cubicBezTo>
                  <a:pt x="6682" y="486"/>
                  <a:pt x="6691" y="503"/>
                  <a:pt x="6720" y="513"/>
                </a:cubicBezTo>
                <a:cubicBezTo>
                  <a:pt x="6772" y="532"/>
                  <a:pt x="6791" y="552"/>
                  <a:pt x="6807" y="574"/>
                </a:cubicBezTo>
                <a:cubicBezTo>
                  <a:pt x="6831" y="525"/>
                  <a:pt x="6835" y="493"/>
                  <a:pt x="6832" y="468"/>
                </a:cubicBezTo>
                <a:close/>
                <a:moveTo>
                  <a:pt x="20534" y="1469"/>
                </a:moveTo>
                <a:cubicBezTo>
                  <a:pt x="20475" y="1491"/>
                  <a:pt x="20371" y="1734"/>
                  <a:pt x="20292" y="2138"/>
                </a:cubicBezTo>
                <a:cubicBezTo>
                  <a:pt x="20129" y="2968"/>
                  <a:pt x="20009" y="3129"/>
                  <a:pt x="19736" y="2896"/>
                </a:cubicBezTo>
                <a:cubicBezTo>
                  <a:pt x="19628" y="2805"/>
                  <a:pt x="19541" y="2651"/>
                  <a:pt x="19541" y="2553"/>
                </a:cubicBezTo>
                <a:cubicBezTo>
                  <a:pt x="19541" y="2455"/>
                  <a:pt x="19495" y="2346"/>
                  <a:pt x="19437" y="2312"/>
                </a:cubicBezTo>
                <a:cubicBezTo>
                  <a:pt x="19378" y="2278"/>
                  <a:pt x="19355" y="2153"/>
                  <a:pt x="19386" y="2033"/>
                </a:cubicBezTo>
                <a:cubicBezTo>
                  <a:pt x="19465" y="1734"/>
                  <a:pt x="19115" y="1527"/>
                  <a:pt x="18777" y="1672"/>
                </a:cubicBezTo>
                <a:cubicBezTo>
                  <a:pt x="18576" y="1758"/>
                  <a:pt x="18540" y="1839"/>
                  <a:pt x="18569" y="2144"/>
                </a:cubicBezTo>
                <a:cubicBezTo>
                  <a:pt x="18591" y="2369"/>
                  <a:pt x="18542" y="2589"/>
                  <a:pt x="18442" y="2711"/>
                </a:cubicBezTo>
                <a:lnTo>
                  <a:pt x="18279" y="2909"/>
                </a:lnTo>
                <a:lnTo>
                  <a:pt x="18217" y="2711"/>
                </a:lnTo>
                <a:cubicBezTo>
                  <a:pt x="18184" y="2601"/>
                  <a:pt x="17979" y="2396"/>
                  <a:pt x="17765" y="2255"/>
                </a:cubicBezTo>
                <a:cubicBezTo>
                  <a:pt x="17432" y="2036"/>
                  <a:pt x="17321" y="2012"/>
                  <a:pt x="17005" y="2088"/>
                </a:cubicBezTo>
                <a:cubicBezTo>
                  <a:pt x="16835" y="2129"/>
                  <a:pt x="16709" y="2156"/>
                  <a:pt x="16604" y="2172"/>
                </a:cubicBezTo>
                <a:cubicBezTo>
                  <a:pt x="16658" y="2205"/>
                  <a:pt x="16651" y="2268"/>
                  <a:pt x="16573" y="2380"/>
                </a:cubicBezTo>
                <a:cubicBezTo>
                  <a:pt x="16456" y="2549"/>
                  <a:pt x="16433" y="2538"/>
                  <a:pt x="16916" y="2561"/>
                </a:cubicBezTo>
                <a:cubicBezTo>
                  <a:pt x="16964" y="2563"/>
                  <a:pt x="17096" y="2626"/>
                  <a:pt x="17211" y="2704"/>
                </a:cubicBezTo>
                <a:cubicBezTo>
                  <a:pt x="17326" y="2781"/>
                  <a:pt x="17488" y="2866"/>
                  <a:pt x="17571" y="2891"/>
                </a:cubicBezTo>
                <a:cubicBezTo>
                  <a:pt x="17754" y="2945"/>
                  <a:pt x="18073" y="3326"/>
                  <a:pt x="18152" y="3586"/>
                </a:cubicBezTo>
                <a:cubicBezTo>
                  <a:pt x="18224" y="3821"/>
                  <a:pt x="18095" y="3957"/>
                  <a:pt x="17897" y="3857"/>
                </a:cubicBezTo>
                <a:cubicBezTo>
                  <a:pt x="17701" y="3758"/>
                  <a:pt x="17498" y="3695"/>
                  <a:pt x="17413" y="3707"/>
                </a:cubicBezTo>
                <a:cubicBezTo>
                  <a:pt x="17370" y="3713"/>
                  <a:pt x="17295" y="3674"/>
                  <a:pt x="17247" y="3619"/>
                </a:cubicBezTo>
                <a:cubicBezTo>
                  <a:pt x="17199" y="3565"/>
                  <a:pt x="17103" y="3520"/>
                  <a:pt x="17034" y="3520"/>
                </a:cubicBezTo>
                <a:cubicBezTo>
                  <a:pt x="16884" y="3520"/>
                  <a:pt x="16795" y="3415"/>
                  <a:pt x="16896" y="3357"/>
                </a:cubicBezTo>
                <a:cubicBezTo>
                  <a:pt x="17003" y="3294"/>
                  <a:pt x="16980" y="2956"/>
                  <a:pt x="16863" y="2864"/>
                </a:cubicBezTo>
                <a:cubicBezTo>
                  <a:pt x="16805" y="2819"/>
                  <a:pt x="16685" y="2802"/>
                  <a:pt x="16589" y="2825"/>
                </a:cubicBezTo>
                <a:cubicBezTo>
                  <a:pt x="16496" y="2847"/>
                  <a:pt x="16400" y="2835"/>
                  <a:pt x="16376" y="2798"/>
                </a:cubicBezTo>
                <a:cubicBezTo>
                  <a:pt x="16299" y="2680"/>
                  <a:pt x="16184" y="2729"/>
                  <a:pt x="16221" y="2864"/>
                </a:cubicBezTo>
                <a:cubicBezTo>
                  <a:pt x="16242" y="2939"/>
                  <a:pt x="16217" y="3018"/>
                  <a:pt x="16163" y="3046"/>
                </a:cubicBezTo>
                <a:cubicBezTo>
                  <a:pt x="16110" y="3074"/>
                  <a:pt x="16056" y="3161"/>
                  <a:pt x="16044" y="3238"/>
                </a:cubicBezTo>
                <a:cubicBezTo>
                  <a:pt x="16015" y="3414"/>
                  <a:pt x="15857" y="3597"/>
                  <a:pt x="15775" y="3549"/>
                </a:cubicBezTo>
                <a:cubicBezTo>
                  <a:pt x="15741" y="3529"/>
                  <a:pt x="15715" y="3416"/>
                  <a:pt x="15715" y="3295"/>
                </a:cubicBezTo>
                <a:cubicBezTo>
                  <a:pt x="15715" y="3161"/>
                  <a:pt x="15674" y="3059"/>
                  <a:pt x="15609" y="3036"/>
                </a:cubicBezTo>
                <a:cubicBezTo>
                  <a:pt x="15552" y="3015"/>
                  <a:pt x="15508" y="2976"/>
                  <a:pt x="15514" y="2948"/>
                </a:cubicBezTo>
                <a:cubicBezTo>
                  <a:pt x="15539" y="2820"/>
                  <a:pt x="15410" y="2470"/>
                  <a:pt x="15338" y="2470"/>
                </a:cubicBezTo>
                <a:cubicBezTo>
                  <a:pt x="15294" y="2470"/>
                  <a:pt x="15192" y="2513"/>
                  <a:pt x="15111" y="2567"/>
                </a:cubicBezTo>
                <a:cubicBezTo>
                  <a:pt x="14981" y="2653"/>
                  <a:pt x="14953" y="2653"/>
                  <a:pt x="14875" y="2564"/>
                </a:cubicBezTo>
                <a:cubicBezTo>
                  <a:pt x="14810" y="2491"/>
                  <a:pt x="14807" y="2446"/>
                  <a:pt x="14864" y="2393"/>
                </a:cubicBezTo>
                <a:cubicBezTo>
                  <a:pt x="14920" y="2339"/>
                  <a:pt x="14904" y="2276"/>
                  <a:pt x="14805" y="2156"/>
                </a:cubicBezTo>
                <a:cubicBezTo>
                  <a:pt x="14730" y="2067"/>
                  <a:pt x="14670" y="1949"/>
                  <a:pt x="14670" y="1896"/>
                </a:cubicBezTo>
                <a:cubicBezTo>
                  <a:pt x="14670" y="1829"/>
                  <a:pt x="14622" y="1810"/>
                  <a:pt x="14521" y="1834"/>
                </a:cubicBezTo>
                <a:cubicBezTo>
                  <a:pt x="14415" y="1861"/>
                  <a:pt x="14366" y="1836"/>
                  <a:pt x="14341" y="1745"/>
                </a:cubicBezTo>
                <a:cubicBezTo>
                  <a:pt x="14296" y="1583"/>
                  <a:pt x="14207" y="1583"/>
                  <a:pt x="14115" y="1745"/>
                </a:cubicBezTo>
                <a:cubicBezTo>
                  <a:pt x="14048" y="1862"/>
                  <a:pt x="14030" y="1864"/>
                  <a:pt x="13832" y="1771"/>
                </a:cubicBezTo>
                <a:cubicBezTo>
                  <a:pt x="13661" y="1691"/>
                  <a:pt x="13637" y="1652"/>
                  <a:pt x="13702" y="1577"/>
                </a:cubicBezTo>
                <a:cubicBezTo>
                  <a:pt x="13846" y="1413"/>
                  <a:pt x="13458" y="1467"/>
                  <a:pt x="13303" y="1633"/>
                </a:cubicBezTo>
                <a:cubicBezTo>
                  <a:pt x="13123" y="1825"/>
                  <a:pt x="12987" y="2128"/>
                  <a:pt x="13062" y="2171"/>
                </a:cubicBezTo>
                <a:cubicBezTo>
                  <a:pt x="13094" y="2190"/>
                  <a:pt x="13136" y="2283"/>
                  <a:pt x="13155" y="2376"/>
                </a:cubicBezTo>
                <a:cubicBezTo>
                  <a:pt x="13181" y="2507"/>
                  <a:pt x="13155" y="2558"/>
                  <a:pt x="13042" y="2599"/>
                </a:cubicBezTo>
                <a:cubicBezTo>
                  <a:pt x="12849" y="2668"/>
                  <a:pt x="12789" y="2629"/>
                  <a:pt x="12789" y="2438"/>
                </a:cubicBezTo>
                <a:cubicBezTo>
                  <a:pt x="12789" y="2352"/>
                  <a:pt x="12760" y="2263"/>
                  <a:pt x="12724" y="2243"/>
                </a:cubicBezTo>
                <a:cubicBezTo>
                  <a:pt x="12689" y="2222"/>
                  <a:pt x="12639" y="2043"/>
                  <a:pt x="12613" y="1845"/>
                </a:cubicBezTo>
                <a:cubicBezTo>
                  <a:pt x="12561" y="1456"/>
                  <a:pt x="12523" y="1423"/>
                  <a:pt x="12350" y="1603"/>
                </a:cubicBezTo>
                <a:cubicBezTo>
                  <a:pt x="12181" y="1779"/>
                  <a:pt x="12345" y="2478"/>
                  <a:pt x="12600" y="2667"/>
                </a:cubicBezTo>
                <a:cubicBezTo>
                  <a:pt x="12760" y="2786"/>
                  <a:pt x="12774" y="2823"/>
                  <a:pt x="12707" y="2962"/>
                </a:cubicBezTo>
                <a:cubicBezTo>
                  <a:pt x="12648" y="3084"/>
                  <a:pt x="12650" y="3146"/>
                  <a:pt x="12719" y="3225"/>
                </a:cubicBezTo>
                <a:cubicBezTo>
                  <a:pt x="12854" y="3378"/>
                  <a:pt x="12720" y="3477"/>
                  <a:pt x="12487" y="3393"/>
                </a:cubicBezTo>
                <a:cubicBezTo>
                  <a:pt x="12358" y="3347"/>
                  <a:pt x="12302" y="3279"/>
                  <a:pt x="12302" y="3170"/>
                </a:cubicBezTo>
                <a:cubicBezTo>
                  <a:pt x="12302" y="3083"/>
                  <a:pt x="12245" y="2942"/>
                  <a:pt x="12176" y="2856"/>
                </a:cubicBezTo>
                <a:cubicBezTo>
                  <a:pt x="11950" y="2577"/>
                  <a:pt x="11855" y="2287"/>
                  <a:pt x="11954" y="2175"/>
                </a:cubicBezTo>
                <a:cubicBezTo>
                  <a:pt x="12027" y="2092"/>
                  <a:pt x="12014" y="2076"/>
                  <a:pt x="11875" y="2077"/>
                </a:cubicBezTo>
                <a:cubicBezTo>
                  <a:pt x="11650" y="2078"/>
                  <a:pt x="11557" y="2145"/>
                  <a:pt x="11468" y="2366"/>
                </a:cubicBezTo>
                <a:cubicBezTo>
                  <a:pt x="11395" y="2548"/>
                  <a:pt x="11388" y="2549"/>
                  <a:pt x="11255" y="2435"/>
                </a:cubicBezTo>
                <a:cubicBezTo>
                  <a:pt x="11046" y="2257"/>
                  <a:pt x="10627" y="2402"/>
                  <a:pt x="10211" y="2795"/>
                </a:cubicBezTo>
                <a:cubicBezTo>
                  <a:pt x="9747" y="3232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9"/>
                </a:cubicBezTo>
                <a:cubicBezTo>
                  <a:pt x="9327" y="4075"/>
                  <a:pt x="9247" y="4140"/>
                  <a:pt x="9124" y="4360"/>
                </a:cubicBezTo>
                <a:cubicBezTo>
                  <a:pt x="8980" y="4617"/>
                  <a:pt x="8976" y="4660"/>
                  <a:pt x="9065" y="4860"/>
                </a:cubicBezTo>
                <a:cubicBezTo>
                  <a:pt x="9244" y="5264"/>
                  <a:pt x="8971" y="5285"/>
                  <a:pt x="8750" y="4883"/>
                </a:cubicBezTo>
                <a:cubicBezTo>
                  <a:pt x="8541" y="4505"/>
                  <a:pt x="7731" y="3661"/>
                  <a:pt x="7459" y="3539"/>
                </a:cubicBezTo>
                <a:cubicBezTo>
                  <a:pt x="7277" y="3457"/>
                  <a:pt x="7180" y="3453"/>
                  <a:pt x="6897" y="3517"/>
                </a:cubicBezTo>
                <a:cubicBezTo>
                  <a:pt x="6710" y="3559"/>
                  <a:pt x="6510" y="3589"/>
                  <a:pt x="6452" y="3585"/>
                </a:cubicBezTo>
                <a:cubicBezTo>
                  <a:pt x="6395" y="3580"/>
                  <a:pt x="6230" y="3571"/>
                  <a:pt x="6087" y="3564"/>
                </a:cubicBezTo>
                <a:cubicBezTo>
                  <a:pt x="5923" y="3556"/>
                  <a:pt x="5858" y="3540"/>
                  <a:pt x="5843" y="3494"/>
                </a:cubicBezTo>
                <a:cubicBezTo>
                  <a:pt x="5788" y="3594"/>
                  <a:pt x="5711" y="3658"/>
                  <a:pt x="5585" y="3728"/>
                </a:cubicBezTo>
                <a:cubicBezTo>
                  <a:pt x="5417" y="3821"/>
                  <a:pt x="5281" y="3934"/>
                  <a:pt x="5281" y="3978"/>
                </a:cubicBezTo>
                <a:cubicBezTo>
                  <a:pt x="5281" y="4120"/>
                  <a:pt x="4603" y="4452"/>
                  <a:pt x="4313" y="4452"/>
                </a:cubicBezTo>
                <a:cubicBezTo>
                  <a:pt x="3864" y="4453"/>
                  <a:pt x="3698" y="4551"/>
                  <a:pt x="3533" y="4924"/>
                </a:cubicBezTo>
                <a:cubicBezTo>
                  <a:pt x="3379" y="5270"/>
                  <a:pt x="3376" y="5272"/>
                  <a:pt x="2815" y="5228"/>
                </a:cubicBezTo>
                <a:cubicBezTo>
                  <a:pt x="2199" y="5180"/>
                  <a:pt x="1606" y="4929"/>
                  <a:pt x="872" y="4401"/>
                </a:cubicBezTo>
                <a:cubicBezTo>
                  <a:pt x="492" y="4128"/>
                  <a:pt x="358" y="4079"/>
                  <a:pt x="199" y="4159"/>
                </a:cubicBezTo>
                <a:cubicBezTo>
                  <a:pt x="-240" y="4380"/>
                  <a:pt x="99" y="4841"/>
                  <a:pt x="704" y="4846"/>
                </a:cubicBezTo>
                <a:cubicBezTo>
                  <a:pt x="1173" y="4851"/>
                  <a:pt x="1968" y="5194"/>
                  <a:pt x="2116" y="5454"/>
                </a:cubicBezTo>
                <a:cubicBezTo>
                  <a:pt x="2208" y="5615"/>
                  <a:pt x="2209" y="5735"/>
                  <a:pt x="2123" y="5913"/>
                </a:cubicBezTo>
                <a:cubicBezTo>
                  <a:pt x="2059" y="6045"/>
                  <a:pt x="2005" y="6279"/>
                  <a:pt x="2005" y="6434"/>
                </a:cubicBezTo>
                <a:cubicBezTo>
                  <a:pt x="2005" y="6589"/>
                  <a:pt x="1936" y="6875"/>
                  <a:pt x="1848" y="7072"/>
                </a:cubicBezTo>
                <a:cubicBezTo>
                  <a:pt x="1621" y="7583"/>
                  <a:pt x="1642" y="7666"/>
                  <a:pt x="2112" y="8096"/>
                </a:cubicBezTo>
                <a:cubicBezTo>
                  <a:pt x="2345" y="8308"/>
                  <a:pt x="2534" y="8532"/>
                  <a:pt x="2534" y="8596"/>
                </a:cubicBezTo>
                <a:cubicBezTo>
                  <a:pt x="2534" y="8660"/>
                  <a:pt x="2728" y="8847"/>
                  <a:pt x="2965" y="9011"/>
                </a:cubicBezTo>
                <a:cubicBezTo>
                  <a:pt x="3387" y="9304"/>
                  <a:pt x="3694" y="9395"/>
                  <a:pt x="5703" y="9827"/>
                </a:cubicBezTo>
                <a:cubicBezTo>
                  <a:pt x="7337" y="10179"/>
                  <a:pt x="9015" y="11023"/>
                  <a:pt x="8690" y="11330"/>
                </a:cubicBezTo>
                <a:cubicBezTo>
                  <a:pt x="8625" y="11391"/>
                  <a:pt x="8041" y="11451"/>
                  <a:pt x="7340" y="11469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8" y="11705"/>
                  <a:pt x="6237" y="11765"/>
                  <a:pt x="7294" y="11767"/>
                </a:cubicBezTo>
                <a:cubicBezTo>
                  <a:pt x="8582" y="11769"/>
                  <a:pt x="8837" y="11862"/>
                  <a:pt x="8500" y="12213"/>
                </a:cubicBezTo>
                <a:cubicBezTo>
                  <a:pt x="8391" y="12326"/>
                  <a:pt x="8142" y="12493"/>
                  <a:pt x="7945" y="12581"/>
                </a:cubicBezTo>
                <a:cubicBezTo>
                  <a:pt x="7748" y="12669"/>
                  <a:pt x="7544" y="12845"/>
                  <a:pt x="7492" y="12973"/>
                </a:cubicBezTo>
                <a:cubicBezTo>
                  <a:pt x="7385" y="13238"/>
                  <a:pt x="7206" y="13278"/>
                  <a:pt x="7116" y="13057"/>
                </a:cubicBezTo>
                <a:cubicBezTo>
                  <a:pt x="7030" y="12847"/>
                  <a:pt x="6721" y="12873"/>
                  <a:pt x="6495" y="13108"/>
                </a:cubicBezTo>
                <a:cubicBezTo>
                  <a:pt x="6373" y="13235"/>
                  <a:pt x="6167" y="13307"/>
                  <a:pt x="5925" y="13310"/>
                </a:cubicBezTo>
                <a:cubicBezTo>
                  <a:pt x="4991" y="13318"/>
                  <a:pt x="2977" y="13969"/>
                  <a:pt x="2641" y="14372"/>
                </a:cubicBezTo>
                <a:cubicBezTo>
                  <a:pt x="2524" y="14511"/>
                  <a:pt x="2430" y="14682"/>
                  <a:pt x="2430" y="14751"/>
                </a:cubicBezTo>
                <a:cubicBezTo>
                  <a:pt x="2430" y="14820"/>
                  <a:pt x="2263" y="14971"/>
                  <a:pt x="2059" y="15084"/>
                </a:cubicBezTo>
                <a:cubicBezTo>
                  <a:pt x="1737" y="15263"/>
                  <a:pt x="1690" y="15340"/>
                  <a:pt x="1690" y="15679"/>
                </a:cubicBezTo>
                <a:cubicBezTo>
                  <a:pt x="1690" y="15904"/>
                  <a:pt x="1757" y="16121"/>
                  <a:pt x="1848" y="16192"/>
                </a:cubicBezTo>
                <a:cubicBezTo>
                  <a:pt x="1940" y="16264"/>
                  <a:pt x="2005" y="16479"/>
                  <a:pt x="2005" y="16706"/>
                </a:cubicBezTo>
                <a:cubicBezTo>
                  <a:pt x="2005" y="16922"/>
                  <a:pt x="2057" y="17190"/>
                  <a:pt x="2121" y="17301"/>
                </a:cubicBezTo>
                <a:cubicBezTo>
                  <a:pt x="2217" y="17470"/>
                  <a:pt x="2187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2"/>
                  <a:pt x="318" y="19217"/>
                  <a:pt x="1200" y="18588"/>
                </a:cubicBezTo>
                <a:cubicBezTo>
                  <a:pt x="2244" y="17844"/>
                  <a:pt x="3242" y="17727"/>
                  <a:pt x="3481" y="18320"/>
                </a:cubicBezTo>
                <a:cubicBezTo>
                  <a:pt x="3609" y="18637"/>
                  <a:pt x="3742" y="18704"/>
                  <a:pt x="4409" y="18789"/>
                </a:cubicBezTo>
                <a:cubicBezTo>
                  <a:pt x="4841" y="18844"/>
                  <a:pt x="5037" y="18930"/>
                  <a:pt x="5272" y="19167"/>
                </a:cubicBezTo>
                <a:cubicBezTo>
                  <a:pt x="5439" y="19336"/>
                  <a:pt x="5617" y="19480"/>
                  <a:pt x="5666" y="19486"/>
                </a:cubicBezTo>
                <a:cubicBezTo>
                  <a:pt x="6142" y="19549"/>
                  <a:pt x="7383" y="19524"/>
                  <a:pt x="7538" y="19450"/>
                </a:cubicBezTo>
                <a:cubicBezTo>
                  <a:pt x="7723" y="19361"/>
                  <a:pt x="8052" y="19040"/>
                  <a:pt x="8535" y="18478"/>
                </a:cubicBezTo>
                <a:cubicBezTo>
                  <a:pt x="8705" y="18280"/>
                  <a:pt x="8771" y="18259"/>
                  <a:pt x="8901" y="18360"/>
                </a:cubicBezTo>
                <a:cubicBezTo>
                  <a:pt x="9031" y="18462"/>
                  <a:pt x="9069" y="18447"/>
                  <a:pt x="9118" y="18270"/>
                </a:cubicBezTo>
                <a:cubicBezTo>
                  <a:pt x="9157" y="18129"/>
                  <a:pt x="9231" y="18076"/>
                  <a:pt x="9337" y="18114"/>
                </a:cubicBezTo>
                <a:cubicBezTo>
                  <a:pt x="9426" y="18146"/>
                  <a:pt x="9528" y="18129"/>
                  <a:pt x="9562" y="18077"/>
                </a:cubicBezTo>
                <a:cubicBezTo>
                  <a:pt x="9640" y="17958"/>
                  <a:pt x="10141" y="18261"/>
                  <a:pt x="10141" y="18428"/>
                </a:cubicBezTo>
                <a:cubicBezTo>
                  <a:pt x="10141" y="18496"/>
                  <a:pt x="10020" y="18716"/>
                  <a:pt x="9875" y="18918"/>
                </a:cubicBezTo>
                <a:cubicBezTo>
                  <a:pt x="9562" y="19352"/>
                  <a:pt x="9530" y="19575"/>
                  <a:pt x="9815" y="19333"/>
                </a:cubicBezTo>
                <a:cubicBezTo>
                  <a:pt x="9986" y="19187"/>
                  <a:pt x="10028" y="19183"/>
                  <a:pt x="10104" y="19304"/>
                </a:cubicBezTo>
                <a:cubicBezTo>
                  <a:pt x="10249" y="19537"/>
                  <a:pt x="10832" y="19779"/>
                  <a:pt x="10959" y="19659"/>
                </a:cubicBezTo>
                <a:cubicBezTo>
                  <a:pt x="11094" y="19533"/>
                  <a:pt x="11517" y="19719"/>
                  <a:pt x="11510" y="19902"/>
                </a:cubicBezTo>
                <a:cubicBezTo>
                  <a:pt x="11507" y="19968"/>
                  <a:pt x="11436" y="20202"/>
                  <a:pt x="11353" y="20420"/>
                </a:cubicBezTo>
                <a:cubicBezTo>
                  <a:pt x="11209" y="20799"/>
                  <a:pt x="11213" y="20825"/>
                  <a:pt x="11436" y="20989"/>
                </a:cubicBezTo>
                <a:cubicBezTo>
                  <a:pt x="11565" y="21083"/>
                  <a:pt x="11768" y="21161"/>
                  <a:pt x="11884" y="21161"/>
                </a:cubicBezTo>
                <a:cubicBezTo>
                  <a:pt x="12152" y="21161"/>
                  <a:pt x="12540" y="20871"/>
                  <a:pt x="12587" y="20637"/>
                </a:cubicBezTo>
                <a:cubicBezTo>
                  <a:pt x="12607" y="20539"/>
                  <a:pt x="12657" y="20471"/>
                  <a:pt x="12698" y="20487"/>
                </a:cubicBezTo>
                <a:cubicBezTo>
                  <a:pt x="12739" y="20504"/>
                  <a:pt x="12835" y="20437"/>
                  <a:pt x="12913" y="20336"/>
                </a:cubicBezTo>
                <a:cubicBezTo>
                  <a:pt x="13034" y="20180"/>
                  <a:pt x="13075" y="20172"/>
                  <a:pt x="13181" y="20292"/>
                </a:cubicBezTo>
                <a:cubicBezTo>
                  <a:pt x="13249" y="20370"/>
                  <a:pt x="13348" y="20609"/>
                  <a:pt x="13401" y="20824"/>
                </a:cubicBezTo>
                <a:cubicBezTo>
                  <a:pt x="13463" y="21070"/>
                  <a:pt x="13503" y="21131"/>
                  <a:pt x="13509" y="20987"/>
                </a:cubicBezTo>
                <a:cubicBezTo>
                  <a:pt x="13515" y="20861"/>
                  <a:pt x="13685" y="20599"/>
                  <a:pt x="13885" y="20405"/>
                </a:cubicBezTo>
                <a:cubicBezTo>
                  <a:pt x="14245" y="20056"/>
                  <a:pt x="14472" y="20032"/>
                  <a:pt x="14472" y="20344"/>
                </a:cubicBezTo>
                <a:cubicBezTo>
                  <a:pt x="14472" y="20481"/>
                  <a:pt x="14494" y="20476"/>
                  <a:pt x="14619" y="20316"/>
                </a:cubicBezTo>
                <a:cubicBezTo>
                  <a:pt x="14756" y="20139"/>
                  <a:pt x="14785" y="20136"/>
                  <a:pt x="14964" y="20281"/>
                </a:cubicBezTo>
                <a:cubicBezTo>
                  <a:pt x="15302" y="20555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4" y="20019"/>
                  <a:pt x="15340" y="19743"/>
                  <a:pt x="15153" y="19810"/>
                </a:cubicBezTo>
                <a:cubicBezTo>
                  <a:pt x="14965" y="19879"/>
                  <a:pt x="14838" y="19649"/>
                  <a:pt x="14935" y="19413"/>
                </a:cubicBezTo>
                <a:cubicBezTo>
                  <a:pt x="14978" y="19305"/>
                  <a:pt x="15046" y="19283"/>
                  <a:pt x="15133" y="19345"/>
                </a:cubicBezTo>
                <a:cubicBezTo>
                  <a:pt x="15205" y="19395"/>
                  <a:pt x="15401" y="19431"/>
                  <a:pt x="15569" y="19425"/>
                </a:cubicBezTo>
                <a:cubicBezTo>
                  <a:pt x="15960" y="19412"/>
                  <a:pt x="16266" y="19853"/>
                  <a:pt x="16267" y="20432"/>
                </a:cubicBezTo>
                <a:cubicBezTo>
                  <a:pt x="16267" y="20750"/>
                  <a:pt x="16311" y="20855"/>
                  <a:pt x="16463" y="20892"/>
                </a:cubicBezTo>
                <a:cubicBezTo>
                  <a:pt x="16598" y="20925"/>
                  <a:pt x="16657" y="20890"/>
                  <a:pt x="16648" y="20779"/>
                </a:cubicBezTo>
                <a:cubicBezTo>
                  <a:pt x="16639" y="20664"/>
                  <a:pt x="16726" y="20616"/>
                  <a:pt x="16953" y="20616"/>
                </a:cubicBezTo>
                <a:cubicBezTo>
                  <a:pt x="17290" y="20616"/>
                  <a:pt x="17712" y="20308"/>
                  <a:pt x="17660" y="20096"/>
                </a:cubicBezTo>
                <a:cubicBezTo>
                  <a:pt x="17643" y="20027"/>
                  <a:pt x="17703" y="19942"/>
                  <a:pt x="17793" y="19910"/>
                </a:cubicBezTo>
                <a:cubicBezTo>
                  <a:pt x="17883" y="19877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79"/>
                  <a:pt x="17532" y="19981"/>
                  <a:pt x="17475" y="19842"/>
                </a:cubicBezTo>
                <a:cubicBezTo>
                  <a:pt x="17287" y="19380"/>
                  <a:pt x="17753" y="19097"/>
                  <a:pt x="18102" y="19460"/>
                </a:cubicBezTo>
                <a:cubicBezTo>
                  <a:pt x="18322" y="19689"/>
                  <a:pt x="18587" y="20570"/>
                  <a:pt x="18589" y="21074"/>
                </a:cubicBezTo>
                <a:cubicBezTo>
                  <a:pt x="18590" y="21270"/>
                  <a:pt x="18623" y="21461"/>
                  <a:pt x="18661" y="21497"/>
                </a:cubicBezTo>
                <a:cubicBezTo>
                  <a:pt x="18770" y="21600"/>
                  <a:pt x="18776" y="21581"/>
                  <a:pt x="18723" y="21316"/>
                </a:cubicBezTo>
                <a:cubicBezTo>
                  <a:pt x="18695" y="21180"/>
                  <a:pt x="18701" y="20995"/>
                  <a:pt x="18737" y="20906"/>
                </a:cubicBezTo>
                <a:cubicBezTo>
                  <a:pt x="18791" y="20775"/>
                  <a:pt x="18834" y="20770"/>
                  <a:pt x="18959" y="20868"/>
                </a:cubicBezTo>
                <a:cubicBezTo>
                  <a:pt x="19087" y="20968"/>
                  <a:pt x="19133" y="20945"/>
                  <a:pt x="19215" y="20742"/>
                </a:cubicBezTo>
                <a:cubicBezTo>
                  <a:pt x="19269" y="20607"/>
                  <a:pt x="19392" y="20467"/>
                  <a:pt x="19488" y="20432"/>
                </a:cubicBezTo>
                <a:cubicBezTo>
                  <a:pt x="19600" y="20391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799"/>
                  <a:pt x="19960" y="19965"/>
                </a:cubicBezTo>
                <a:cubicBezTo>
                  <a:pt x="20025" y="20078"/>
                  <a:pt x="20049" y="20170"/>
                  <a:pt x="20017" y="20170"/>
                </a:cubicBezTo>
                <a:cubicBezTo>
                  <a:pt x="19984" y="20170"/>
                  <a:pt x="20031" y="20302"/>
                  <a:pt x="20120" y="20463"/>
                </a:cubicBezTo>
                <a:cubicBezTo>
                  <a:pt x="20208" y="20625"/>
                  <a:pt x="20281" y="20847"/>
                  <a:pt x="20281" y="20955"/>
                </a:cubicBezTo>
                <a:cubicBezTo>
                  <a:pt x="20281" y="21064"/>
                  <a:pt x="20332" y="21184"/>
                  <a:pt x="20396" y="21221"/>
                </a:cubicBezTo>
                <a:cubicBezTo>
                  <a:pt x="20475" y="21267"/>
                  <a:pt x="20502" y="21152"/>
                  <a:pt x="20477" y="20855"/>
                </a:cubicBezTo>
                <a:cubicBezTo>
                  <a:pt x="20445" y="20477"/>
                  <a:pt x="20467" y="20421"/>
                  <a:pt x="20651" y="20418"/>
                </a:cubicBezTo>
                <a:cubicBezTo>
                  <a:pt x="20767" y="20417"/>
                  <a:pt x="20975" y="20506"/>
                  <a:pt x="21112" y="20616"/>
                </a:cubicBezTo>
                <a:lnTo>
                  <a:pt x="21360" y="20816"/>
                </a:lnTo>
                <a:lnTo>
                  <a:pt x="21284" y="20273"/>
                </a:lnTo>
                <a:cubicBezTo>
                  <a:pt x="21179" y="19541"/>
                  <a:pt x="20501" y="18418"/>
                  <a:pt x="19699" y="17646"/>
                </a:cubicBezTo>
                <a:cubicBezTo>
                  <a:pt x="18676" y="16661"/>
                  <a:pt x="17393" y="15701"/>
                  <a:pt x="16002" y="14877"/>
                </a:cubicBezTo>
                <a:cubicBezTo>
                  <a:pt x="15769" y="14739"/>
                  <a:pt x="15318" y="14468"/>
                  <a:pt x="14998" y="14276"/>
                </a:cubicBezTo>
                <a:cubicBezTo>
                  <a:pt x="14386" y="13907"/>
                  <a:pt x="13194" y="13303"/>
                  <a:pt x="11494" y="12499"/>
                </a:cubicBezTo>
                <a:cubicBezTo>
                  <a:pt x="10388" y="11976"/>
                  <a:pt x="10207" y="11831"/>
                  <a:pt x="10552" y="11746"/>
                </a:cubicBezTo>
                <a:cubicBezTo>
                  <a:pt x="10817" y="11681"/>
                  <a:pt x="10837" y="11530"/>
                  <a:pt x="10602" y="11368"/>
                </a:cubicBezTo>
                <a:cubicBezTo>
                  <a:pt x="10452" y="11265"/>
                  <a:pt x="10489" y="11219"/>
                  <a:pt x="10892" y="10999"/>
                </a:cubicBezTo>
                <a:cubicBezTo>
                  <a:pt x="11948" y="10422"/>
                  <a:pt x="12366" y="10302"/>
                  <a:pt x="13081" y="10373"/>
                </a:cubicBezTo>
                <a:cubicBezTo>
                  <a:pt x="13684" y="10432"/>
                  <a:pt x="13777" y="10417"/>
                  <a:pt x="14006" y="10214"/>
                </a:cubicBezTo>
                <a:cubicBezTo>
                  <a:pt x="14327" y="9929"/>
                  <a:pt x="14324" y="9843"/>
                  <a:pt x="13995" y="9725"/>
                </a:cubicBezTo>
                <a:cubicBezTo>
                  <a:pt x="13850" y="9673"/>
                  <a:pt x="13731" y="9583"/>
                  <a:pt x="13731" y="9525"/>
                </a:cubicBezTo>
                <a:cubicBezTo>
                  <a:pt x="13731" y="9352"/>
                  <a:pt x="14039" y="9294"/>
                  <a:pt x="14220" y="9435"/>
                </a:cubicBezTo>
                <a:cubicBezTo>
                  <a:pt x="14364" y="9548"/>
                  <a:pt x="14418" y="9530"/>
                  <a:pt x="14597" y="9298"/>
                </a:cubicBezTo>
                <a:cubicBezTo>
                  <a:pt x="14712" y="9149"/>
                  <a:pt x="15266" y="8757"/>
                  <a:pt x="15828" y="8426"/>
                </a:cubicBezTo>
                <a:cubicBezTo>
                  <a:pt x="16389" y="8096"/>
                  <a:pt x="17133" y="7630"/>
                  <a:pt x="17481" y="7392"/>
                </a:cubicBezTo>
                <a:cubicBezTo>
                  <a:pt x="17830" y="7154"/>
                  <a:pt x="18246" y="6933"/>
                  <a:pt x="18406" y="6902"/>
                </a:cubicBezTo>
                <a:cubicBezTo>
                  <a:pt x="18586" y="6867"/>
                  <a:pt x="18696" y="6779"/>
                  <a:pt x="18696" y="6674"/>
                </a:cubicBezTo>
                <a:cubicBezTo>
                  <a:pt x="18696" y="6580"/>
                  <a:pt x="19069" y="6143"/>
                  <a:pt x="19524" y="5702"/>
                </a:cubicBezTo>
                <a:cubicBezTo>
                  <a:pt x="20649" y="4610"/>
                  <a:pt x="21341" y="3470"/>
                  <a:pt x="21334" y="2720"/>
                </a:cubicBezTo>
                <a:lnTo>
                  <a:pt x="21332" y="2413"/>
                </a:lnTo>
                <a:lnTo>
                  <a:pt x="21042" y="2741"/>
                </a:lnTo>
                <a:cubicBezTo>
                  <a:pt x="20734" y="3090"/>
                  <a:pt x="20562" y="3077"/>
                  <a:pt x="20661" y="2709"/>
                </a:cubicBezTo>
                <a:cubicBezTo>
                  <a:pt x="20693" y="2586"/>
                  <a:pt x="20666" y="2453"/>
                  <a:pt x="20601" y="2414"/>
                </a:cubicBezTo>
                <a:cubicBezTo>
                  <a:pt x="20523" y="2369"/>
                  <a:pt x="20507" y="2191"/>
                  <a:pt x="20553" y="1906"/>
                </a:cubicBezTo>
                <a:cubicBezTo>
                  <a:pt x="20595" y="1639"/>
                  <a:pt x="20588" y="1503"/>
                  <a:pt x="20557" y="1474"/>
                </a:cubicBezTo>
                <a:cubicBezTo>
                  <a:pt x="20550" y="1467"/>
                  <a:pt x="20543" y="1466"/>
                  <a:pt x="20534" y="1469"/>
                </a:cubicBezTo>
                <a:close/>
                <a:moveTo>
                  <a:pt x="15775" y="2472"/>
                </a:moveTo>
                <a:cubicBezTo>
                  <a:pt x="15740" y="2480"/>
                  <a:pt x="15715" y="2514"/>
                  <a:pt x="15715" y="2567"/>
                </a:cubicBezTo>
                <a:cubicBezTo>
                  <a:pt x="15715" y="2625"/>
                  <a:pt x="15756" y="2650"/>
                  <a:pt x="15819" y="2627"/>
                </a:cubicBezTo>
                <a:cubicBezTo>
                  <a:pt x="15876" y="2606"/>
                  <a:pt x="15905" y="2562"/>
                  <a:pt x="15884" y="2530"/>
                </a:cubicBezTo>
                <a:cubicBezTo>
                  <a:pt x="15854" y="2483"/>
                  <a:pt x="15810" y="2464"/>
                  <a:pt x="15775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7823899" y="5093882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42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45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4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48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4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4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4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5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7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rgbClr val="A67B01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460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45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459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sp>
        <p:nvSpPr>
          <p:cNvPr id="461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462" name="صعب 😥 صعب 😥 " descr="صعب 😥 صعب 😥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463" name="صعب 😥 صعب 😥 " descr="صعب 😥 صعب 😥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  <p:grpSp>
        <p:nvGrpSpPr>
          <p:cNvPr id="466" name="تجميع"/>
          <p:cNvGrpSpPr/>
          <p:nvPr/>
        </p:nvGrpSpPr>
        <p:grpSpPr>
          <a:xfrm>
            <a:off x="4715540" y="2066088"/>
            <a:ext cx="5096811" cy="4660004"/>
            <a:chOff x="26216" y="27522"/>
            <a:chExt cx="5096810" cy="4660003"/>
          </a:xfrm>
        </p:grpSpPr>
        <p:pic>
          <p:nvPicPr>
            <p:cNvPr id="464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9150087">
              <a:off x="26678" y="1324901"/>
              <a:ext cx="4607320" cy="1716320"/>
            </a:xfrm>
            <a:prstGeom prst="rect">
              <a:avLst/>
            </a:prstGeom>
            <a:effectLst/>
          </p:spPr>
        </p:pic>
        <p:sp>
          <p:nvSpPr>
            <p:cNvPr id="465" name="ممتع 🤩"/>
            <p:cNvSpPr txBox="1"/>
            <p:nvPr/>
          </p:nvSpPr>
          <p:spPr>
            <a:xfrm rot="18621863">
              <a:off x="1476422" y="1284072"/>
              <a:ext cx="3200366" cy="265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69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72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7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75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7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7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7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7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8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81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8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8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86" name="لوحة التميز في الدرس"/>
          <p:cNvGrpSpPr/>
          <p:nvPr/>
        </p:nvGrpSpPr>
        <p:grpSpPr>
          <a:xfrm>
            <a:off x="7105567" y="867814"/>
            <a:ext cx="12898278" cy="2265406"/>
            <a:chOff x="0" y="0"/>
            <a:chExt cx="12898277" cy="2265405"/>
          </a:xfrm>
        </p:grpSpPr>
        <p:sp>
          <p:nvSpPr>
            <p:cNvPr id="485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84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89" name="تجميع"/>
          <p:cNvGrpSpPr/>
          <p:nvPr/>
        </p:nvGrpSpPr>
        <p:grpSpPr>
          <a:xfrm>
            <a:off x="18291146" y="3991648"/>
            <a:ext cx="3510253" cy="4113664"/>
            <a:chOff x="-56" y="-54"/>
            <a:chExt cx="3510251" cy="4113663"/>
          </a:xfrm>
        </p:grpSpPr>
        <p:sp>
          <p:nvSpPr>
            <p:cNvPr id="487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88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2" name="تجميع"/>
          <p:cNvGrpSpPr/>
          <p:nvPr/>
        </p:nvGrpSpPr>
        <p:grpSpPr>
          <a:xfrm>
            <a:off x="12474847" y="4035702"/>
            <a:ext cx="3510252" cy="4113664"/>
            <a:chOff x="-56" y="-54"/>
            <a:chExt cx="3510251" cy="4113663"/>
          </a:xfrm>
        </p:grpSpPr>
        <p:sp>
          <p:nvSpPr>
            <p:cNvPr id="490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9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5" name="تجميع"/>
          <p:cNvGrpSpPr/>
          <p:nvPr/>
        </p:nvGrpSpPr>
        <p:grpSpPr>
          <a:xfrm>
            <a:off x="6443431" y="4035702"/>
            <a:ext cx="3510252" cy="4113664"/>
            <a:chOff x="-56" y="-54"/>
            <a:chExt cx="3510251" cy="4113663"/>
          </a:xfrm>
        </p:grpSpPr>
        <p:sp>
          <p:nvSpPr>
            <p:cNvPr id="493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94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8" name="تجميع"/>
          <p:cNvGrpSpPr/>
          <p:nvPr/>
        </p:nvGrpSpPr>
        <p:grpSpPr>
          <a:xfrm>
            <a:off x="17914002" y="7891943"/>
            <a:ext cx="3510252" cy="4113664"/>
            <a:chOff x="-56" y="-54"/>
            <a:chExt cx="3510251" cy="4113663"/>
          </a:xfrm>
        </p:grpSpPr>
        <p:sp>
          <p:nvSpPr>
            <p:cNvPr id="496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97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01" name="تجميع"/>
          <p:cNvGrpSpPr/>
          <p:nvPr/>
        </p:nvGrpSpPr>
        <p:grpSpPr>
          <a:xfrm>
            <a:off x="12474847" y="7760697"/>
            <a:ext cx="3510252" cy="4113664"/>
            <a:chOff x="-56" y="-54"/>
            <a:chExt cx="3510251" cy="4113663"/>
          </a:xfrm>
        </p:grpSpPr>
        <p:sp>
          <p:nvSpPr>
            <p:cNvPr id="499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00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04" name="تجميع"/>
          <p:cNvGrpSpPr/>
          <p:nvPr/>
        </p:nvGrpSpPr>
        <p:grpSpPr>
          <a:xfrm>
            <a:off x="6443431" y="7377645"/>
            <a:ext cx="3510252" cy="4113665"/>
            <a:chOff x="-56" y="-54"/>
            <a:chExt cx="3510251" cy="4113663"/>
          </a:xfrm>
        </p:grpSpPr>
        <p:sp>
          <p:nvSpPr>
            <p:cNvPr id="502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03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50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9213808" y="1190137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508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511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509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0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514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512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3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51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1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1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1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20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2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525" name="تجميع"/>
          <p:cNvGrpSpPr/>
          <p:nvPr/>
        </p:nvGrpSpPr>
        <p:grpSpPr>
          <a:xfrm>
            <a:off x="7292788" y="4284621"/>
            <a:ext cx="12454806" cy="3932056"/>
            <a:chOff x="0" y="-177800"/>
            <a:chExt cx="12454804" cy="3932055"/>
          </a:xfrm>
        </p:grpSpPr>
        <p:pic>
          <p:nvPicPr>
            <p:cNvPr id="522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524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52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6" b="5274"/>
          <a:stretch>
            <a:fillRect/>
          </a:stretch>
        </p:blipFill>
        <p:spPr>
          <a:xfrm rot="17507574">
            <a:off x="1937719" y="4704512"/>
            <a:ext cx="6910878" cy="7419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8" y="39"/>
                  <a:pt x="4648" y="198"/>
                  <a:pt x="4648" y="871"/>
                </a:cubicBezTo>
                <a:cubicBezTo>
                  <a:pt x="4648" y="1570"/>
                  <a:pt x="4679" y="1766"/>
                  <a:pt x="4794" y="1766"/>
                </a:cubicBezTo>
                <a:cubicBezTo>
                  <a:pt x="5009" y="1766"/>
                  <a:pt x="5070" y="1539"/>
                  <a:pt x="5070" y="714"/>
                </a:cubicBezTo>
                <a:cubicBezTo>
                  <a:pt x="5070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2" y="468"/>
                </a:moveTo>
                <a:cubicBezTo>
                  <a:pt x="6785" y="468"/>
                  <a:pt x="6740" y="463"/>
                  <a:pt x="6694" y="472"/>
                </a:cubicBezTo>
                <a:cubicBezTo>
                  <a:pt x="6679" y="474"/>
                  <a:pt x="6674" y="472"/>
                  <a:pt x="6661" y="474"/>
                </a:cubicBezTo>
                <a:cubicBezTo>
                  <a:pt x="6682" y="486"/>
                  <a:pt x="6691" y="503"/>
                  <a:pt x="6720" y="513"/>
                </a:cubicBezTo>
                <a:cubicBezTo>
                  <a:pt x="6772" y="532"/>
                  <a:pt x="6791" y="552"/>
                  <a:pt x="6807" y="574"/>
                </a:cubicBezTo>
                <a:cubicBezTo>
                  <a:pt x="6831" y="525"/>
                  <a:pt x="6835" y="493"/>
                  <a:pt x="6832" y="468"/>
                </a:cubicBezTo>
                <a:close/>
                <a:moveTo>
                  <a:pt x="20534" y="1469"/>
                </a:moveTo>
                <a:cubicBezTo>
                  <a:pt x="20475" y="1491"/>
                  <a:pt x="20371" y="1734"/>
                  <a:pt x="20292" y="2138"/>
                </a:cubicBezTo>
                <a:cubicBezTo>
                  <a:pt x="20129" y="2968"/>
                  <a:pt x="20009" y="3129"/>
                  <a:pt x="19736" y="2896"/>
                </a:cubicBezTo>
                <a:cubicBezTo>
                  <a:pt x="19628" y="2805"/>
                  <a:pt x="19541" y="2651"/>
                  <a:pt x="19541" y="2553"/>
                </a:cubicBezTo>
                <a:cubicBezTo>
                  <a:pt x="19541" y="2455"/>
                  <a:pt x="19495" y="2346"/>
                  <a:pt x="19437" y="2312"/>
                </a:cubicBezTo>
                <a:cubicBezTo>
                  <a:pt x="19378" y="2278"/>
                  <a:pt x="19355" y="2153"/>
                  <a:pt x="19386" y="2033"/>
                </a:cubicBezTo>
                <a:cubicBezTo>
                  <a:pt x="19465" y="1734"/>
                  <a:pt x="19115" y="1527"/>
                  <a:pt x="18777" y="1672"/>
                </a:cubicBezTo>
                <a:cubicBezTo>
                  <a:pt x="18576" y="1758"/>
                  <a:pt x="18540" y="1839"/>
                  <a:pt x="18569" y="2144"/>
                </a:cubicBezTo>
                <a:cubicBezTo>
                  <a:pt x="18591" y="2369"/>
                  <a:pt x="18542" y="2589"/>
                  <a:pt x="18442" y="2711"/>
                </a:cubicBezTo>
                <a:lnTo>
                  <a:pt x="18279" y="2909"/>
                </a:lnTo>
                <a:lnTo>
                  <a:pt x="18217" y="2711"/>
                </a:lnTo>
                <a:cubicBezTo>
                  <a:pt x="18184" y="2601"/>
                  <a:pt x="17979" y="2396"/>
                  <a:pt x="17765" y="2255"/>
                </a:cubicBezTo>
                <a:cubicBezTo>
                  <a:pt x="17432" y="2036"/>
                  <a:pt x="17321" y="2012"/>
                  <a:pt x="17005" y="2088"/>
                </a:cubicBezTo>
                <a:cubicBezTo>
                  <a:pt x="16835" y="2129"/>
                  <a:pt x="16709" y="2156"/>
                  <a:pt x="16604" y="2172"/>
                </a:cubicBezTo>
                <a:cubicBezTo>
                  <a:pt x="16658" y="2205"/>
                  <a:pt x="16651" y="2268"/>
                  <a:pt x="16573" y="2380"/>
                </a:cubicBezTo>
                <a:cubicBezTo>
                  <a:pt x="16456" y="2549"/>
                  <a:pt x="16433" y="2538"/>
                  <a:pt x="16916" y="2561"/>
                </a:cubicBezTo>
                <a:cubicBezTo>
                  <a:pt x="16964" y="2563"/>
                  <a:pt x="17096" y="2626"/>
                  <a:pt x="17211" y="2704"/>
                </a:cubicBezTo>
                <a:cubicBezTo>
                  <a:pt x="17326" y="2781"/>
                  <a:pt x="17488" y="2866"/>
                  <a:pt x="17571" y="2891"/>
                </a:cubicBezTo>
                <a:cubicBezTo>
                  <a:pt x="17754" y="2945"/>
                  <a:pt x="18073" y="3326"/>
                  <a:pt x="18152" y="3586"/>
                </a:cubicBezTo>
                <a:cubicBezTo>
                  <a:pt x="18224" y="3821"/>
                  <a:pt x="18095" y="3957"/>
                  <a:pt x="17897" y="3857"/>
                </a:cubicBezTo>
                <a:cubicBezTo>
                  <a:pt x="17701" y="3758"/>
                  <a:pt x="17498" y="3695"/>
                  <a:pt x="17413" y="3707"/>
                </a:cubicBezTo>
                <a:cubicBezTo>
                  <a:pt x="17370" y="3713"/>
                  <a:pt x="17295" y="3674"/>
                  <a:pt x="17247" y="3619"/>
                </a:cubicBezTo>
                <a:cubicBezTo>
                  <a:pt x="17199" y="3565"/>
                  <a:pt x="17103" y="3520"/>
                  <a:pt x="17034" y="3520"/>
                </a:cubicBezTo>
                <a:cubicBezTo>
                  <a:pt x="16884" y="3520"/>
                  <a:pt x="16795" y="3415"/>
                  <a:pt x="16896" y="3357"/>
                </a:cubicBezTo>
                <a:cubicBezTo>
                  <a:pt x="17003" y="3294"/>
                  <a:pt x="16980" y="2956"/>
                  <a:pt x="16863" y="2864"/>
                </a:cubicBezTo>
                <a:cubicBezTo>
                  <a:pt x="16805" y="2819"/>
                  <a:pt x="16685" y="2802"/>
                  <a:pt x="16589" y="2825"/>
                </a:cubicBezTo>
                <a:cubicBezTo>
                  <a:pt x="16496" y="2847"/>
                  <a:pt x="16400" y="2835"/>
                  <a:pt x="16376" y="2798"/>
                </a:cubicBezTo>
                <a:cubicBezTo>
                  <a:pt x="16299" y="2680"/>
                  <a:pt x="16184" y="2729"/>
                  <a:pt x="16221" y="2864"/>
                </a:cubicBezTo>
                <a:cubicBezTo>
                  <a:pt x="16242" y="2939"/>
                  <a:pt x="16217" y="3018"/>
                  <a:pt x="16163" y="3046"/>
                </a:cubicBezTo>
                <a:cubicBezTo>
                  <a:pt x="16110" y="3074"/>
                  <a:pt x="16056" y="3161"/>
                  <a:pt x="16044" y="3238"/>
                </a:cubicBezTo>
                <a:cubicBezTo>
                  <a:pt x="16015" y="3414"/>
                  <a:pt x="15857" y="3597"/>
                  <a:pt x="15775" y="3549"/>
                </a:cubicBezTo>
                <a:cubicBezTo>
                  <a:pt x="15741" y="3529"/>
                  <a:pt x="15715" y="3416"/>
                  <a:pt x="15715" y="3295"/>
                </a:cubicBezTo>
                <a:cubicBezTo>
                  <a:pt x="15715" y="3161"/>
                  <a:pt x="15674" y="3059"/>
                  <a:pt x="15609" y="3036"/>
                </a:cubicBezTo>
                <a:cubicBezTo>
                  <a:pt x="15552" y="3015"/>
                  <a:pt x="15508" y="2976"/>
                  <a:pt x="15514" y="2948"/>
                </a:cubicBezTo>
                <a:cubicBezTo>
                  <a:pt x="15539" y="2820"/>
                  <a:pt x="15410" y="2470"/>
                  <a:pt x="15338" y="2470"/>
                </a:cubicBezTo>
                <a:cubicBezTo>
                  <a:pt x="15294" y="2470"/>
                  <a:pt x="15192" y="2513"/>
                  <a:pt x="15111" y="2567"/>
                </a:cubicBezTo>
                <a:cubicBezTo>
                  <a:pt x="14981" y="2653"/>
                  <a:pt x="14953" y="2653"/>
                  <a:pt x="14875" y="2564"/>
                </a:cubicBezTo>
                <a:cubicBezTo>
                  <a:pt x="14810" y="2491"/>
                  <a:pt x="14807" y="2446"/>
                  <a:pt x="14864" y="2393"/>
                </a:cubicBezTo>
                <a:cubicBezTo>
                  <a:pt x="14920" y="2339"/>
                  <a:pt x="14904" y="2276"/>
                  <a:pt x="14805" y="2156"/>
                </a:cubicBezTo>
                <a:cubicBezTo>
                  <a:pt x="14730" y="2067"/>
                  <a:pt x="14670" y="1949"/>
                  <a:pt x="14670" y="1896"/>
                </a:cubicBezTo>
                <a:cubicBezTo>
                  <a:pt x="14670" y="1829"/>
                  <a:pt x="14622" y="1810"/>
                  <a:pt x="14521" y="1834"/>
                </a:cubicBezTo>
                <a:cubicBezTo>
                  <a:pt x="14415" y="1861"/>
                  <a:pt x="14366" y="1836"/>
                  <a:pt x="14341" y="1745"/>
                </a:cubicBezTo>
                <a:cubicBezTo>
                  <a:pt x="14296" y="1583"/>
                  <a:pt x="14207" y="1583"/>
                  <a:pt x="14115" y="1745"/>
                </a:cubicBezTo>
                <a:cubicBezTo>
                  <a:pt x="14048" y="1862"/>
                  <a:pt x="14030" y="1864"/>
                  <a:pt x="13832" y="1771"/>
                </a:cubicBezTo>
                <a:cubicBezTo>
                  <a:pt x="13661" y="1691"/>
                  <a:pt x="13637" y="1652"/>
                  <a:pt x="13702" y="1577"/>
                </a:cubicBezTo>
                <a:cubicBezTo>
                  <a:pt x="13846" y="1413"/>
                  <a:pt x="13458" y="1467"/>
                  <a:pt x="13303" y="1633"/>
                </a:cubicBezTo>
                <a:cubicBezTo>
                  <a:pt x="13123" y="1825"/>
                  <a:pt x="12987" y="2128"/>
                  <a:pt x="13062" y="2171"/>
                </a:cubicBezTo>
                <a:cubicBezTo>
                  <a:pt x="13094" y="2190"/>
                  <a:pt x="13136" y="2283"/>
                  <a:pt x="13155" y="2376"/>
                </a:cubicBezTo>
                <a:cubicBezTo>
                  <a:pt x="13181" y="2507"/>
                  <a:pt x="13155" y="2558"/>
                  <a:pt x="13042" y="2599"/>
                </a:cubicBezTo>
                <a:cubicBezTo>
                  <a:pt x="12849" y="2668"/>
                  <a:pt x="12789" y="2629"/>
                  <a:pt x="12789" y="2438"/>
                </a:cubicBezTo>
                <a:cubicBezTo>
                  <a:pt x="12789" y="2352"/>
                  <a:pt x="12760" y="2263"/>
                  <a:pt x="12724" y="2243"/>
                </a:cubicBezTo>
                <a:cubicBezTo>
                  <a:pt x="12689" y="2222"/>
                  <a:pt x="12639" y="2043"/>
                  <a:pt x="12613" y="1845"/>
                </a:cubicBezTo>
                <a:cubicBezTo>
                  <a:pt x="12561" y="1456"/>
                  <a:pt x="12523" y="1423"/>
                  <a:pt x="12350" y="1603"/>
                </a:cubicBezTo>
                <a:cubicBezTo>
                  <a:pt x="12181" y="1779"/>
                  <a:pt x="12345" y="2478"/>
                  <a:pt x="12600" y="2667"/>
                </a:cubicBezTo>
                <a:cubicBezTo>
                  <a:pt x="12760" y="2786"/>
                  <a:pt x="12774" y="2823"/>
                  <a:pt x="12707" y="2962"/>
                </a:cubicBezTo>
                <a:cubicBezTo>
                  <a:pt x="12648" y="3084"/>
                  <a:pt x="12650" y="3146"/>
                  <a:pt x="12719" y="3225"/>
                </a:cubicBezTo>
                <a:cubicBezTo>
                  <a:pt x="12854" y="3378"/>
                  <a:pt x="12720" y="3477"/>
                  <a:pt x="12487" y="3393"/>
                </a:cubicBezTo>
                <a:cubicBezTo>
                  <a:pt x="12358" y="3347"/>
                  <a:pt x="12302" y="3279"/>
                  <a:pt x="12302" y="3170"/>
                </a:cubicBezTo>
                <a:cubicBezTo>
                  <a:pt x="12302" y="3083"/>
                  <a:pt x="12245" y="2942"/>
                  <a:pt x="12176" y="2856"/>
                </a:cubicBezTo>
                <a:cubicBezTo>
                  <a:pt x="11950" y="2577"/>
                  <a:pt x="11855" y="2287"/>
                  <a:pt x="11954" y="2175"/>
                </a:cubicBezTo>
                <a:cubicBezTo>
                  <a:pt x="12027" y="2092"/>
                  <a:pt x="12014" y="2076"/>
                  <a:pt x="11875" y="2077"/>
                </a:cubicBezTo>
                <a:cubicBezTo>
                  <a:pt x="11650" y="2078"/>
                  <a:pt x="11557" y="2145"/>
                  <a:pt x="11468" y="2366"/>
                </a:cubicBezTo>
                <a:cubicBezTo>
                  <a:pt x="11395" y="2548"/>
                  <a:pt x="11388" y="2549"/>
                  <a:pt x="11255" y="2435"/>
                </a:cubicBezTo>
                <a:cubicBezTo>
                  <a:pt x="11046" y="2257"/>
                  <a:pt x="10627" y="2402"/>
                  <a:pt x="10211" y="2795"/>
                </a:cubicBezTo>
                <a:cubicBezTo>
                  <a:pt x="9747" y="3232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9"/>
                </a:cubicBezTo>
                <a:cubicBezTo>
                  <a:pt x="9327" y="4075"/>
                  <a:pt x="9247" y="4140"/>
                  <a:pt x="9124" y="4360"/>
                </a:cubicBezTo>
                <a:cubicBezTo>
                  <a:pt x="8980" y="4617"/>
                  <a:pt x="8976" y="4660"/>
                  <a:pt x="9065" y="4860"/>
                </a:cubicBezTo>
                <a:cubicBezTo>
                  <a:pt x="9244" y="5264"/>
                  <a:pt x="8971" y="5285"/>
                  <a:pt x="8750" y="4883"/>
                </a:cubicBezTo>
                <a:cubicBezTo>
                  <a:pt x="8541" y="4505"/>
                  <a:pt x="7731" y="3661"/>
                  <a:pt x="7459" y="3539"/>
                </a:cubicBezTo>
                <a:cubicBezTo>
                  <a:pt x="7277" y="3457"/>
                  <a:pt x="7180" y="3453"/>
                  <a:pt x="6897" y="3517"/>
                </a:cubicBezTo>
                <a:cubicBezTo>
                  <a:pt x="6710" y="3559"/>
                  <a:pt x="6510" y="3589"/>
                  <a:pt x="6452" y="3585"/>
                </a:cubicBezTo>
                <a:cubicBezTo>
                  <a:pt x="6395" y="3580"/>
                  <a:pt x="6230" y="3571"/>
                  <a:pt x="6087" y="3564"/>
                </a:cubicBezTo>
                <a:cubicBezTo>
                  <a:pt x="5923" y="3556"/>
                  <a:pt x="5858" y="3540"/>
                  <a:pt x="5843" y="3494"/>
                </a:cubicBezTo>
                <a:cubicBezTo>
                  <a:pt x="5788" y="3594"/>
                  <a:pt x="5711" y="3658"/>
                  <a:pt x="5585" y="3728"/>
                </a:cubicBezTo>
                <a:cubicBezTo>
                  <a:pt x="5417" y="3821"/>
                  <a:pt x="5281" y="3934"/>
                  <a:pt x="5281" y="3978"/>
                </a:cubicBezTo>
                <a:cubicBezTo>
                  <a:pt x="5281" y="4120"/>
                  <a:pt x="4603" y="4452"/>
                  <a:pt x="4313" y="4452"/>
                </a:cubicBezTo>
                <a:cubicBezTo>
                  <a:pt x="3864" y="4453"/>
                  <a:pt x="3698" y="4551"/>
                  <a:pt x="3533" y="4924"/>
                </a:cubicBezTo>
                <a:cubicBezTo>
                  <a:pt x="3379" y="5270"/>
                  <a:pt x="3376" y="5272"/>
                  <a:pt x="2815" y="5228"/>
                </a:cubicBezTo>
                <a:cubicBezTo>
                  <a:pt x="2199" y="5180"/>
                  <a:pt x="1606" y="4929"/>
                  <a:pt x="872" y="4401"/>
                </a:cubicBezTo>
                <a:cubicBezTo>
                  <a:pt x="492" y="4128"/>
                  <a:pt x="358" y="4079"/>
                  <a:pt x="199" y="4159"/>
                </a:cubicBezTo>
                <a:cubicBezTo>
                  <a:pt x="-240" y="4380"/>
                  <a:pt x="99" y="4841"/>
                  <a:pt x="704" y="4846"/>
                </a:cubicBezTo>
                <a:cubicBezTo>
                  <a:pt x="1173" y="4851"/>
                  <a:pt x="1968" y="5194"/>
                  <a:pt x="2116" y="5454"/>
                </a:cubicBezTo>
                <a:cubicBezTo>
                  <a:pt x="2208" y="5615"/>
                  <a:pt x="2209" y="5735"/>
                  <a:pt x="2123" y="5913"/>
                </a:cubicBezTo>
                <a:cubicBezTo>
                  <a:pt x="2059" y="6045"/>
                  <a:pt x="2005" y="6279"/>
                  <a:pt x="2005" y="6434"/>
                </a:cubicBezTo>
                <a:cubicBezTo>
                  <a:pt x="2005" y="6589"/>
                  <a:pt x="1936" y="6875"/>
                  <a:pt x="1848" y="7072"/>
                </a:cubicBezTo>
                <a:cubicBezTo>
                  <a:pt x="1621" y="7583"/>
                  <a:pt x="1642" y="7666"/>
                  <a:pt x="2112" y="8096"/>
                </a:cubicBezTo>
                <a:cubicBezTo>
                  <a:pt x="2345" y="8308"/>
                  <a:pt x="2534" y="8532"/>
                  <a:pt x="2534" y="8596"/>
                </a:cubicBezTo>
                <a:cubicBezTo>
                  <a:pt x="2534" y="8660"/>
                  <a:pt x="2728" y="8847"/>
                  <a:pt x="2965" y="9011"/>
                </a:cubicBezTo>
                <a:cubicBezTo>
                  <a:pt x="3387" y="9304"/>
                  <a:pt x="3694" y="9395"/>
                  <a:pt x="5703" y="9827"/>
                </a:cubicBezTo>
                <a:cubicBezTo>
                  <a:pt x="7337" y="10179"/>
                  <a:pt x="9015" y="11023"/>
                  <a:pt x="8690" y="11330"/>
                </a:cubicBezTo>
                <a:cubicBezTo>
                  <a:pt x="8625" y="11391"/>
                  <a:pt x="8041" y="11451"/>
                  <a:pt x="7340" y="11469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8" y="11705"/>
                  <a:pt x="6237" y="11765"/>
                  <a:pt x="7294" y="11767"/>
                </a:cubicBezTo>
                <a:cubicBezTo>
                  <a:pt x="8582" y="11769"/>
                  <a:pt x="8837" y="11862"/>
                  <a:pt x="8500" y="12213"/>
                </a:cubicBezTo>
                <a:cubicBezTo>
                  <a:pt x="8391" y="12326"/>
                  <a:pt x="8142" y="12493"/>
                  <a:pt x="7945" y="12581"/>
                </a:cubicBezTo>
                <a:cubicBezTo>
                  <a:pt x="7748" y="12669"/>
                  <a:pt x="7544" y="12845"/>
                  <a:pt x="7492" y="12973"/>
                </a:cubicBezTo>
                <a:cubicBezTo>
                  <a:pt x="7385" y="13238"/>
                  <a:pt x="7206" y="13278"/>
                  <a:pt x="7116" y="13057"/>
                </a:cubicBezTo>
                <a:cubicBezTo>
                  <a:pt x="7030" y="12847"/>
                  <a:pt x="6721" y="12873"/>
                  <a:pt x="6495" y="13108"/>
                </a:cubicBezTo>
                <a:cubicBezTo>
                  <a:pt x="6373" y="13235"/>
                  <a:pt x="6167" y="13307"/>
                  <a:pt x="5925" y="13310"/>
                </a:cubicBezTo>
                <a:cubicBezTo>
                  <a:pt x="4991" y="13318"/>
                  <a:pt x="2977" y="13969"/>
                  <a:pt x="2641" y="14372"/>
                </a:cubicBezTo>
                <a:cubicBezTo>
                  <a:pt x="2524" y="14511"/>
                  <a:pt x="2430" y="14682"/>
                  <a:pt x="2430" y="14751"/>
                </a:cubicBezTo>
                <a:cubicBezTo>
                  <a:pt x="2430" y="14820"/>
                  <a:pt x="2263" y="14971"/>
                  <a:pt x="2059" y="15084"/>
                </a:cubicBezTo>
                <a:cubicBezTo>
                  <a:pt x="1737" y="15263"/>
                  <a:pt x="1690" y="15340"/>
                  <a:pt x="1690" y="15679"/>
                </a:cubicBezTo>
                <a:cubicBezTo>
                  <a:pt x="1690" y="15904"/>
                  <a:pt x="1757" y="16121"/>
                  <a:pt x="1848" y="16192"/>
                </a:cubicBezTo>
                <a:cubicBezTo>
                  <a:pt x="1940" y="16264"/>
                  <a:pt x="2005" y="16479"/>
                  <a:pt x="2005" y="16706"/>
                </a:cubicBezTo>
                <a:cubicBezTo>
                  <a:pt x="2005" y="16922"/>
                  <a:pt x="2057" y="17190"/>
                  <a:pt x="2121" y="17301"/>
                </a:cubicBezTo>
                <a:cubicBezTo>
                  <a:pt x="2217" y="17470"/>
                  <a:pt x="2187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2"/>
                  <a:pt x="318" y="19217"/>
                  <a:pt x="1200" y="18588"/>
                </a:cubicBezTo>
                <a:cubicBezTo>
                  <a:pt x="2244" y="17844"/>
                  <a:pt x="3242" y="17727"/>
                  <a:pt x="3481" y="18320"/>
                </a:cubicBezTo>
                <a:cubicBezTo>
                  <a:pt x="3609" y="18637"/>
                  <a:pt x="3742" y="18704"/>
                  <a:pt x="4409" y="18789"/>
                </a:cubicBezTo>
                <a:cubicBezTo>
                  <a:pt x="4841" y="18844"/>
                  <a:pt x="5037" y="18930"/>
                  <a:pt x="5272" y="19167"/>
                </a:cubicBezTo>
                <a:cubicBezTo>
                  <a:pt x="5439" y="19336"/>
                  <a:pt x="5617" y="19480"/>
                  <a:pt x="5666" y="19486"/>
                </a:cubicBezTo>
                <a:cubicBezTo>
                  <a:pt x="6142" y="19549"/>
                  <a:pt x="7383" y="19524"/>
                  <a:pt x="7538" y="19450"/>
                </a:cubicBezTo>
                <a:cubicBezTo>
                  <a:pt x="7723" y="19361"/>
                  <a:pt x="8052" y="19040"/>
                  <a:pt x="8535" y="18478"/>
                </a:cubicBezTo>
                <a:cubicBezTo>
                  <a:pt x="8705" y="18280"/>
                  <a:pt x="8771" y="18259"/>
                  <a:pt x="8901" y="18360"/>
                </a:cubicBezTo>
                <a:cubicBezTo>
                  <a:pt x="9031" y="18462"/>
                  <a:pt x="9069" y="18447"/>
                  <a:pt x="9118" y="18270"/>
                </a:cubicBezTo>
                <a:cubicBezTo>
                  <a:pt x="9157" y="18129"/>
                  <a:pt x="9231" y="18076"/>
                  <a:pt x="9337" y="18114"/>
                </a:cubicBezTo>
                <a:cubicBezTo>
                  <a:pt x="9426" y="18146"/>
                  <a:pt x="9528" y="18129"/>
                  <a:pt x="9562" y="18077"/>
                </a:cubicBezTo>
                <a:cubicBezTo>
                  <a:pt x="9640" y="17958"/>
                  <a:pt x="10141" y="18261"/>
                  <a:pt x="10141" y="18428"/>
                </a:cubicBezTo>
                <a:cubicBezTo>
                  <a:pt x="10141" y="18496"/>
                  <a:pt x="10020" y="18716"/>
                  <a:pt x="9875" y="18918"/>
                </a:cubicBezTo>
                <a:cubicBezTo>
                  <a:pt x="9562" y="19352"/>
                  <a:pt x="9530" y="19575"/>
                  <a:pt x="9815" y="19333"/>
                </a:cubicBezTo>
                <a:cubicBezTo>
                  <a:pt x="9986" y="19187"/>
                  <a:pt x="10028" y="19183"/>
                  <a:pt x="10104" y="19304"/>
                </a:cubicBezTo>
                <a:cubicBezTo>
                  <a:pt x="10249" y="19537"/>
                  <a:pt x="10832" y="19779"/>
                  <a:pt x="10959" y="19659"/>
                </a:cubicBezTo>
                <a:cubicBezTo>
                  <a:pt x="11094" y="19533"/>
                  <a:pt x="11517" y="19719"/>
                  <a:pt x="11510" y="19902"/>
                </a:cubicBezTo>
                <a:cubicBezTo>
                  <a:pt x="11507" y="19968"/>
                  <a:pt x="11436" y="20202"/>
                  <a:pt x="11353" y="20420"/>
                </a:cubicBezTo>
                <a:cubicBezTo>
                  <a:pt x="11209" y="20799"/>
                  <a:pt x="11213" y="20825"/>
                  <a:pt x="11436" y="20989"/>
                </a:cubicBezTo>
                <a:cubicBezTo>
                  <a:pt x="11565" y="21083"/>
                  <a:pt x="11768" y="21161"/>
                  <a:pt x="11884" y="21161"/>
                </a:cubicBezTo>
                <a:cubicBezTo>
                  <a:pt x="12152" y="21161"/>
                  <a:pt x="12540" y="20871"/>
                  <a:pt x="12587" y="20637"/>
                </a:cubicBezTo>
                <a:cubicBezTo>
                  <a:pt x="12607" y="20539"/>
                  <a:pt x="12657" y="20471"/>
                  <a:pt x="12698" y="20487"/>
                </a:cubicBezTo>
                <a:cubicBezTo>
                  <a:pt x="12739" y="20504"/>
                  <a:pt x="12835" y="20437"/>
                  <a:pt x="12913" y="20336"/>
                </a:cubicBezTo>
                <a:cubicBezTo>
                  <a:pt x="13034" y="20180"/>
                  <a:pt x="13075" y="20172"/>
                  <a:pt x="13181" y="20292"/>
                </a:cubicBezTo>
                <a:cubicBezTo>
                  <a:pt x="13249" y="20370"/>
                  <a:pt x="13348" y="20609"/>
                  <a:pt x="13401" y="20824"/>
                </a:cubicBezTo>
                <a:cubicBezTo>
                  <a:pt x="13463" y="21070"/>
                  <a:pt x="13503" y="21131"/>
                  <a:pt x="13509" y="20987"/>
                </a:cubicBezTo>
                <a:cubicBezTo>
                  <a:pt x="13515" y="20861"/>
                  <a:pt x="13685" y="20599"/>
                  <a:pt x="13885" y="20405"/>
                </a:cubicBezTo>
                <a:cubicBezTo>
                  <a:pt x="14245" y="20056"/>
                  <a:pt x="14472" y="20032"/>
                  <a:pt x="14472" y="20344"/>
                </a:cubicBezTo>
                <a:cubicBezTo>
                  <a:pt x="14472" y="20481"/>
                  <a:pt x="14494" y="20476"/>
                  <a:pt x="14619" y="20316"/>
                </a:cubicBezTo>
                <a:cubicBezTo>
                  <a:pt x="14756" y="20139"/>
                  <a:pt x="14785" y="20136"/>
                  <a:pt x="14964" y="20281"/>
                </a:cubicBezTo>
                <a:cubicBezTo>
                  <a:pt x="15302" y="20555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4" y="20019"/>
                  <a:pt x="15340" y="19743"/>
                  <a:pt x="15153" y="19810"/>
                </a:cubicBezTo>
                <a:cubicBezTo>
                  <a:pt x="14965" y="19879"/>
                  <a:pt x="14838" y="19649"/>
                  <a:pt x="14935" y="19413"/>
                </a:cubicBezTo>
                <a:cubicBezTo>
                  <a:pt x="14978" y="19305"/>
                  <a:pt x="15046" y="19283"/>
                  <a:pt x="15133" y="19345"/>
                </a:cubicBezTo>
                <a:cubicBezTo>
                  <a:pt x="15205" y="19395"/>
                  <a:pt x="15401" y="19431"/>
                  <a:pt x="15569" y="19425"/>
                </a:cubicBezTo>
                <a:cubicBezTo>
                  <a:pt x="15960" y="19412"/>
                  <a:pt x="16266" y="19853"/>
                  <a:pt x="16267" y="20432"/>
                </a:cubicBezTo>
                <a:cubicBezTo>
                  <a:pt x="16267" y="20750"/>
                  <a:pt x="16311" y="20855"/>
                  <a:pt x="16463" y="20892"/>
                </a:cubicBezTo>
                <a:cubicBezTo>
                  <a:pt x="16598" y="20925"/>
                  <a:pt x="16657" y="20890"/>
                  <a:pt x="16648" y="20779"/>
                </a:cubicBezTo>
                <a:cubicBezTo>
                  <a:pt x="16639" y="20664"/>
                  <a:pt x="16726" y="20616"/>
                  <a:pt x="16953" y="20616"/>
                </a:cubicBezTo>
                <a:cubicBezTo>
                  <a:pt x="17290" y="20616"/>
                  <a:pt x="17712" y="20308"/>
                  <a:pt x="17660" y="20096"/>
                </a:cubicBezTo>
                <a:cubicBezTo>
                  <a:pt x="17643" y="20027"/>
                  <a:pt x="17703" y="19942"/>
                  <a:pt x="17793" y="19910"/>
                </a:cubicBezTo>
                <a:cubicBezTo>
                  <a:pt x="17883" y="19877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79"/>
                  <a:pt x="17532" y="19981"/>
                  <a:pt x="17475" y="19842"/>
                </a:cubicBezTo>
                <a:cubicBezTo>
                  <a:pt x="17287" y="19380"/>
                  <a:pt x="17753" y="19097"/>
                  <a:pt x="18102" y="19460"/>
                </a:cubicBezTo>
                <a:cubicBezTo>
                  <a:pt x="18322" y="19689"/>
                  <a:pt x="18587" y="20570"/>
                  <a:pt x="18589" y="21074"/>
                </a:cubicBezTo>
                <a:cubicBezTo>
                  <a:pt x="18590" y="21270"/>
                  <a:pt x="18623" y="21461"/>
                  <a:pt x="18661" y="21497"/>
                </a:cubicBezTo>
                <a:cubicBezTo>
                  <a:pt x="18770" y="21600"/>
                  <a:pt x="18776" y="21581"/>
                  <a:pt x="18723" y="21316"/>
                </a:cubicBezTo>
                <a:cubicBezTo>
                  <a:pt x="18695" y="21180"/>
                  <a:pt x="18701" y="20995"/>
                  <a:pt x="18737" y="20906"/>
                </a:cubicBezTo>
                <a:cubicBezTo>
                  <a:pt x="18791" y="20775"/>
                  <a:pt x="18834" y="20770"/>
                  <a:pt x="18959" y="20868"/>
                </a:cubicBezTo>
                <a:cubicBezTo>
                  <a:pt x="19087" y="20968"/>
                  <a:pt x="19133" y="20945"/>
                  <a:pt x="19215" y="20742"/>
                </a:cubicBezTo>
                <a:cubicBezTo>
                  <a:pt x="19269" y="20607"/>
                  <a:pt x="19392" y="20467"/>
                  <a:pt x="19488" y="20432"/>
                </a:cubicBezTo>
                <a:cubicBezTo>
                  <a:pt x="19600" y="20391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799"/>
                  <a:pt x="19960" y="19965"/>
                </a:cubicBezTo>
                <a:cubicBezTo>
                  <a:pt x="20025" y="20078"/>
                  <a:pt x="20049" y="20170"/>
                  <a:pt x="20017" y="20170"/>
                </a:cubicBezTo>
                <a:cubicBezTo>
                  <a:pt x="19984" y="20170"/>
                  <a:pt x="20031" y="20302"/>
                  <a:pt x="20120" y="20463"/>
                </a:cubicBezTo>
                <a:cubicBezTo>
                  <a:pt x="20208" y="20625"/>
                  <a:pt x="20281" y="20847"/>
                  <a:pt x="20281" y="20955"/>
                </a:cubicBezTo>
                <a:cubicBezTo>
                  <a:pt x="20281" y="21064"/>
                  <a:pt x="20332" y="21184"/>
                  <a:pt x="20396" y="21221"/>
                </a:cubicBezTo>
                <a:cubicBezTo>
                  <a:pt x="20475" y="21267"/>
                  <a:pt x="20502" y="21152"/>
                  <a:pt x="20477" y="20855"/>
                </a:cubicBezTo>
                <a:cubicBezTo>
                  <a:pt x="20445" y="20477"/>
                  <a:pt x="20467" y="20421"/>
                  <a:pt x="20651" y="20418"/>
                </a:cubicBezTo>
                <a:cubicBezTo>
                  <a:pt x="20767" y="20417"/>
                  <a:pt x="20975" y="20506"/>
                  <a:pt x="21112" y="20616"/>
                </a:cubicBezTo>
                <a:lnTo>
                  <a:pt x="21360" y="20816"/>
                </a:lnTo>
                <a:lnTo>
                  <a:pt x="21284" y="20273"/>
                </a:lnTo>
                <a:cubicBezTo>
                  <a:pt x="21179" y="19541"/>
                  <a:pt x="20501" y="18418"/>
                  <a:pt x="19699" y="17646"/>
                </a:cubicBezTo>
                <a:cubicBezTo>
                  <a:pt x="18676" y="16661"/>
                  <a:pt x="17393" y="15701"/>
                  <a:pt x="16002" y="14877"/>
                </a:cubicBezTo>
                <a:cubicBezTo>
                  <a:pt x="15769" y="14739"/>
                  <a:pt x="15318" y="14468"/>
                  <a:pt x="14998" y="14276"/>
                </a:cubicBezTo>
                <a:cubicBezTo>
                  <a:pt x="14386" y="13907"/>
                  <a:pt x="13194" y="13303"/>
                  <a:pt x="11494" y="12499"/>
                </a:cubicBezTo>
                <a:cubicBezTo>
                  <a:pt x="10388" y="11976"/>
                  <a:pt x="10207" y="11831"/>
                  <a:pt x="10552" y="11746"/>
                </a:cubicBezTo>
                <a:cubicBezTo>
                  <a:pt x="10817" y="11681"/>
                  <a:pt x="10837" y="11530"/>
                  <a:pt x="10602" y="11368"/>
                </a:cubicBezTo>
                <a:cubicBezTo>
                  <a:pt x="10452" y="11265"/>
                  <a:pt x="10489" y="11219"/>
                  <a:pt x="10892" y="10999"/>
                </a:cubicBezTo>
                <a:cubicBezTo>
                  <a:pt x="11948" y="10422"/>
                  <a:pt x="12366" y="10302"/>
                  <a:pt x="13081" y="10373"/>
                </a:cubicBezTo>
                <a:cubicBezTo>
                  <a:pt x="13684" y="10432"/>
                  <a:pt x="13777" y="10417"/>
                  <a:pt x="14006" y="10214"/>
                </a:cubicBezTo>
                <a:cubicBezTo>
                  <a:pt x="14327" y="9929"/>
                  <a:pt x="14324" y="9843"/>
                  <a:pt x="13995" y="9725"/>
                </a:cubicBezTo>
                <a:cubicBezTo>
                  <a:pt x="13850" y="9673"/>
                  <a:pt x="13731" y="9583"/>
                  <a:pt x="13731" y="9525"/>
                </a:cubicBezTo>
                <a:cubicBezTo>
                  <a:pt x="13731" y="9352"/>
                  <a:pt x="14039" y="9294"/>
                  <a:pt x="14220" y="9435"/>
                </a:cubicBezTo>
                <a:cubicBezTo>
                  <a:pt x="14364" y="9548"/>
                  <a:pt x="14418" y="9530"/>
                  <a:pt x="14597" y="9298"/>
                </a:cubicBezTo>
                <a:cubicBezTo>
                  <a:pt x="14712" y="9149"/>
                  <a:pt x="15266" y="8757"/>
                  <a:pt x="15828" y="8426"/>
                </a:cubicBezTo>
                <a:cubicBezTo>
                  <a:pt x="16389" y="8096"/>
                  <a:pt x="17133" y="7630"/>
                  <a:pt x="17481" y="7392"/>
                </a:cubicBezTo>
                <a:cubicBezTo>
                  <a:pt x="17830" y="7154"/>
                  <a:pt x="18246" y="6933"/>
                  <a:pt x="18406" y="6902"/>
                </a:cubicBezTo>
                <a:cubicBezTo>
                  <a:pt x="18586" y="6867"/>
                  <a:pt x="18696" y="6779"/>
                  <a:pt x="18696" y="6674"/>
                </a:cubicBezTo>
                <a:cubicBezTo>
                  <a:pt x="18696" y="6580"/>
                  <a:pt x="19069" y="6143"/>
                  <a:pt x="19524" y="5702"/>
                </a:cubicBezTo>
                <a:cubicBezTo>
                  <a:pt x="20649" y="4610"/>
                  <a:pt x="21341" y="3470"/>
                  <a:pt x="21334" y="2720"/>
                </a:cubicBezTo>
                <a:lnTo>
                  <a:pt x="21332" y="2413"/>
                </a:lnTo>
                <a:lnTo>
                  <a:pt x="21042" y="2741"/>
                </a:lnTo>
                <a:cubicBezTo>
                  <a:pt x="20734" y="3090"/>
                  <a:pt x="20562" y="3077"/>
                  <a:pt x="20661" y="2709"/>
                </a:cubicBezTo>
                <a:cubicBezTo>
                  <a:pt x="20693" y="2586"/>
                  <a:pt x="20666" y="2453"/>
                  <a:pt x="20601" y="2414"/>
                </a:cubicBezTo>
                <a:cubicBezTo>
                  <a:pt x="20523" y="2369"/>
                  <a:pt x="20507" y="2191"/>
                  <a:pt x="20553" y="1906"/>
                </a:cubicBezTo>
                <a:cubicBezTo>
                  <a:pt x="20595" y="1639"/>
                  <a:pt x="20588" y="1503"/>
                  <a:pt x="20557" y="1474"/>
                </a:cubicBezTo>
                <a:cubicBezTo>
                  <a:pt x="20550" y="1467"/>
                  <a:pt x="20543" y="1466"/>
                  <a:pt x="20534" y="1469"/>
                </a:cubicBezTo>
                <a:close/>
                <a:moveTo>
                  <a:pt x="15775" y="2472"/>
                </a:moveTo>
                <a:cubicBezTo>
                  <a:pt x="15740" y="2480"/>
                  <a:pt x="15715" y="2514"/>
                  <a:pt x="15715" y="2567"/>
                </a:cubicBezTo>
                <a:cubicBezTo>
                  <a:pt x="15715" y="2625"/>
                  <a:pt x="15756" y="2650"/>
                  <a:pt x="15819" y="2627"/>
                </a:cubicBezTo>
                <a:cubicBezTo>
                  <a:pt x="15876" y="2606"/>
                  <a:pt x="15905" y="2562"/>
                  <a:pt x="15884" y="2530"/>
                </a:cubicBezTo>
                <a:cubicBezTo>
                  <a:pt x="15854" y="2483"/>
                  <a:pt x="15810" y="2464"/>
                  <a:pt x="15775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2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7759532" y="4567830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72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175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17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78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17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7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3" t="107" r="5866" b="5272"/>
          <a:stretch>
            <a:fillRect/>
          </a:stretch>
        </p:blipFill>
        <p:spPr>
          <a:xfrm rot="17507574">
            <a:off x="-270280" y="8744811"/>
            <a:ext cx="3086779" cy="3314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8" y="39"/>
                  <a:pt x="4646" y="197"/>
                  <a:pt x="4646" y="870"/>
                </a:cubicBezTo>
                <a:cubicBezTo>
                  <a:pt x="4646" y="1569"/>
                  <a:pt x="4677" y="1766"/>
                  <a:pt x="4792" y="1766"/>
                </a:cubicBezTo>
                <a:cubicBezTo>
                  <a:pt x="5007" y="1766"/>
                  <a:pt x="5069" y="1540"/>
                  <a:pt x="5069" y="715"/>
                </a:cubicBezTo>
                <a:cubicBezTo>
                  <a:pt x="5069" y="182"/>
                  <a:pt x="5048" y="39"/>
                  <a:pt x="4945" y="0"/>
                </a:cubicBezTo>
                <a:lnTo>
                  <a:pt x="4778" y="0"/>
                </a:lnTo>
                <a:close/>
                <a:moveTo>
                  <a:pt x="6832" y="467"/>
                </a:moveTo>
                <a:cubicBezTo>
                  <a:pt x="6785" y="467"/>
                  <a:pt x="6738" y="464"/>
                  <a:pt x="6692" y="472"/>
                </a:cubicBezTo>
                <a:cubicBezTo>
                  <a:pt x="6677" y="475"/>
                  <a:pt x="6673" y="473"/>
                  <a:pt x="6659" y="475"/>
                </a:cubicBezTo>
                <a:cubicBezTo>
                  <a:pt x="6681" y="487"/>
                  <a:pt x="6691" y="503"/>
                  <a:pt x="6720" y="514"/>
                </a:cubicBezTo>
                <a:cubicBezTo>
                  <a:pt x="6772" y="533"/>
                  <a:pt x="6792" y="553"/>
                  <a:pt x="6808" y="576"/>
                </a:cubicBezTo>
                <a:cubicBezTo>
                  <a:pt x="6832" y="527"/>
                  <a:pt x="6835" y="492"/>
                  <a:pt x="6832" y="467"/>
                </a:cubicBezTo>
                <a:close/>
                <a:moveTo>
                  <a:pt x="20559" y="1474"/>
                </a:moveTo>
                <a:cubicBezTo>
                  <a:pt x="20507" y="1425"/>
                  <a:pt x="20383" y="1676"/>
                  <a:pt x="20293" y="2137"/>
                </a:cubicBezTo>
                <a:cubicBezTo>
                  <a:pt x="20130" y="2967"/>
                  <a:pt x="20011" y="3129"/>
                  <a:pt x="19738" y="2896"/>
                </a:cubicBezTo>
                <a:cubicBezTo>
                  <a:pt x="19630" y="2804"/>
                  <a:pt x="19540" y="2651"/>
                  <a:pt x="19540" y="2553"/>
                </a:cubicBezTo>
                <a:cubicBezTo>
                  <a:pt x="19540" y="2455"/>
                  <a:pt x="19494" y="2347"/>
                  <a:pt x="19436" y="2313"/>
                </a:cubicBezTo>
                <a:cubicBezTo>
                  <a:pt x="19377" y="2279"/>
                  <a:pt x="19355" y="2154"/>
                  <a:pt x="19386" y="2034"/>
                </a:cubicBezTo>
                <a:cubicBezTo>
                  <a:pt x="19465" y="1735"/>
                  <a:pt x="19115" y="1527"/>
                  <a:pt x="18777" y="1673"/>
                </a:cubicBezTo>
                <a:cubicBezTo>
                  <a:pt x="18575" y="1759"/>
                  <a:pt x="18541" y="1841"/>
                  <a:pt x="18571" y="2145"/>
                </a:cubicBezTo>
                <a:cubicBezTo>
                  <a:pt x="18592" y="2371"/>
                  <a:pt x="18542" y="2588"/>
                  <a:pt x="18442" y="2710"/>
                </a:cubicBezTo>
                <a:lnTo>
                  <a:pt x="18279" y="2909"/>
                </a:lnTo>
                <a:lnTo>
                  <a:pt x="18219" y="2710"/>
                </a:lnTo>
                <a:cubicBezTo>
                  <a:pt x="18186" y="2601"/>
                  <a:pt x="17980" y="2397"/>
                  <a:pt x="17766" y="2256"/>
                </a:cubicBezTo>
                <a:cubicBezTo>
                  <a:pt x="17433" y="2037"/>
                  <a:pt x="17321" y="2013"/>
                  <a:pt x="17005" y="2088"/>
                </a:cubicBezTo>
                <a:cubicBezTo>
                  <a:pt x="16834" y="2129"/>
                  <a:pt x="16709" y="2158"/>
                  <a:pt x="16604" y="2173"/>
                </a:cubicBezTo>
                <a:cubicBezTo>
                  <a:pt x="16658" y="2206"/>
                  <a:pt x="16652" y="2268"/>
                  <a:pt x="16574" y="2380"/>
                </a:cubicBezTo>
                <a:cubicBezTo>
                  <a:pt x="16456" y="2549"/>
                  <a:pt x="16435" y="2538"/>
                  <a:pt x="16917" y="2561"/>
                </a:cubicBezTo>
                <a:cubicBezTo>
                  <a:pt x="16965" y="2563"/>
                  <a:pt x="17096" y="2628"/>
                  <a:pt x="17211" y="2705"/>
                </a:cubicBezTo>
                <a:cubicBezTo>
                  <a:pt x="17326" y="2783"/>
                  <a:pt x="17488" y="2866"/>
                  <a:pt x="17571" y="2891"/>
                </a:cubicBezTo>
                <a:cubicBezTo>
                  <a:pt x="17755" y="2946"/>
                  <a:pt x="18074" y="3325"/>
                  <a:pt x="18153" y="3585"/>
                </a:cubicBezTo>
                <a:cubicBezTo>
                  <a:pt x="18225" y="3820"/>
                  <a:pt x="18096" y="3957"/>
                  <a:pt x="17898" y="3857"/>
                </a:cubicBezTo>
                <a:cubicBezTo>
                  <a:pt x="17702" y="3757"/>
                  <a:pt x="17498" y="3694"/>
                  <a:pt x="17412" y="3707"/>
                </a:cubicBezTo>
                <a:cubicBezTo>
                  <a:pt x="17369" y="3713"/>
                  <a:pt x="17295" y="3674"/>
                  <a:pt x="17247" y="3619"/>
                </a:cubicBezTo>
                <a:cubicBezTo>
                  <a:pt x="17199" y="3564"/>
                  <a:pt x="17102" y="3521"/>
                  <a:pt x="17033" y="3521"/>
                </a:cubicBezTo>
                <a:cubicBezTo>
                  <a:pt x="16883" y="3521"/>
                  <a:pt x="16797" y="3415"/>
                  <a:pt x="16898" y="3356"/>
                </a:cubicBezTo>
                <a:cubicBezTo>
                  <a:pt x="17005" y="3293"/>
                  <a:pt x="16983" y="2957"/>
                  <a:pt x="16865" y="2865"/>
                </a:cubicBezTo>
                <a:cubicBezTo>
                  <a:pt x="16807" y="2820"/>
                  <a:pt x="16686" y="2801"/>
                  <a:pt x="16590" y="2824"/>
                </a:cubicBezTo>
                <a:cubicBezTo>
                  <a:pt x="16496" y="2846"/>
                  <a:pt x="16400" y="2834"/>
                  <a:pt x="16376" y="2798"/>
                </a:cubicBezTo>
                <a:cubicBezTo>
                  <a:pt x="16299" y="2680"/>
                  <a:pt x="16185" y="2730"/>
                  <a:pt x="16222" y="2865"/>
                </a:cubicBezTo>
                <a:cubicBezTo>
                  <a:pt x="16243" y="2940"/>
                  <a:pt x="16217" y="3017"/>
                  <a:pt x="16162" y="3046"/>
                </a:cubicBezTo>
                <a:cubicBezTo>
                  <a:pt x="16109" y="3074"/>
                  <a:pt x="16056" y="3160"/>
                  <a:pt x="16044" y="3237"/>
                </a:cubicBezTo>
                <a:cubicBezTo>
                  <a:pt x="16015" y="3413"/>
                  <a:pt x="15856" y="3597"/>
                  <a:pt x="15775" y="3549"/>
                </a:cubicBezTo>
                <a:cubicBezTo>
                  <a:pt x="15741" y="3530"/>
                  <a:pt x="15714" y="3414"/>
                  <a:pt x="15714" y="3294"/>
                </a:cubicBezTo>
                <a:cubicBezTo>
                  <a:pt x="15714" y="3159"/>
                  <a:pt x="15675" y="3059"/>
                  <a:pt x="15610" y="3036"/>
                </a:cubicBezTo>
                <a:cubicBezTo>
                  <a:pt x="15552" y="3015"/>
                  <a:pt x="15508" y="2976"/>
                  <a:pt x="15514" y="2948"/>
                </a:cubicBezTo>
                <a:cubicBezTo>
                  <a:pt x="15539" y="2820"/>
                  <a:pt x="15410" y="2470"/>
                  <a:pt x="15338" y="2470"/>
                </a:cubicBezTo>
                <a:cubicBezTo>
                  <a:pt x="15294" y="2470"/>
                  <a:pt x="15194" y="2512"/>
                  <a:pt x="15113" y="2566"/>
                </a:cubicBezTo>
                <a:cubicBezTo>
                  <a:pt x="14982" y="2652"/>
                  <a:pt x="14952" y="2654"/>
                  <a:pt x="14874" y="2566"/>
                </a:cubicBezTo>
                <a:cubicBezTo>
                  <a:pt x="14809" y="2493"/>
                  <a:pt x="14806" y="2446"/>
                  <a:pt x="14863" y="2393"/>
                </a:cubicBezTo>
                <a:cubicBezTo>
                  <a:pt x="14920" y="2339"/>
                  <a:pt x="14905" y="2275"/>
                  <a:pt x="14805" y="2155"/>
                </a:cubicBezTo>
                <a:cubicBezTo>
                  <a:pt x="14730" y="2066"/>
                  <a:pt x="14671" y="1948"/>
                  <a:pt x="14671" y="1895"/>
                </a:cubicBezTo>
                <a:cubicBezTo>
                  <a:pt x="14671" y="1828"/>
                  <a:pt x="14623" y="1811"/>
                  <a:pt x="14522" y="1835"/>
                </a:cubicBezTo>
                <a:cubicBezTo>
                  <a:pt x="14416" y="1862"/>
                  <a:pt x="14367" y="1837"/>
                  <a:pt x="14341" y="1745"/>
                </a:cubicBezTo>
                <a:cubicBezTo>
                  <a:pt x="14296" y="1583"/>
                  <a:pt x="14208" y="1584"/>
                  <a:pt x="14116" y="1745"/>
                </a:cubicBezTo>
                <a:cubicBezTo>
                  <a:pt x="14049" y="1863"/>
                  <a:pt x="14031" y="1864"/>
                  <a:pt x="13833" y="1771"/>
                </a:cubicBezTo>
                <a:cubicBezTo>
                  <a:pt x="13662" y="1691"/>
                  <a:pt x="13636" y="1651"/>
                  <a:pt x="13701" y="1577"/>
                </a:cubicBezTo>
                <a:cubicBezTo>
                  <a:pt x="13845" y="1413"/>
                  <a:pt x="13458" y="1469"/>
                  <a:pt x="13303" y="1634"/>
                </a:cubicBezTo>
                <a:cubicBezTo>
                  <a:pt x="13123" y="1826"/>
                  <a:pt x="12987" y="2127"/>
                  <a:pt x="13061" y="2171"/>
                </a:cubicBezTo>
                <a:cubicBezTo>
                  <a:pt x="13094" y="2190"/>
                  <a:pt x="13136" y="2281"/>
                  <a:pt x="13155" y="2375"/>
                </a:cubicBezTo>
                <a:cubicBezTo>
                  <a:pt x="13181" y="2505"/>
                  <a:pt x="13155" y="2559"/>
                  <a:pt x="13042" y="2599"/>
                </a:cubicBezTo>
                <a:cubicBezTo>
                  <a:pt x="12850" y="2668"/>
                  <a:pt x="12789" y="2629"/>
                  <a:pt x="12789" y="2437"/>
                </a:cubicBezTo>
                <a:cubicBezTo>
                  <a:pt x="12789" y="2351"/>
                  <a:pt x="12759" y="2264"/>
                  <a:pt x="12723" y="2243"/>
                </a:cubicBezTo>
                <a:cubicBezTo>
                  <a:pt x="12688" y="2222"/>
                  <a:pt x="12640" y="2044"/>
                  <a:pt x="12614" y="1846"/>
                </a:cubicBezTo>
                <a:cubicBezTo>
                  <a:pt x="12562" y="1457"/>
                  <a:pt x="12522" y="1423"/>
                  <a:pt x="12350" y="1603"/>
                </a:cubicBezTo>
                <a:cubicBezTo>
                  <a:pt x="12181" y="1779"/>
                  <a:pt x="12345" y="2478"/>
                  <a:pt x="12600" y="2667"/>
                </a:cubicBezTo>
                <a:cubicBezTo>
                  <a:pt x="12760" y="2785"/>
                  <a:pt x="12774" y="2824"/>
                  <a:pt x="12707" y="2963"/>
                </a:cubicBezTo>
                <a:cubicBezTo>
                  <a:pt x="12648" y="3085"/>
                  <a:pt x="12651" y="3145"/>
                  <a:pt x="12721" y="3224"/>
                </a:cubicBezTo>
                <a:cubicBezTo>
                  <a:pt x="12856" y="3377"/>
                  <a:pt x="12720" y="3478"/>
                  <a:pt x="12487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4"/>
                  <a:pt x="12246" y="2941"/>
                  <a:pt x="12177" y="2855"/>
                </a:cubicBezTo>
                <a:cubicBezTo>
                  <a:pt x="11951" y="2576"/>
                  <a:pt x="11856" y="2288"/>
                  <a:pt x="11954" y="2176"/>
                </a:cubicBezTo>
                <a:cubicBezTo>
                  <a:pt x="12027" y="2093"/>
                  <a:pt x="12014" y="2075"/>
                  <a:pt x="11875" y="2075"/>
                </a:cubicBezTo>
                <a:cubicBezTo>
                  <a:pt x="11650" y="2077"/>
                  <a:pt x="11558" y="2143"/>
                  <a:pt x="11468" y="2365"/>
                </a:cubicBezTo>
                <a:cubicBezTo>
                  <a:pt x="11395" y="2547"/>
                  <a:pt x="11388" y="2548"/>
                  <a:pt x="11254" y="2434"/>
                </a:cubicBezTo>
                <a:cubicBezTo>
                  <a:pt x="11045" y="2256"/>
                  <a:pt x="10627" y="2403"/>
                  <a:pt x="10210" y="2796"/>
                </a:cubicBezTo>
                <a:cubicBezTo>
                  <a:pt x="9747" y="3233"/>
                  <a:pt x="9620" y="3478"/>
                  <a:pt x="9730" y="3727"/>
                </a:cubicBezTo>
                <a:cubicBezTo>
                  <a:pt x="9829" y="3953"/>
                  <a:pt x="9773" y="4028"/>
                  <a:pt x="9485" y="4058"/>
                </a:cubicBezTo>
                <a:cubicBezTo>
                  <a:pt x="9326" y="4075"/>
                  <a:pt x="9248" y="4141"/>
                  <a:pt x="9126" y="4360"/>
                </a:cubicBezTo>
                <a:cubicBezTo>
                  <a:pt x="8982" y="4617"/>
                  <a:pt x="8976" y="4660"/>
                  <a:pt x="9065" y="4861"/>
                </a:cubicBezTo>
                <a:cubicBezTo>
                  <a:pt x="9244" y="5265"/>
                  <a:pt x="8971" y="5285"/>
                  <a:pt x="8749" y="4884"/>
                </a:cubicBezTo>
                <a:cubicBezTo>
                  <a:pt x="8541" y="4506"/>
                  <a:pt x="7730" y="3661"/>
                  <a:pt x="7458" y="3539"/>
                </a:cubicBezTo>
                <a:cubicBezTo>
                  <a:pt x="7276" y="3457"/>
                  <a:pt x="7181" y="3452"/>
                  <a:pt x="6898" y="3516"/>
                </a:cubicBezTo>
                <a:cubicBezTo>
                  <a:pt x="6710" y="3558"/>
                  <a:pt x="6508" y="3590"/>
                  <a:pt x="6451" y="3585"/>
                </a:cubicBezTo>
                <a:cubicBezTo>
                  <a:pt x="6393" y="3581"/>
                  <a:pt x="6229" y="3572"/>
                  <a:pt x="6085" y="3565"/>
                </a:cubicBezTo>
                <a:cubicBezTo>
                  <a:pt x="5921" y="3556"/>
                  <a:pt x="5857" y="3541"/>
                  <a:pt x="5841" y="3495"/>
                </a:cubicBezTo>
                <a:cubicBezTo>
                  <a:pt x="5786" y="3596"/>
                  <a:pt x="5711" y="3657"/>
                  <a:pt x="5585" y="3727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1" y="4452"/>
                  <a:pt x="4311" y="4453"/>
                </a:cubicBezTo>
                <a:cubicBezTo>
                  <a:pt x="3862" y="4453"/>
                  <a:pt x="3699" y="4553"/>
                  <a:pt x="3534" y="4925"/>
                </a:cubicBezTo>
                <a:cubicBezTo>
                  <a:pt x="3380" y="5271"/>
                  <a:pt x="3376" y="5271"/>
                  <a:pt x="2814" y="5227"/>
                </a:cubicBezTo>
                <a:cubicBezTo>
                  <a:pt x="2198" y="5179"/>
                  <a:pt x="1604" y="4929"/>
                  <a:pt x="870" y="4401"/>
                </a:cubicBezTo>
                <a:cubicBezTo>
                  <a:pt x="490" y="4128"/>
                  <a:pt x="359" y="4078"/>
                  <a:pt x="200" y="4159"/>
                </a:cubicBezTo>
                <a:cubicBezTo>
                  <a:pt x="-239" y="4380"/>
                  <a:pt x="97" y="4839"/>
                  <a:pt x="702" y="4845"/>
                </a:cubicBezTo>
                <a:cubicBezTo>
                  <a:pt x="1171" y="4850"/>
                  <a:pt x="1969" y="5194"/>
                  <a:pt x="2117" y="5454"/>
                </a:cubicBezTo>
                <a:cubicBezTo>
                  <a:pt x="2208" y="5616"/>
                  <a:pt x="2208" y="5736"/>
                  <a:pt x="2122" y="5914"/>
                </a:cubicBezTo>
                <a:cubicBezTo>
                  <a:pt x="2058" y="6046"/>
                  <a:pt x="2004" y="6278"/>
                  <a:pt x="2004" y="6433"/>
                </a:cubicBezTo>
                <a:cubicBezTo>
                  <a:pt x="2004" y="6588"/>
                  <a:pt x="1935" y="6876"/>
                  <a:pt x="1847" y="7073"/>
                </a:cubicBezTo>
                <a:cubicBezTo>
                  <a:pt x="1620" y="7585"/>
                  <a:pt x="1641" y="7665"/>
                  <a:pt x="2111" y="8095"/>
                </a:cubicBezTo>
                <a:cubicBezTo>
                  <a:pt x="2343" y="8307"/>
                  <a:pt x="2534" y="8532"/>
                  <a:pt x="2534" y="8596"/>
                </a:cubicBezTo>
                <a:cubicBezTo>
                  <a:pt x="2534" y="8660"/>
                  <a:pt x="2729" y="8848"/>
                  <a:pt x="2965" y="9011"/>
                </a:cubicBezTo>
                <a:cubicBezTo>
                  <a:pt x="3388" y="9304"/>
                  <a:pt x="3694" y="9395"/>
                  <a:pt x="5703" y="9827"/>
                </a:cubicBezTo>
                <a:cubicBezTo>
                  <a:pt x="7338" y="10179"/>
                  <a:pt x="9015" y="11023"/>
                  <a:pt x="8689" y="11329"/>
                </a:cubicBezTo>
                <a:cubicBezTo>
                  <a:pt x="8624" y="11391"/>
                  <a:pt x="8041" y="11451"/>
                  <a:pt x="7340" y="11469"/>
                </a:cubicBezTo>
                <a:cubicBezTo>
                  <a:pt x="6661" y="11486"/>
                  <a:pt x="6077" y="11525"/>
                  <a:pt x="6044" y="11557"/>
                </a:cubicBezTo>
                <a:cubicBezTo>
                  <a:pt x="5887" y="11705"/>
                  <a:pt x="6237" y="11764"/>
                  <a:pt x="7294" y="11766"/>
                </a:cubicBezTo>
                <a:cubicBezTo>
                  <a:pt x="8582" y="11768"/>
                  <a:pt x="8837" y="11861"/>
                  <a:pt x="8499" y="12212"/>
                </a:cubicBezTo>
                <a:cubicBezTo>
                  <a:pt x="8391" y="12326"/>
                  <a:pt x="8141" y="12494"/>
                  <a:pt x="7945" y="12581"/>
                </a:cubicBezTo>
                <a:cubicBezTo>
                  <a:pt x="7748" y="12669"/>
                  <a:pt x="7543" y="12843"/>
                  <a:pt x="7491" y="12971"/>
                </a:cubicBezTo>
                <a:cubicBezTo>
                  <a:pt x="7384" y="13236"/>
                  <a:pt x="7205" y="13278"/>
                  <a:pt x="7115" y="13056"/>
                </a:cubicBezTo>
                <a:cubicBezTo>
                  <a:pt x="7030" y="12846"/>
                  <a:pt x="6720" y="12873"/>
                  <a:pt x="6494" y="13108"/>
                </a:cubicBezTo>
                <a:cubicBezTo>
                  <a:pt x="6373" y="13235"/>
                  <a:pt x="6168" y="13307"/>
                  <a:pt x="5926" y="13309"/>
                </a:cubicBezTo>
                <a:cubicBezTo>
                  <a:pt x="4992" y="13318"/>
                  <a:pt x="2977" y="13968"/>
                  <a:pt x="2641" y="14370"/>
                </a:cubicBezTo>
                <a:cubicBezTo>
                  <a:pt x="2525" y="14510"/>
                  <a:pt x="2430" y="14683"/>
                  <a:pt x="2430" y="14752"/>
                </a:cubicBezTo>
                <a:cubicBezTo>
                  <a:pt x="2430" y="14822"/>
                  <a:pt x="2262" y="14970"/>
                  <a:pt x="2059" y="15083"/>
                </a:cubicBezTo>
                <a:cubicBezTo>
                  <a:pt x="1737" y="15262"/>
                  <a:pt x="1688" y="15340"/>
                  <a:pt x="1688" y="15679"/>
                </a:cubicBezTo>
                <a:cubicBezTo>
                  <a:pt x="1688" y="15904"/>
                  <a:pt x="1756" y="16119"/>
                  <a:pt x="1847" y="16190"/>
                </a:cubicBezTo>
                <a:cubicBezTo>
                  <a:pt x="1939" y="16262"/>
                  <a:pt x="2004" y="16479"/>
                  <a:pt x="2004" y="16706"/>
                </a:cubicBezTo>
                <a:cubicBezTo>
                  <a:pt x="2004" y="16922"/>
                  <a:pt x="2056" y="17189"/>
                  <a:pt x="2119" y="17300"/>
                </a:cubicBezTo>
                <a:cubicBezTo>
                  <a:pt x="2215" y="17469"/>
                  <a:pt x="2187" y="17554"/>
                  <a:pt x="1941" y="17796"/>
                </a:cubicBezTo>
                <a:cubicBezTo>
                  <a:pt x="1651" y="18081"/>
                  <a:pt x="1290" y="18214"/>
                  <a:pt x="502" y="18330"/>
                </a:cubicBezTo>
                <a:cubicBezTo>
                  <a:pt x="199" y="18375"/>
                  <a:pt x="89" y="18444"/>
                  <a:pt x="40" y="18627"/>
                </a:cubicBezTo>
                <a:cubicBezTo>
                  <a:pt x="-121" y="19231"/>
                  <a:pt x="317" y="19217"/>
                  <a:pt x="1199" y="18588"/>
                </a:cubicBezTo>
                <a:cubicBezTo>
                  <a:pt x="2244" y="17844"/>
                  <a:pt x="3242" y="17727"/>
                  <a:pt x="3482" y="18320"/>
                </a:cubicBezTo>
                <a:cubicBezTo>
                  <a:pt x="3610" y="18637"/>
                  <a:pt x="3740" y="18704"/>
                  <a:pt x="4407" y="18790"/>
                </a:cubicBezTo>
                <a:cubicBezTo>
                  <a:pt x="4840" y="18845"/>
                  <a:pt x="5037" y="18929"/>
                  <a:pt x="5272" y="19166"/>
                </a:cubicBezTo>
                <a:cubicBezTo>
                  <a:pt x="5440" y="19335"/>
                  <a:pt x="5616" y="19480"/>
                  <a:pt x="5665" y="19487"/>
                </a:cubicBezTo>
                <a:cubicBezTo>
                  <a:pt x="6142" y="19549"/>
                  <a:pt x="7383" y="19525"/>
                  <a:pt x="7538" y="19450"/>
                </a:cubicBezTo>
                <a:cubicBezTo>
                  <a:pt x="7723" y="19361"/>
                  <a:pt x="8052" y="19039"/>
                  <a:pt x="8535" y="18477"/>
                </a:cubicBezTo>
                <a:cubicBezTo>
                  <a:pt x="8705" y="18279"/>
                  <a:pt x="8771" y="18260"/>
                  <a:pt x="8900" y="18361"/>
                </a:cubicBezTo>
                <a:cubicBezTo>
                  <a:pt x="9031" y="18463"/>
                  <a:pt x="9068" y="18448"/>
                  <a:pt x="9117" y="18271"/>
                </a:cubicBezTo>
                <a:cubicBezTo>
                  <a:pt x="9157" y="18130"/>
                  <a:pt x="9231" y="18075"/>
                  <a:pt x="9337" y="18113"/>
                </a:cubicBezTo>
                <a:cubicBezTo>
                  <a:pt x="9426" y="18145"/>
                  <a:pt x="9528" y="18129"/>
                  <a:pt x="9562" y="18077"/>
                </a:cubicBezTo>
                <a:cubicBezTo>
                  <a:pt x="9641" y="17957"/>
                  <a:pt x="10142" y="18261"/>
                  <a:pt x="10142" y="18428"/>
                </a:cubicBezTo>
                <a:cubicBezTo>
                  <a:pt x="10142" y="18496"/>
                  <a:pt x="10021" y="18717"/>
                  <a:pt x="9875" y="18919"/>
                </a:cubicBezTo>
                <a:cubicBezTo>
                  <a:pt x="9562" y="19353"/>
                  <a:pt x="9531" y="19574"/>
                  <a:pt x="9815" y="19332"/>
                </a:cubicBezTo>
                <a:cubicBezTo>
                  <a:pt x="9986" y="19185"/>
                  <a:pt x="10028" y="19182"/>
                  <a:pt x="10103" y="19303"/>
                </a:cubicBezTo>
                <a:cubicBezTo>
                  <a:pt x="10248" y="19536"/>
                  <a:pt x="10833" y="19779"/>
                  <a:pt x="10960" y="19659"/>
                </a:cubicBezTo>
                <a:cubicBezTo>
                  <a:pt x="11095" y="19533"/>
                  <a:pt x="11516" y="19717"/>
                  <a:pt x="11509" y="19900"/>
                </a:cubicBezTo>
                <a:cubicBezTo>
                  <a:pt x="11507" y="19966"/>
                  <a:pt x="11436" y="20202"/>
                  <a:pt x="11353" y="20421"/>
                </a:cubicBezTo>
                <a:cubicBezTo>
                  <a:pt x="11209" y="20799"/>
                  <a:pt x="11212" y="20825"/>
                  <a:pt x="11435" y="20989"/>
                </a:cubicBezTo>
                <a:cubicBezTo>
                  <a:pt x="11565" y="21083"/>
                  <a:pt x="11767" y="21159"/>
                  <a:pt x="11883" y="21159"/>
                </a:cubicBezTo>
                <a:cubicBezTo>
                  <a:pt x="12151" y="21159"/>
                  <a:pt x="12539" y="20872"/>
                  <a:pt x="12586" y="20638"/>
                </a:cubicBezTo>
                <a:cubicBezTo>
                  <a:pt x="12606" y="20539"/>
                  <a:pt x="12658" y="20472"/>
                  <a:pt x="12699" y="20488"/>
                </a:cubicBezTo>
                <a:cubicBezTo>
                  <a:pt x="12740" y="20505"/>
                  <a:pt x="12835" y="20436"/>
                  <a:pt x="12913" y="20336"/>
                </a:cubicBezTo>
                <a:cubicBezTo>
                  <a:pt x="13034" y="20180"/>
                  <a:pt x="13076" y="20172"/>
                  <a:pt x="13182" y="20292"/>
                </a:cubicBezTo>
                <a:cubicBezTo>
                  <a:pt x="13250" y="20370"/>
                  <a:pt x="13348" y="20609"/>
                  <a:pt x="13402" y="20824"/>
                </a:cubicBezTo>
                <a:cubicBezTo>
                  <a:pt x="13463" y="21070"/>
                  <a:pt x="13502" y="21131"/>
                  <a:pt x="13509" y="20986"/>
                </a:cubicBezTo>
                <a:cubicBezTo>
                  <a:pt x="13515" y="20860"/>
                  <a:pt x="13685" y="20599"/>
                  <a:pt x="13885" y="20405"/>
                </a:cubicBezTo>
                <a:cubicBezTo>
                  <a:pt x="14246" y="20056"/>
                  <a:pt x="14473" y="20031"/>
                  <a:pt x="14473" y="20344"/>
                </a:cubicBezTo>
                <a:cubicBezTo>
                  <a:pt x="14473" y="20480"/>
                  <a:pt x="14496" y="20476"/>
                  <a:pt x="14621" y="20315"/>
                </a:cubicBezTo>
                <a:cubicBezTo>
                  <a:pt x="14758" y="20139"/>
                  <a:pt x="14786" y="20134"/>
                  <a:pt x="14965" y="20279"/>
                </a:cubicBezTo>
                <a:cubicBezTo>
                  <a:pt x="15302" y="20553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4" y="20019"/>
                  <a:pt x="15341" y="19742"/>
                  <a:pt x="15154" y="19809"/>
                </a:cubicBezTo>
                <a:cubicBezTo>
                  <a:pt x="14966" y="19877"/>
                  <a:pt x="14841" y="19648"/>
                  <a:pt x="14937" y="19412"/>
                </a:cubicBezTo>
                <a:cubicBezTo>
                  <a:pt x="14981" y="19304"/>
                  <a:pt x="15047" y="19283"/>
                  <a:pt x="15135" y="19345"/>
                </a:cubicBezTo>
                <a:cubicBezTo>
                  <a:pt x="15207" y="19395"/>
                  <a:pt x="15401" y="19430"/>
                  <a:pt x="15569" y="19425"/>
                </a:cubicBezTo>
                <a:cubicBezTo>
                  <a:pt x="15960" y="19411"/>
                  <a:pt x="16269" y="19852"/>
                  <a:pt x="16269" y="20431"/>
                </a:cubicBezTo>
                <a:cubicBezTo>
                  <a:pt x="16269" y="20749"/>
                  <a:pt x="16312" y="20853"/>
                  <a:pt x="16464" y="20891"/>
                </a:cubicBezTo>
                <a:cubicBezTo>
                  <a:pt x="16599" y="20924"/>
                  <a:pt x="16657" y="20891"/>
                  <a:pt x="16648" y="20780"/>
                </a:cubicBezTo>
                <a:cubicBezTo>
                  <a:pt x="16639" y="20664"/>
                  <a:pt x="16726" y="20617"/>
                  <a:pt x="16953" y="20617"/>
                </a:cubicBezTo>
                <a:cubicBezTo>
                  <a:pt x="17290" y="20617"/>
                  <a:pt x="17713" y="20307"/>
                  <a:pt x="17662" y="20096"/>
                </a:cubicBezTo>
                <a:cubicBezTo>
                  <a:pt x="17645" y="20026"/>
                  <a:pt x="17703" y="19942"/>
                  <a:pt x="17793" y="19910"/>
                </a:cubicBezTo>
                <a:cubicBezTo>
                  <a:pt x="17883" y="19877"/>
                  <a:pt x="17958" y="19805"/>
                  <a:pt x="17958" y="19747"/>
                </a:cubicBezTo>
                <a:cubicBezTo>
                  <a:pt x="17958" y="19690"/>
                  <a:pt x="17862" y="19722"/>
                  <a:pt x="17747" y="19820"/>
                </a:cubicBezTo>
                <a:cubicBezTo>
                  <a:pt x="17561" y="19978"/>
                  <a:pt x="17532" y="19980"/>
                  <a:pt x="17475" y="19840"/>
                </a:cubicBezTo>
                <a:cubicBezTo>
                  <a:pt x="17287" y="19379"/>
                  <a:pt x="17755" y="19098"/>
                  <a:pt x="18104" y="19461"/>
                </a:cubicBezTo>
                <a:cubicBezTo>
                  <a:pt x="18323" y="19689"/>
                  <a:pt x="18588" y="20570"/>
                  <a:pt x="18590" y="21074"/>
                </a:cubicBezTo>
                <a:cubicBezTo>
                  <a:pt x="18591" y="21270"/>
                  <a:pt x="18623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2" y="20995"/>
                  <a:pt x="18738" y="20906"/>
                </a:cubicBezTo>
                <a:cubicBezTo>
                  <a:pt x="18791" y="20776"/>
                  <a:pt x="18835" y="20770"/>
                  <a:pt x="18961" y="20868"/>
                </a:cubicBezTo>
                <a:cubicBezTo>
                  <a:pt x="19089" y="20968"/>
                  <a:pt x="19134" y="20944"/>
                  <a:pt x="19216" y="20741"/>
                </a:cubicBezTo>
                <a:cubicBezTo>
                  <a:pt x="19271" y="20606"/>
                  <a:pt x="19392" y="20466"/>
                  <a:pt x="19488" y="20431"/>
                </a:cubicBezTo>
                <a:cubicBezTo>
                  <a:pt x="19600" y="20391"/>
                  <a:pt x="19641" y="20303"/>
                  <a:pt x="19601" y="20183"/>
                </a:cubicBezTo>
                <a:cubicBezTo>
                  <a:pt x="19565" y="20078"/>
                  <a:pt x="19604" y="19947"/>
                  <a:pt x="19691" y="19879"/>
                </a:cubicBezTo>
                <a:cubicBezTo>
                  <a:pt x="19815" y="19782"/>
                  <a:pt x="19866" y="19798"/>
                  <a:pt x="19960" y="19964"/>
                </a:cubicBezTo>
                <a:cubicBezTo>
                  <a:pt x="20025" y="20077"/>
                  <a:pt x="20051" y="20171"/>
                  <a:pt x="20018" y="20171"/>
                </a:cubicBezTo>
                <a:cubicBezTo>
                  <a:pt x="19985" y="20171"/>
                  <a:pt x="20031" y="20301"/>
                  <a:pt x="20120" y="20462"/>
                </a:cubicBezTo>
                <a:cubicBezTo>
                  <a:pt x="20208" y="20624"/>
                  <a:pt x="20282" y="20846"/>
                  <a:pt x="20282" y="20955"/>
                </a:cubicBezTo>
                <a:cubicBezTo>
                  <a:pt x="20282" y="21064"/>
                  <a:pt x="20333" y="21181"/>
                  <a:pt x="20397" y="21219"/>
                </a:cubicBezTo>
                <a:cubicBezTo>
                  <a:pt x="20476" y="21265"/>
                  <a:pt x="20502" y="21151"/>
                  <a:pt x="20477" y="20855"/>
                </a:cubicBezTo>
                <a:cubicBezTo>
                  <a:pt x="20445" y="20476"/>
                  <a:pt x="20468" y="20421"/>
                  <a:pt x="20652" y="20418"/>
                </a:cubicBezTo>
                <a:cubicBezTo>
                  <a:pt x="20769" y="20417"/>
                  <a:pt x="20977" y="20507"/>
                  <a:pt x="21114" y="20617"/>
                </a:cubicBezTo>
                <a:lnTo>
                  <a:pt x="21361" y="20816"/>
                </a:lnTo>
                <a:lnTo>
                  <a:pt x="21284" y="20271"/>
                </a:lnTo>
                <a:cubicBezTo>
                  <a:pt x="21179" y="19540"/>
                  <a:pt x="20502" y="18418"/>
                  <a:pt x="19699" y="17646"/>
                </a:cubicBezTo>
                <a:cubicBezTo>
                  <a:pt x="18676" y="16661"/>
                  <a:pt x="17394" y="15701"/>
                  <a:pt x="16003" y="14876"/>
                </a:cubicBezTo>
                <a:cubicBezTo>
                  <a:pt x="15770" y="14738"/>
                  <a:pt x="15320" y="14467"/>
                  <a:pt x="15000" y="14275"/>
                </a:cubicBezTo>
                <a:cubicBezTo>
                  <a:pt x="14388" y="13906"/>
                  <a:pt x="13196" y="13303"/>
                  <a:pt x="11496" y="12499"/>
                </a:cubicBezTo>
                <a:cubicBezTo>
                  <a:pt x="10390" y="11976"/>
                  <a:pt x="10206" y="11830"/>
                  <a:pt x="10551" y="11745"/>
                </a:cubicBezTo>
                <a:cubicBezTo>
                  <a:pt x="10817" y="11680"/>
                  <a:pt x="10839" y="11530"/>
                  <a:pt x="10603" y="11368"/>
                </a:cubicBezTo>
                <a:cubicBezTo>
                  <a:pt x="10453" y="11265"/>
                  <a:pt x="10489" y="11219"/>
                  <a:pt x="10892" y="10999"/>
                </a:cubicBezTo>
                <a:cubicBezTo>
                  <a:pt x="11948" y="10422"/>
                  <a:pt x="12365" y="10301"/>
                  <a:pt x="13080" y="10372"/>
                </a:cubicBezTo>
                <a:cubicBezTo>
                  <a:pt x="13684" y="10431"/>
                  <a:pt x="13777" y="10415"/>
                  <a:pt x="14006" y="10212"/>
                </a:cubicBezTo>
                <a:cubicBezTo>
                  <a:pt x="14327" y="9927"/>
                  <a:pt x="14324" y="9842"/>
                  <a:pt x="13995" y="9724"/>
                </a:cubicBezTo>
                <a:cubicBezTo>
                  <a:pt x="13850" y="9672"/>
                  <a:pt x="13731" y="9583"/>
                  <a:pt x="13731" y="9525"/>
                </a:cubicBezTo>
                <a:cubicBezTo>
                  <a:pt x="13731" y="9351"/>
                  <a:pt x="14040" y="9294"/>
                  <a:pt x="14220" y="9435"/>
                </a:cubicBezTo>
                <a:cubicBezTo>
                  <a:pt x="14365" y="9548"/>
                  <a:pt x="14420" y="9530"/>
                  <a:pt x="14599" y="9298"/>
                </a:cubicBezTo>
                <a:cubicBezTo>
                  <a:pt x="14714" y="9149"/>
                  <a:pt x="15265" y="8756"/>
                  <a:pt x="15827" y="8425"/>
                </a:cubicBezTo>
                <a:cubicBezTo>
                  <a:pt x="16388" y="8095"/>
                  <a:pt x="17134" y="7631"/>
                  <a:pt x="17483" y="7393"/>
                </a:cubicBezTo>
                <a:cubicBezTo>
                  <a:pt x="17832" y="7155"/>
                  <a:pt x="18249" y="6934"/>
                  <a:pt x="18409" y="6903"/>
                </a:cubicBezTo>
                <a:cubicBezTo>
                  <a:pt x="18588" y="6867"/>
                  <a:pt x="18697" y="6778"/>
                  <a:pt x="18697" y="6673"/>
                </a:cubicBezTo>
                <a:cubicBezTo>
                  <a:pt x="18697" y="6579"/>
                  <a:pt x="19068" y="6144"/>
                  <a:pt x="19524" y="5702"/>
                </a:cubicBezTo>
                <a:cubicBezTo>
                  <a:pt x="20649" y="4611"/>
                  <a:pt x="21340" y="3471"/>
                  <a:pt x="21334" y="2721"/>
                </a:cubicBezTo>
                <a:lnTo>
                  <a:pt x="21334" y="2414"/>
                </a:lnTo>
                <a:lnTo>
                  <a:pt x="21042" y="2741"/>
                </a:lnTo>
                <a:cubicBezTo>
                  <a:pt x="20734" y="3091"/>
                  <a:pt x="20565" y="3077"/>
                  <a:pt x="20663" y="2708"/>
                </a:cubicBezTo>
                <a:cubicBezTo>
                  <a:pt x="20696" y="2585"/>
                  <a:pt x="20666" y="2454"/>
                  <a:pt x="20600" y="2416"/>
                </a:cubicBezTo>
                <a:cubicBezTo>
                  <a:pt x="20523" y="2371"/>
                  <a:pt x="20508" y="2190"/>
                  <a:pt x="20554" y="1905"/>
                </a:cubicBezTo>
                <a:cubicBezTo>
                  <a:pt x="20596" y="1638"/>
                  <a:pt x="20590" y="1504"/>
                  <a:pt x="20559" y="1474"/>
                </a:cubicBezTo>
                <a:close/>
                <a:moveTo>
                  <a:pt x="15775" y="2473"/>
                </a:moveTo>
                <a:cubicBezTo>
                  <a:pt x="15740" y="2481"/>
                  <a:pt x="15714" y="2513"/>
                  <a:pt x="15714" y="2566"/>
                </a:cubicBezTo>
                <a:cubicBezTo>
                  <a:pt x="15714" y="2624"/>
                  <a:pt x="15755" y="2648"/>
                  <a:pt x="15819" y="2625"/>
                </a:cubicBezTo>
                <a:cubicBezTo>
                  <a:pt x="15876" y="2605"/>
                  <a:pt x="15906" y="2562"/>
                  <a:pt x="15885" y="2530"/>
                </a:cubicBezTo>
                <a:cubicBezTo>
                  <a:pt x="15854" y="2483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3" name="تجميع"/>
          <p:cNvGrpSpPr/>
          <p:nvPr/>
        </p:nvGrpSpPr>
        <p:grpSpPr>
          <a:xfrm>
            <a:off x="5213190" y="3105121"/>
            <a:ext cx="16419052" cy="9332303"/>
            <a:chOff x="12700" y="-199348"/>
            <a:chExt cx="16419051" cy="9332301"/>
          </a:xfrm>
        </p:grpSpPr>
        <p:pic>
          <p:nvPicPr>
            <p:cNvPr id="18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153960" y="25400"/>
              <a:ext cx="5222339" cy="9001550"/>
            </a:xfrm>
            <a:prstGeom prst="rect">
              <a:avLst/>
            </a:prstGeom>
            <a:effectLst/>
          </p:spPr>
        </p:pic>
        <p:pic>
          <p:nvPicPr>
            <p:cNvPr id="18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48512" y="83706"/>
              <a:ext cx="5154737" cy="8884937"/>
            </a:xfrm>
            <a:prstGeom prst="rect">
              <a:avLst/>
            </a:prstGeom>
            <a:effectLst/>
          </p:spPr>
        </p:pic>
        <p:pic>
          <p:nvPicPr>
            <p:cNvPr id="18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283790" cy="9107553"/>
            </a:xfrm>
            <a:prstGeom prst="rect">
              <a:avLst/>
            </a:prstGeom>
            <a:effectLst/>
          </p:spPr>
        </p:pic>
        <p:pic>
          <p:nvPicPr>
            <p:cNvPr id="190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086191" y="-199349"/>
              <a:ext cx="5345561" cy="1783588"/>
            </a:xfrm>
            <a:prstGeom prst="rect">
              <a:avLst/>
            </a:prstGeom>
            <a:effectLst/>
          </p:spPr>
        </p:pic>
        <p:pic>
          <p:nvPicPr>
            <p:cNvPr id="191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80657" y="-26655"/>
              <a:ext cx="5851657" cy="1610894"/>
            </a:xfrm>
            <a:prstGeom prst="rect">
              <a:avLst/>
            </a:prstGeom>
            <a:effectLst/>
          </p:spPr>
        </p:pic>
        <p:pic>
          <p:nvPicPr>
            <p:cNvPr id="192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0604" y="-199349"/>
              <a:ext cx="5345560" cy="1783588"/>
            </a:xfrm>
            <a:prstGeom prst="rect">
              <a:avLst/>
            </a:prstGeom>
            <a:effectLst/>
          </p:spPr>
        </p:pic>
      </p:grpSp>
      <p:pic>
        <p:nvPicPr>
          <p:cNvPr id="194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021071" y="1186630"/>
            <a:ext cx="7788164" cy="1851376"/>
          </a:xfrm>
          <a:prstGeom prst="rect">
            <a:avLst/>
          </a:prstGeom>
        </p:spPr>
      </p:pic>
      <p:pic>
        <p:nvPicPr>
          <p:cNvPr id="19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0812014" y="3485140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9399850" y="10482233"/>
            <a:ext cx="2075616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99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02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0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05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0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0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1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3" name="IMG_1451.jpeg" descr="IMG_1451.jpe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13892" t="0" r="25468" b="0"/>
          <a:stretch>
            <a:fillRect/>
          </a:stretch>
        </p:blipFill>
        <p:spPr>
          <a:xfrm>
            <a:off x="7925041" y="3326460"/>
            <a:ext cx="9239695" cy="794827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1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5" b="5274"/>
          <a:stretch>
            <a:fillRect/>
          </a:stretch>
        </p:blipFill>
        <p:spPr>
          <a:xfrm rot="17507574">
            <a:off x="2855913" y="6161076"/>
            <a:ext cx="5379326" cy="577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70" y="1539"/>
                  <a:pt x="5070" y="714"/>
                </a:cubicBezTo>
                <a:cubicBezTo>
                  <a:pt x="5070" y="181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39" y="464"/>
                  <a:pt x="6693" y="473"/>
                </a:cubicBezTo>
                <a:cubicBezTo>
                  <a:pt x="6678" y="475"/>
                  <a:pt x="6675" y="472"/>
                  <a:pt x="6661" y="474"/>
                </a:cubicBezTo>
                <a:cubicBezTo>
                  <a:pt x="6683" y="487"/>
                  <a:pt x="6691" y="502"/>
                  <a:pt x="6720" y="513"/>
                </a:cubicBezTo>
                <a:cubicBezTo>
                  <a:pt x="6772" y="531"/>
                  <a:pt x="6791" y="553"/>
                  <a:pt x="6806" y="575"/>
                </a:cubicBezTo>
                <a:cubicBezTo>
                  <a:pt x="6831" y="526"/>
                  <a:pt x="6836" y="493"/>
                  <a:pt x="6833" y="468"/>
                </a:cubicBezTo>
                <a:close/>
                <a:moveTo>
                  <a:pt x="20534" y="1468"/>
                </a:moveTo>
                <a:cubicBezTo>
                  <a:pt x="20475" y="1490"/>
                  <a:pt x="20371" y="1734"/>
                  <a:pt x="20292" y="2138"/>
                </a:cubicBezTo>
                <a:cubicBezTo>
                  <a:pt x="20129" y="2967"/>
                  <a:pt x="20010" y="3130"/>
                  <a:pt x="19737" y="2898"/>
                </a:cubicBezTo>
                <a:cubicBezTo>
                  <a:pt x="19629" y="2806"/>
                  <a:pt x="19540" y="2650"/>
                  <a:pt x="19540" y="2552"/>
                </a:cubicBezTo>
                <a:cubicBezTo>
                  <a:pt x="19540" y="2455"/>
                  <a:pt x="19494" y="2346"/>
                  <a:pt x="19436" y="2312"/>
                </a:cubicBezTo>
                <a:cubicBezTo>
                  <a:pt x="19377" y="2278"/>
                  <a:pt x="19354" y="2154"/>
                  <a:pt x="19385" y="2034"/>
                </a:cubicBezTo>
                <a:cubicBezTo>
                  <a:pt x="19464" y="1735"/>
                  <a:pt x="19116" y="1527"/>
                  <a:pt x="18777" y="1672"/>
                </a:cubicBezTo>
                <a:cubicBezTo>
                  <a:pt x="18576" y="1759"/>
                  <a:pt x="18540" y="1839"/>
                  <a:pt x="18569" y="2144"/>
                </a:cubicBezTo>
                <a:cubicBezTo>
                  <a:pt x="18591" y="2369"/>
                  <a:pt x="18542" y="2589"/>
                  <a:pt x="18441" y="2711"/>
                </a:cubicBezTo>
                <a:lnTo>
                  <a:pt x="18278" y="2909"/>
                </a:lnTo>
                <a:lnTo>
                  <a:pt x="18218" y="2711"/>
                </a:lnTo>
                <a:cubicBezTo>
                  <a:pt x="18184" y="2601"/>
                  <a:pt x="17978" y="2396"/>
                  <a:pt x="17764" y="2255"/>
                </a:cubicBezTo>
                <a:cubicBezTo>
                  <a:pt x="17431" y="2036"/>
                  <a:pt x="17320" y="2013"/>
                  <a:pt x="17004" y="2089"/>
                </a:cubicBezTo>
                <a:cubicBezTo>
                  <a:pt x="16833" y="2130"/>
                  <a:pt x="16709" y="2157"/>
                  <a:pt x="16604" y="2173"/>
                </a:cubicBezTo>
                <a:cubicBezTo>
                  <a:pt x="16658" y="2206"/>
                  <a:pt x="16652" y="2269"/>
                  <a:pt x="16574" y="2381"/>
                </a:cubicBezTo>
                <a:cubicBezTo>
                  <a:pt x="16456" y="2550"/>
                  <a:pt x="16434" y="2539"/>
                  <a:pt x="16916" y="2561"/>
                </a:cubicBezTo>
                <a:cubicBezTo>
                  <a:pt x="16964" y="2563"/>
                  <a:pt x="17097" y="2626"/>
                  <a:pt x="17212" y="2703"/>
                </a:cubicBezTo>
                <a:cubicBezTo>
                  <a:pt x="17327" y="2781"/>
                  <a:pt x="17487" y="2867"/>
                  <a:pt x="17570" y="2892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3" y="3821"/>
                  <a:pt x="18096" y="3958"/>
                  <a:pt x="17898" y="3857"/>
                </a:cubicBezTo>
                <a:cubicBezTo>
                  <a:pt x="17702" y="3758"/>
                  <a:pt x="17498" y="3695"/>
                  <a:pt x="17412" y="3708"/>
                </a:cubicBezTo>
                <a:cubicBezTo>
                  <a:pt x="17370" y="3714"/>
                  <a:pt x="17295" y="3674"/>
                  <a:pt x="17247" y="3619"/>
                </a:cubicBezTo>
                <a:cubicBezTo>
                  <a:pt x="17199" y="3564"/>
                  <a:pt x="17102" y="3521"/>
                  <a:pt x="17033" y="3521"/>
                </a:cubicBezTo>
                <a:cubicBezTo>
                  <a:pt x="16883" y="3521"/>
                  <a:pt x="16794" y="3416"/>
                  <a:pt x="16895" y="3357"/>
                </a:cubicBezTo>
                <a:cubicBezTo>
                  <a:pt x="17003" y="3294"/>
                  <a:pt x="16981" y="2957"/>
                  <a:pt x="16864" y="2865"/>
                </a:cubicBezTo>
                <a:cubicBezTo>
                  <a:pt x="16806" y="2819"/>
                  <a:pt x="16686" y="2802"/>
                  <a:pt x="16590" y="2825"/>
                </a:cubicBezTo>
                <a:cubicBezTo>
                  <a:pt x="16496" y="2847"/>
                  <a:pt x="16399" y="2835"/>
                  <a:pt x="16375" y="2798"/>
                </a:cubicBezTo>
                <a:cubicBezTo>
                  <a:pt x="16298" y="2680"/>
                  <a:pt x="16183" y="2730"/>
                  <a:pt x="16221" y="2865"/>
                </a:cubicBezTo>
                <a:cubicBezTo>
                  <a:pt x="16242" y="2940"/>
                  <a:pt x="16217" y="3018"/>
                  <a:pt x="16163" y="3047"/>
                </a:cubicBezTo>
                <a:cubicBezTo>
                  <a:pt x="16110" y="3075"/>
                  <a:pt x="16055" y="3161"/>
                  <a:pt x="16043" y="3238"/>
                </a:cubicBezTo>
                <a:cubicBezTo>
                  <a:pt x="16014" y="3414"/>
                  <a:pt x="15857" y="3597"/>
                  <a:pt x="15775" y="3549"/>
                </a:cubicBezTo>
                <a:cubicBezTo>
                  <a:pt x="15741" y="3530"/>
                  <a:pt x="15713" y="3415"/>
                  <a:pt x="15713" y="3295"/>
                </a:cubicBezTo>
                <a:cubicBezTo>
                  <a:pt x="15713" y="3160"/>
                  <a:pt x="15674" y="3060"/>
                  <a:pt x="15609" y="3037"/>
                </a:cubicBezTo>
                <a:cubicBezTo>
                  <a:pt x="15552" y="3016"/>
                  <a:pt x="15508" y="2976"/>
                  <a:pt x="15513" y="2948"/>
                </a:cubicBezTo>
                <a:cubicBezTo>
                  <a:pt x="15538" y="2820"/>
                  <a:pt x="15410" y="2471"/>
                  <a:pt x="15338" y="2471"/>
                </a:cubicBezTo>
                <a:cubicBezTo>
                  <a:pt x="15294" y="2471"/>
                  <a:pt x="15193" y="2514"/>
                  <a:pt x="15111" y="2567"/>
                </a:cubicBezTo>
                <a:cubicBezTo>
                  <a:pt x="14981" y="2653"/>
                  <a:pt x="14952" y="2653"/>
                  <a:pt x="14874" y="2564"/>
                </a:cubicBezTo>
                <a:cubicBezTo>
                  <a:pt x="14809" y="2491"/>
                  <a:pt x="14807" y="2446"/>
                  <a:pt x="14864" y="2392"/>
                </a:cubicBezTo>
                <a:cubicBezTo>
                  <a:pt x="14921" y="2339"/>
                  <a:pt x="14904" y="2276"/>
                  <a:pt x="14804" y="2157"/>
                </a:cubicBezTo>
                <a:cubicBezTo>
                  <a:pt x="14729" y="2067"/>
                  <a:pt x="14670" y="1950"/>
                  <a:pt x="14670" y="1896"/>
                </a:cubicBezTo>
                <a:cubicBezTo>
                  <a:pt x="14670" y="1829"/>
                  <a:pt x="14623" y="1809"/>
                  <a:pt x="14522" y="1834"/>
                </a:cubicBezTo>
                <a:cubicBezTo>
                  <a:pt x="14416" y="1860"/>
                  <a:pt x="14366" y="1835"/>
                  <a:pt x="14341" y="1744"/>
                </a:cubicBezTo>
                <a:cubicBezTo>
                  <a:pt x="14296" y="1582"/>
                  <a:pt x="14206" y="1582"/>
                  <a:pt x="14114" y="1744"/>
                </a:cubicBezTo>
                <a:cubicBezTo>
                  <a:pt x="14047" y="1861"/>
                  <a:pt x="14030" y="1863"/>
                  <a:pt x="13832" y="1770"/>
                </a:cubicBezTo>
                <a:cubicBezTo>
                  <a:pt x="13661" y="1690"/>
                  <a:pt x="13636" y="1652"/>
                  <a:pt x="13701" y="1578"/>
                </a:cubicBezTo>
                <a:cubicBezTo>
                  <a:pt x="13845" y="1414"/>
                  <a:pt x="13457" y="1469"/>
                  <a:pt x="13302" y="1634"/>
                </a:cubicBezTo>
                <a:cubicBezTo>
                  <a:pt x="13122" y="1826"/>
                  <a:pt x="12987" y="2127"/>
                  <a:pt x="13061" y="2170"/>
                </a:cubicBezTo>
                <a:cubicBezTo>
                  <a:pt x="13093" y="2189"/>
                  <a:pt x="13135" y="2282"/>
                  <a:pt x="13154" y="2376"/>
                </a:cubicBezTo>
                <a:cubicBezTo>
                  <a:pt x="13181" y="2507"/>
                  <a:pt x="13156" y="2559"/>
                  <a:pt x="13042" y="2600"/>
                </a:cubicBezTo>
                <a:cubicBezTo>
                  <a:pt x="12850" y="2668"/>
                  <a:pt x="12789" y="2629"/>
                  <a:pt x="12789" y="2437"/>
                </a:cubicBezTo>
                <a:cubicBezTo>
                  <a:pt x="12789" y="2351"/>
                  <a:pt x="12760" y="2264"/>
                  <a:pt x="12724" y="2243"/>
                </a:cubicBezTo>
                <a:cubicBezTo>
                  <a:pt x="12688" y="2222"/>
                  <a:pt x="12640" y="2042"/>
                  <a:pt x="12614" y="1844"/>
                </a:cubicBezTo>
                <a:cubicBezTo>
                  <a:pt x="12562" y="1456"/>
                  <a:pt x="12521" y="1423"/>
                  <a:pt x="12349" y="1603"/>
                </a:cubicBezTo>
                <a:cubicBezTo>
                  <a:pt x="12180" y="1779"/>
                  <a:pt x="12345" y="2479"/>
                  <a:pt x="12599" y="2668"/>
                </a:cubicBezTo>
                <a:cubicBezTo>
                  <a:pt x="12759" y="2786"/>
                  <a:pt x="12774" y="2824"/>
                  <a:pt x="12707" y="2963"/>
                </a:cubicBezTo>
                <a:cubicBezTo>
                  <a:pt x="12648" y="3084"/>
                  <a:pt x="12650" y="3146"/>
                  <a:pt x="12719" y="3225"/>
                </a:cubicBezTo>
                <a:cubicBezTo>
                  <a:pt x="12854" y="3378"/>
                  <a:pt x="12718" y="3477"/>
                  <a:pt x="12486" y="3394"/>
                </a:cubicBezTo>
                <a:cubicBezTo>
                  <a:pt x="12357" y="3347"/>
                  <a:pt x="12302" y="3280"/>
                  <a:pt x="12302" y="3170"/>
                </a:cubicBezTo>
                <a:cubicBezTo>
                  <a:pt x="12302" y="3084"/>
                  <a:pt x="12245" y="2942"/>
                  <a:pt x="12176" y="2856"/>
                </a:cubicBezTo>
                <a:cubicBezTo>
                  <a:pt x="11950" y="2577"/>
                  <a:pt x="11855" y="2287"/>
                  <a:pt x="11953" y="2175"/>
                </a:cubicBezTo>
                <a:cubicBezTo>
                  <a:pt x="12026" y="2092"/>
                  <a:pt x="12014" y="2076"/>
                  <a:pt x="11875" y="2077"/>
                </a:cubicBezTo>
                <a:cubicBezTo>
                  <a:pt x="11650" y="2078"/>
                  <a:pt x="11557" y="2144"/>
                  <a:pt x="11468" y="2366"/>
                </a:cubicBezTo>
                <a:cubicBezTo>
                  <a:pt x="11394" y="2548"/>
                  <a:pt x="11389" y="2549"/>
                  <a:pt x="11255" y="2435"/>
                </a:cubicBezTo>
                <a:cubicBezTo>
                  <a:pt x="11046" y="2257"/>
                  <a:pt x="10627" y="2401"/>
                  <a:pt x="10210" y="2794"/>
                </a:cubicBezTo>
                <a:cubicBezTo>
                  <a:pt x="9747" y="3231"/>
                  <a:pt x="9620" y="3479"/>
                  <a:pt x="9730" y="3729"/>
                </a:cubicBezTo>
                <a:cubicBezTo>
                  <a:pt x="9829" y="3954"/>
                  <a:pt x="9773" y="4029"/>
                  <a:pt x="9485" y="4059"/>
                </a:cubicBezTo>
                <a:cubicBezTo>
                  <a:pt x="9327" y="4076"/>
                  <a:pt x="9247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1" y="5284"/>
                  <a:pt x="8749" y="4883"/>
                </a:cubicBezTo>
                <a:cubicBezTo>
                  <a:pt x="8541" y="4504"/>
                  <a:pt x="7731" y="3661"/>
                  <a:pt x="7459" y="3539"/>
                </a:cubicBezTo>
                <a:cubicBezTo>
                  <a:pt x="7276" y="3457"/>
                  <a:pt x="7180" y="3453"/>
                  <a:pt x="6898" y="3517"/>
                </a:cubicBezTo>
                <a:cubicBezTo>
                  <a:pt x="6710" y="3559"/>
                  <a:pt x="6509" y="3589"/>
                  <a:pt x="6452" y="3585"/>
                </a:cubicBezTo>
                <a:cubicBezTo>
                  <a:pt x="6394" y="3580"/>
                  <a:pt x="6230" y="3572"/>
                  <a:pt x="6086" y="3564"/>
                </a:cubicBezTo>
                <a:cubicBezTo>
                  <a:pt x="5922" y="3556"/>
                  <a:pt x="5858" y="3541"/>
                  <a:pt x="5842" y="3495"/>
                </a:cubicBezTo>
                <a:cubicBezTo>
                  <a:pt x="5788" y="3595"/>
                  <a:pt x="5711" y="3658"/>
                  <a:pt x="5585" y="3729"/>
                </a:cubicBezTo>
                <a:cubicBezTo>
                  <a:pt x="5418" y="3822"/>
                  <a:pt x="5281" y="3935"/>
                  <a:pt x="5281" y="3979"/>
                </a:cubicBezTo>
                <a:cubicBezTo>
                  <a:pt x="5281" y="4120"/>
                  <a:pt x="4602" y="4451"/>
                  <a:pt x="4312" y="4451"/>
                </a:cubicBezTo>
                <a:cubicBezTo>
                  <a:pt x="3863" y="4452"/>
                  <a:pt x="3698" y="4552"/>
                  <a:pt x="3533" y="4924"/>
                </a:cubicBezTo>
                <a:cubicBezTo>
                  <a:pt x="3380" y="5270"/>
                  <a:pt x="3376" y="5272"/>
                  <a:pt x="2815" y="5228"/>
                </a:cubicBezTo>
                <a:cubicBezTo>
                  <a:pt x="2198" y="5180"/>
                  <a:pt x="1606" y="4929"/>
                  <a:pt x="871" y="4401"/>
                </a:cubicBezTo>
                <a:cubicBezTo>
                  <a:pt x="492" y="4128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3"/>
                  <a:pt x="2116" y="5453"/>
                </a:cubicBezTo>
                <a:cubicBezTo>
                  <a:pt x="2208" y="5614"/>
                  <a:pt x="2209" y="5735"/>
                  <a:pt x="2123" y="5914"/>
                </a:cubicBezTo>
                <a:cubicBezTo>
                  <a:pt x="2059" y="6046"/>
                  <a:pt x="2006" y="6279"/>
                  <a:pt x="2006" y="6434"/>
                </a:cubicBezTo>
                <a:cubicBezTo>
                  <a:pt x="2006" y="6588"/>
                  <a:pt x="1936" y="6876"/>
                  <a:pt x="1849" y="7072"/>
                </a:cubicBezTo>
                <a:cubicBezTo>
                  <a:pt x="1621" y="7584"/>
                  <a:pt x="1641" y="7666"/>
                  <a:pt x="2112" y="8096"/>
                </a:cubicBezTo>
                <a:cubicBezTo>
                  <a:pt x="2344" y="8308"/>
                  <a:pt x="2534" y="8533"/>
                  <a:pt x="2534" y="8596"/>
                </a:cubicBezTo>
                <a:cubicBezTo>
                  <a:pt x="2534" y="8660"/>
                  <a:pt x="2729" y="8847"/>
                  <a:pt x="2966" y="9011"/>
                </a:cubicBezTo>
                <a:cubicBezTo>
                  <a:pt x="3388" y="9304"/>
                  <a:pt x="3694" y="9395"/>
                  <a:pt x="5703" y="9827"/>
                </a:cubicBezTo>
                <a:cubicBezTo>
                  <a:pt x="7338" y="10179"/>
                  <a:pt x="9015" y="11023"/>
                  <a:pt x="8690" y="11329"/>
                </a:cubicBezTo>
                <a:cubicBezTo>
                  <a:pt x="8625" y="11391"/>
                  <a:pt x="8040" y="11451"/>
                  <a:pt x="7339" y="11469"/>
                </a:cubicBezTo>
                <a:cubicBezTo>
                  <a:pt x="6660" y="11486"/>
                  <a:pt x="6078" y="11526"/>
                  <a:pt x="6045" y="11558"/>
                </a:cubicBezTo>
                <a:cubicBezTo>
                  <a:pt x="5888" y="11706"/>
                  <a:pt x="6237" y="11765"/>
                  <a:pt x="7293" y="11766"/>
                </a:cubicBezTo>
                <a:cubicBezTo>
                  <a:pt x="8581" y="11768"/>
                  <a:pt x="8836" y="11863"/>
                  <a:pt x="8499" y="12214"/>
                </a:cubicBezTo>
                <a:cubicBezTo>
                  <a:pt x="8390" y="12327"/>
                  <a:pt x="8141" y="12493"/>
                  <a:pt x="7944" y="12581"/>
                </a:cubicBezTo>
                <a:cubicBezTo>
                  <a:pt x="7747" y="12669"/>
                  <a:pt x="7544" y="12844"/>
                  <a:pt x="7492" y="12972"/>
                </a:cubicBezTo>
                <a:cubicBezTo>
                  <a:pt x="7385" y="13237"/>
                  <a:pt x="7205" y="13278"/>
                  <a:pt x="7115" y="13057"/>
                </a:cubicBezTo>
                <a:cubicBezTo>
                  <a:pt x="7030" y="12847"/>
                  <a:pt x="6722" y="12873"/>
                  <a:pt x="6496" y="13108"/>
                </a:cubicBezTo>
                <a:cubicBezTo>
                  <a:pt x="6374" y="13235"/>
                  <a:pt x="6167" y="13306"/>
                  <a:pt x="5925" y="13308"/>
                </a:cubicBezTo>
                <a:cubicBezTo>
                  <a:pt x="4992" y="13317"/>
                  <a:pt x="2977" y="13970"/>
                  <a:pt x="2641" y="14372"/>
                </a:cubicBezTo>
                <a:cubicBezTo>
                  <a:pt x="2525" y="14512"/>
                  <a:pt x="2430" y="14682"/>
                  <a:pt x="2430" y="14751"/>
                </a:cubicBezTo>
                <a:cubicBezTo>
                  <a:pt x="2430" y="14821"/>
                  <a:pt x="2263" y="14970"/>
                  <a:pt x="2060" y="15083"/>
                </a:cubicBezTo>
                <a:cubicBezTo>
                  <a:pt x="1737" y="15262"/>
                  <a:pt x="1689" y="15339"/>
                  <a:pt x="1689" y="15679"/>
                </a:cubicBezTo>
                <a:cubicBezTo>
                  <a:pt x="1689" y="15903"/>
                  <a:pt x="1757" y="16120"/>
                  <a:pt x="1849" y="16191"/>
                </a:cubicBezTo>
                <a:cubicBezTo>
                  <a:pt x="1940" y="16263"/>
                  <a:pt x="2006" y="16479"/>
                  <a:pt x="2006" y="16707"/>
                </a:cubicBezTo>
                <a:cubicBezTo>
                  <a:pt x="2006" y="16922"/>
                  <a:pt x="2058" y="17191"/>
                  <a:pt x="2121" y="17302"/>
                </a:cubicBezTo>
                <a:cubicBezTo>
                  <a:pt x="2217" y="17471"/>
                  <a:pt x="2186" y="17553"/>
                  <a:pt x="1940" y="17795"/>
                </a:cubicBezTo>
                <a:cubicBezTo>
                  <a:pt x="1650" y="18081"/>
                  <a:pt x="1289" y="18213"/>
                  <a:pt x="501" y="18329"/>
                </a:cubicBezTo>
                <a:cubicBezTo>
                  <a:pt x="198" y="18373"/>
                  <a:pt x="91" y="18443"/>
                  <a:pt x="43" y="18627"/>
                </a:cubicBezTo>
                <a:cubicBezTo>
                  <a:pt x="-119" y="19231"/>
                  <a:pt x="319" y="19217"/>
                  <a:pt x="1201" y="18588"/>
                </a:cubicBezTo>
                <a:cubicBezTo>
                  <a:pt x="2245" y="17844"/>
                  <a:pt x="3242" y="17727"/>
                  <a:pt x="3481" y="18320"/>
                </a:cubicBezTo>
                <a:cubicBezTo>
                  <a:pt x="3609" y="18638"/>
                  <a:pt x="3741" y="18704"/>
                  <a:pt x="4408" y="18789"/>
                </a:cubicBezTo>
                <a:cubicBezTo>
                  <a:pt x="4840" y="18845"/>
                  <a:pt x="5036" y="18930"/>
                  <a:pt x="5271" y="19167"/>
                </a:cubicBezTo>
                <a:cubicBezTo>
                  <a:pt x="5439" y="19336"/>
                  <a:pt x="5616" y="19481"/>
                  <a:pt x="5665" y="19487"/>
                </a:cubicBezTo>
                <a:cubicBezTo>
                  <a:pt x="6142" y="19550"/>
                  <a:pt x="7383" y="19525"/>
                  <a:pt x="7538" y="19450"/>
                </a:cubicBezTo>
                <a:cubicBezTo>
                  <a:pt x="7722" y="19361"/>
                  <a:pt x="8052" y="19039"/>
                  <a:pt x="8535" y="18477"/>
                </a:cubicBezTo>
                <a:cubicBezTo>
                  <a:pt x="8705" y="18279"/>
                  <a:pt x="8771" y="18259"/>
                  <a:pt x="8901" y="18360"/>
                </a:cubicBezTo>
                <a:cubicBezTo>
                  <a:pt x="9031" y="18462"/>
                  <a:pt x="9069" y="18446"/>
                  <a:pt x="9118" y="18270"/>
                </a:cubicBezTo>
                <a:cubicBezTo>
                  <a:pt x="9157" y="18128"/>
                  <a:pt x="9231" y="18076"/>
                  <a:pt x="9337" y="18114"/>
                </a:cubicBezTo>
                <a:cubicBezTo>
                  <a:pt x="9426" y="18146"/>
                  <a:pt x="9527" y="18129"/>
                  <a:pt x="9561" y="18077"/>
                </a:cubicBezTo>
                <a:cubicBezTo>
                  <a:pt x="9640" y="17957"/>
                  <a:pt x="10141" y="18261"/>
                  <a:pt x="10141" y="18428"/>
                </a:cubicBezTo>
                <a:cubicBezTo>
                  <a:pt x="10141" y="18496"/>
                  <a:pt x="10020" y="18717"/>
                  <a:pt x="9875" y="18918"/>
                </a:cubicBezTo>
                <a:cubicBezTo>
                  <a:pt x="9562" y="19353"/>
                  <a:pt x="9531" y="19575"/>
                  <a:pt x="9815" y="19333"/>
                </a:cubicBezTo>
                <a:cubicBezTo>
                  <a:pt x="9986" y="19187"/>
                  <a:pt x="10028" y="19182"/>
                  <a:pt x="10103" y="19304"/>
                </a:cubicBezTo>
                <a:cubicBezTo>
                  <a:pt x="10248" y="19536"/>
                  <a:pt x="10832" y="19779"/>
                  <a:pt x="10959" y="19659"/>
                </a:cubicBezTo>
                <a:cubicBezTo>
                  <a:pt x="11093" y="19532"/>
                  <a:pt x="11516" y="19718"/>
                  <a:pt x="11509" y="19900"/>
                </a:cubicBezTo>
                <a:cubicBezTo>
                  <a:pt x="11506" y="19967"/>
                  <a:pt x="11436" y="20202"/>
                  <a:pt x="11353" y="20420"/>
                </a:cubicBezTo>
                <a:cubicBezTo>
                  <a:pt x="11209" y="20799"/>
                  <a:pt x="11211" y="20824"/>
                  <a:pt x="11435" y="20988"/>
                </a:cubicBezTo>
                <a:cubicBezTo>
                  <a:pt x="11564" y="21082"/>
                  <a:pt x="11768" y="21161"/>
                  <a:pt x="11884" y="21161"/>
                </a:cubicBezTo>
                <a:cubicBezTo>
                  <a:pt x="12152" y="21161"/>
                  <a:pt x="12540" y="20872"/>
                  <a:pt x="12587" y="20638"/>
                </a:cubicBezTo>
                <a:cubicBezTo>
                  <a:pt x="12607" y="20540"/>
                  <a:pt x="12656" y="20471"/>
                  <a:pt x="12697" y="20487"/>
                </a:cubicBezTo>
                <a:cubicBezTo>
                  <a:pt x="12738" y="20504"/>
                  <a:pt x="12835" y="20437"/>
                  <a:pt x="12913" y="20336"/>
                </a:cubicBezTo>
                <a:cubicBezTo>
                  <a:pt x="13034" y="20180"/>
                  <a:pt x="13075" y="20173"/>
                  <a:pt x="13181" y="20293"/>
                </a:cubicBezTo>
                <a:cubicBezTo>
                  <a:pt x="13249" y="20371"/>
                  <a:pt x="13347" y="20610"/>
                  <a:pt x="13400" y="20825"/>
                </a:cubicBezTo>
                <a:cubicBezTo>
                  <a:pt x="13461" y="21071"/>
                  <a:pt x="13504" y="21131"/>
                  <a:pt x="13510" y="20986"/>
                </a:cubicBezTo>
                <a:cubicBezTo>
                  <a:pt x="13516" y="20861"/>
                  <a:pt x="13684" y="20600"/>
                  <a:pt x="13884" y="20406"/>
                </a:cubicBezTo>
                <a:cubicBezTo>
                  <a:pt x="14244" y="20056"/>
                  <a:pt x="14472" y="20032"/>
                  <a:pt x="14472" y="20345"/>
                </a:cubicBezTo>
                <a:cubicBezTo>
                  <a:pt x="14472" y="20481"/>
                  <a:pt x="14495" y="20476"/>
                  <a:pt x="14620" y="20315"/>
                </a:cubicBezTo>
                <a:cubicBezTo>
                  <a:pt x="14757" y="20139"/>
                  <a:pt x="14785" y="20136"/>
                  <a:pt x="14963" y="20281"/>
                </a:cubicBezTo>
                <a:cubicBezTo>
                  <a:pt x="15301" y="20555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3" y="20019"/>
                  <a:pt x="15339" y="19743"/>
                  <a:pt x="15152" y="19810"/>
                </a:cubicBezTo>
                <a:cubicBezTo>
                  <a:pt x="14964" y="19878"/>
                  <a:pt x="14839" y="19649"/>
                  <a:pt x="14935" y="19413"/>
                </a:cubicBezTo>
                <a:cubicBezTo>
                  <a:pt x="14979" y="19306"/>
                  <a:pt x="15046" y="19284"/>
                  <a:pt x="15134" y="19345"/>
                </a:cubicBezTo>
                <a:cubicBezTo>
                  <a:pt x="15205" y="19395"/>
                  <a:pt x="15401" y="19431"/>
                  <a:pt x="15568" y="19425"/>
                </a:cubicBezTo>
                <a:cubicBezTo>
                  <a:pt x="15960" y="19412"/>
                  <a:pt x="16266" y="19853"/>
                  <a:pt x="16267" y="20432"/>
                </a:cubicBezTo>
                <a:cubicBezTo>
                  <a:pt x="16267" y="20750"/>
                  <a:pt x="16311" y="20854"/>
                  <a:pt x="16464" y="20892"/>
                </a:cubicBezTo>
                <a:cubicBezTo>
                  <a:pt x="16599" y="20925"/>
                  <a:pt x="16657" y="20890"/>
                  <a:pt x="16648" y="20779"/>
                </a:cubicBezTo>
                <a:cubicBezTo>
                  <a:pt x="16639" y="20663"/>
                  <a:pt x="16725" y="20617"/>
                  <a:pt x="16952" y="20617"/>
                </a:cubicBezTo>
                <a:cubicBezTo>
                  <a:pt x="17289" y="20617"/>
                  <a:pt x="17711" y="20307"/>
                  <a:pt x="17660" y="20096"/>
                </a:cubicBezTo>
                <a:cubicBezTo>
                  <a:pt x="17643" y="20027"/>
                  <a:pt x="17702" y="19942"/>
                  <a:pt x="17792" y="19909"/>
                </a:cubicBezTo>
                <a:cubicBezTo>
                  <a:pt x="17882" y="19877"/>
                  <a:pt x="17956" y="19804"/>
                  <a:pt x="17956" y="19746"/>
                </a:cubicBezTo>
                <a:cubicBezTo>
                  <a:pt x="17956" y="19689"/>
                  <a:pt x="17861" y="19722"/>
                  <a:pt x="17746" y="19820"/>
                </a:cubicBezTo>
                <a:cubicBezTo>
                  <a:pt x="17560" y="19979"/>
                  <a:pt x="17532" y="19981"/>
                  <a:pt x="17475" y="19841"/>
                </a:cubicBezTo>
                <a:cubicBezTo>
                  <a:pt x="17287" y="19380"/>
                  <a:pt x="17752" y="19097"/>
                  <a:pt x="18101" y="19461"/>
                </a:cubicBezTo>
                <a:cubicBezTo>
                  <a:pt x="18321" y="19689"/>
                  <a:pt x="18588" y="20571"/>
                  <a:pt x="18590" y="21075"/>
                </a:cubicBezTo>
                <a:cubicBezTo>
                  <a:pt x="18590" y="21271"/>
                  <a:pt x="18622" y="21461"/>
                  <a:pt x="18660" y="21497"/>
                </a:cubicBezTo>
                <a:cubicBezTo>
                  <a:pt x="18769" y="21600"/>
                  <a:pt x="18776" y="21582"/>
                  <a:pt x="18722" y="21317"/>
                </a:cubicBezTo>
                <a:cubicBezTo>
                  <a:pt x="18694" y="21181"/>
                  <a:pt x="18701" y="20995"/>
                  <a:pt x="18738" y="20906"/>
                </a:cubicBezTo>
                <a:cubicBezTo>
                  <a:pt x="18791" y="20776"/>
                  <a:pt x="18835" y="20770"/>
                  <a:pt x="18960" y="20868"/>
                </a:cubicBezTo>
                <a:cubicBezTo>
                  <a:pt x="19088" y="20968"/>
                  <a:pt x="19132" y="20944"/>
                  <a:pt x="19214" y="20742"/>
                </a:cubicBezTo>
                <a:cubicBezTo>
                  <a:pt x="19268" y="20607"/>
                  <a:pt x="19392" y="20467"/>
                  <a:pt x="19488" y="20432"/>
                </a:cubicBezTo>
                <a:cubicBezTo>
                  <a:pt x="19600" y="20392"/>
                  <a:pt x="19640" y="20303"/>
                  <a:pt x="19600" y="20183"/>
                </a:cubicBezTo>
                <a:cubicBezTo>
                  <a:pt x="19564" y="20078"/>
                  <a:pt x="19604" y="19949"/>
                  <a:pt x="19691" y="19881"/>
                </a:cubicBezTo>
                <a:cubicBezTo>
                  <a:pt x="19815" y="19784"/>
                  <a:pt x="19866" y="19798"/>
                  <a:pt x="19961" y="19964"/>
                </a:cubicBezTo>
                <a:cubicBezTo>
                  <a:pt x="20025" y="20077"/>
                  <a:pt x="20050" y="20170"/>
                  <a:pt x="20017" y="20170"/>
                </a:cubicBezTo>
                <a:cubicBezTo>
                  <a:pt x="19985" y="20170"/>
                  <a:pt x="20031" y="20302"/>
                  <a:pt x="20120" y="20463"/>
                </a:cubicBezTo>
                <a:cubicBezTo>
                  <a:pt x="20208" y="20625"/>
                  <a:pt x="20280" y="20846"/>
                  <a:pt x="20280" y="20955"/>
                </a:cubicBezTo>
                <a:cubicBezTo>
                  <a:pt x="20280" y="21064"/>
                  <a:pt x="20332" y="21183"/>
                  <a:pt x="20396" y="21220"/>
                </a:cubicBezTo>
                <a:cubicBezTo>
                  <a:pt x="20475" y="21267"/>
                  <a:pt x="20501" y="21151"/>
                  <a:pt x="20476" y="20854"/>
                </a:cubicBezTo>
                <a:cubicBezTo>
                  <a:pt x="20444" y="20476"/>
                  <a:pt x="20467" y="20420"/>
                  <a:pt x="20651" y="20417"/>
                </a:cubicBezTo>
                <a:cubicBezTo>
                  <a:pt x="20767" y="20416"/>
                  <a:pt x="20974" y="20507"/>
                  <a:pt x="21111" y="20617"/>
                </a:cubicBezTo>
                <a:lnTo>
                  <a:pt x="21360" y="20816"/>
                </a:lnTo>
                <a:lnTo>
                  <a:pt x="21283" y="20272"/>
                </a:lnTo>
                <a:cubicBezTo>
                  <a:pt x="21178" y="19541"/>
                  <a:pt x="20501" y="18418"/>
                  <a:pt x="19699" y="17646"/>
                </a:cubicBezTo>
                <a:cubicBezTo>
                  <a:pt x="18676" y="16661"/>
                  <a:pt x="17393" y="15702"/>
                  <a:pt x="16002" y="14877"/>
                </a:cubicBezTo>
                <a:cubicBezTo>
                  <a:pt x="15769" y="14739"/>
                  <a:pt x="15318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8" y="11831"/>
                  <a:pt x="10552" y="11746"/>
                </a:cubicBezTo>
                <a:cubicBezTo>
                  <a:pt x="10818" y="11680"/>
                  <a:pt x="10838" y="11530"/>
                  <a:pt x="10603" y="11368"/>
                </a:cubicBezTo>
                <a:cubicBezTo>
                  <a:pt x="10453" y="11265"/>
                  <a:pt x="10488" y="11219"/>
                  <a:pt x="10891" y="10999"/>
                </a:cubicBezTo>
                <a:cubicBezTo>
                  <a:pt x="11948" y="10422"/>
                  <a:pt x="12365" y="10303"/>
                  <a:pt x="13080" y="10374"/>
                </a:cubicBezTo>
                <a:cubicBezTo>
                  <a:pt x="13683" y="10433"/>
                  <a:pt x="13776" y="10415"/>
                  <a:pt x="14005" y="10212"/>
                </a:cubicBezTo>
                <a:cubicBezTo>
                  <a:pt x="14327" y="9928"/>
                  <a:pt x="14325" y="9843"/>
                  <a:pt x="13996" y="9725"/>
                </a:cubicBezTo>
                <a:cubicBezTo>
                  <a:pt x="13850" y="9673"/>
                  <a:pt x="13731" y="9584"/>
                  <a:pt x="13731" y="9527"/>
                </a:cubicBezTo>
                <a:cubicBezTo>
                  <a:pt x="13731" y="9353"/>
                  <a:pt x="14039" y="9295"/>
                  <a:pt x="14220" y="9436"/>
                </a:cubicBezTo>
                <a:cubicBezTo>
                  <a:pt x="14364" y="9549"/>
                  <a:pt x="14418" y="9530"/>
                  <a:pt x="14598" y="9298"/>
                </a:cubicBezTo>
                <a:cubicBezTo>
                  <a:pt x="14713" y="9150"/>
                  <a:pt x="15266" y="8757"/>
                  <a:pt x="15827" y="8426"/>
                </a:cubicBezTo>
                <a:cubicBezTo>
                  <a:pt x="16388" y="8095"/>
                  <a:pt x="17133" y="7630"/>
                  <a:pt x="17482" y="7392"/>
                </a:cubicBezTo>
                <a:cubicBezTo>
                  <a:pt x="17830" y="7154"/>
                  <a:pt x="18247" y="6933"/>
                  <a:pt x="18407" y="6902"/>
                </a:cubicBezTo>
                <a:cubicBezTo>
                  <a:pt x="18587" y="6866"/>
                  <a:pt x="18695" y="6779"/>
                  <a:pt x="18695" y="6673"/>
                </a:cubicBezTo>
                <a:cubicBezTo>
                  <a:pt x="18695" y="6580"/>
                  <a:pt x="19067" y="6143"/>
                  <a:pt x="19522" y="5702"/>
                </a:cubicBezTo>
                <a:cubicBezTo>
                  <a:pt x="20648" y="4610"/>
                  <a:pt x="21340" y="3471"/>
                  <a:pt x="21333" y="2721"/>
                </a:cubicBezTo>
                <a:lnTo>
                  <a:pt x="21332" y="2413"/>
                </a:lnTo>
                <a:lnTo>
                  <a:pt x="21042" y="2741"/>
                </a:lnTo>
                <a:cubicBezTo>
                  <a:pt x="20734" y="3090"/>
                  <a:pt x="20564" y="3077"/>
                  <a:pt x="20662" y="2708"/>
                </a:cubicBezTo>
                <a:cubicBezTo>
                  <a:pt x="20695" y="2585"/>
                  <a:pt x="20666" y="2453"/>
                  <a:pt x="20600" y="2415"/>
                </a:cubicBezTo>
                <a:cubicBezTo>
                  <a:pt x="20523" y="2369"/>
                  <a:pt x="20506" y="2192"/>
                  <a:pt x="20552" y="1907"/>
                </a:cubicBezTo>
                <a:cubicBezTo>
                  <a:pt x="20594" y="1640"/>
                  <a:pt x="20587" y="1502"/>
                  <a:pt x="20556" y="1472"/>
                </a:cubicBezTo>
                <a:cubicBezTo>
                  <a:pt x="20550" y="1466"/>
                  <a:pt x="20543" y="1465"/>
                  <a:pt x="20534" y="1468"/>
                </a:cubicBezTo>
                <a:close/>
                <a:moveTo>
                  <a:pt x="15775" y="2472"/>
                </a:moveTo>
                <a:cubicBezTo>
                  <a:pt x="15740" y="2480"/>
                  <a:pt x="15713" y="2514"/>
                  <a:pt x="15713" y="2567"/>
                </a:cubicBezTo>
                <a:cubicBezTo>
                  <a:pt x="15713" y="2626"/>
                  <a:pt x="15756" y="2649"/>
                  <a:pt x="15819" y="2626"/>
                </a:cubicBezTo>
                <a:cubicBezTo>
                  <a:pt x="15876" y="2606"/>
                  <a:pt x="15905" y="2562"/>
                  <a:pt x="15884" y="2530"/>
                </a:cubicBezTo>
                <a:cubicBezTo>
                  <a:pt x="15853" y="2484"/>
                  <a:pt x="15810" y="2465"/>
                  <a:pt x="15775" y="247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5" name="الفصل ٦ -٤ضرب عدد من رقمين في عدد من رقمين"/>
          <p:cNvSpPr txBox="1"/>
          <p:nvPr/>
        </p:nvSpPr>
        <p:spPr>
          <a:xfrm>
            <a:off x="4494939" y="621415"/>
            <a:ext cx="18150378" cy="1295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-٤ضرب عدد من رقمين في عدد من رقمين </a:t>
            </a:r>
          </a:p>
        </p:txBody>
      </p:sp>
      <p:pic>
        <p:nvPicPr>
          <p:cNvPr id="21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2397" t="0" r="0" b="1380"/>
          <a:stretch>
            <a:fillRect/>
          </a:stretch>
        </p:blipFill>
        <p:spPr>
          <a:xfrm>
            <a:off x="18965461" y="1916815"/>
            <a:ext cx="3679830" cy="5035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463" fill="norm" stroke="1" extrusionOk="0">
                <a:moveTo>
                  <a:pt x="21565" y="0"/>
                </a:moveTo>
                <a:lnTo>
                  <a:pt x="12064" y="12"/>
                </a:lnTo>
                <a:lnTo>
                  <a:pt x="2564" y="22"/>
                </a:lnTo>
                <a:lnTo>
                  <a:pt x="3624" y="379"/>
                </a:lnTo>
                <a:cubicBezTo>
                  <a:pt x="5052" y="860"/>
                  <a:pt x="6231" y="1023"/>
                  <a:pt x="8259" y="1023"/>
                </a:cubicBezTo>
                <a:cubicBezTo>
                  <a:pt x="10093" y="1023"/>
                  <a:pt x="10606" y="1174"/>
                  <a:pt x="10608" y="1715"/>
                </a:cubicBezTo>
                <a:cubicBezTo>
                  <a:pt x="10609" y="1863"/>
                  <a:pt x="10769" y="2467"/>
                  <a:pt x="10964" y="3057"/>
                </a:cubicBezTo>
                <a:lnTo>
                  <a:pt x="11318" y="4127"/>
                </a:lnTo>
                <a:lnTo>
                  <a:pt x="10862" y="4435"/>
                </a:lnTo>
                <a:cubicBezTo>
                  <a:pt x="10518" y="4666"/>
                  <a:pt x="10422" y="4841"/>
                  <a:pt x="10464" y="5154"/>
                </a:cubicBezTo>
                <a:lnTo>
                  <a:pt x="10518" y="5569"/>
                </a:lnTo>
                <a:lnTo>
                  <a:pt x="5599" y="5633"/>
                </a:lnTo>
                <a:cubicBezTo>
                  <a:pt x="689" y="5697"/>
                  <a:pt x="675" y="5697"/>
                  <a:pt x="338" y="5998"/>
                </a:cubicBezTo>
                <a:cubicBezTo>
                  <a:pt x="14" y="6288"/>
                  <a:pt x="1" y="6608"/>
                  <a:pt x="1" y="13697"/>
                </a:cubicBezTo>
                <a:cubicBezTo>
                  <a:pt x="1" y="21600"/>
                  <a:pt x="-35" y="21289"/>
                  <a:pt x="884" y="21415"/>
                </a:cubicBezTo>
                <a:cubicBezTo>
                  <a:pt x="1127" y="21449"/>
                  <a:pt x="5701" y="21470"/>
                  <a:pt x="11048" y="21461"/>
                </a:cubicBezTo>
                <a:cubicBezTo>
                  <a:pt x="18609" y="21448"/>
                  <a:pt x="20858" y="21406"/>
                  <a:pt x="21167" y="21278"/>
                </a:cubicBezTo>
                <a:lnTo>
                  <a:pt x="21565" y="21114"/>
                </a:lnTo>
                <a:lnTo>
                  <a:pt x="21565" y="14042"/>
                </a:lnTo>
                <a:lnTo>
                  <a:pt x="21565" y="10557"/>
                </a:lnTo>
                <a:lnTo>
                  <a:pt x="21565" y="6316"/>
                </a:lnTo>
                <a:lnTo>
                  <a:pt x="21118" y="6014"/>
                </a:lnTo>
                <a:cubicBezTo>
                  <a:pt x="20687" y="5720"/>
                  <a:pt x="20567" y="5710"/>
                  <a:pt x="17497" y="5680"/>
                </a:cubicBezTo>
                <a:cubicBezTo>
                  <a:pt x="15750" y="5663"/>
                  <a:pt x="14242" y="5613"/>
                  <a:pt x="14144" y="5569"/>
                </a:cubicBezTo>
                <a:cubicBezTo>
                  <a:pt x="14045" y="5525"/>
                  <a:pt x="13964" y="5308"/>
                  <a:pt x="13964" y="5088"/>
                </a:cubicBezTo>
                <a:cubicBezTo>
                  <a:pt x="13964" y="4863"/>
                  <a:pt x="13809" y="4569"/>
                  <a:pt x="13609" y="4415"/>
                </a:cubicBezTo>
                <a:lnTo>
                  <a:pt x="13253" y="4139"/>
                </a:lnTo>
                <a:lnTo>
                  <a:pt x="13639" y="2805"/>
                </a:lnTo>
                <a:cubicBezTo>
                  <a:pt x="13851" y="2071"/>
                  <a:pt x="14143" y="1370"/>
                  <a:pt x="14288" y="1247"/>
                </a:cubicBezTo>
                <a:cubicBezTo>
                  <a:pt x="14521" y="1047"/>
                  <a:pt x="14935" y="1023"/>
                  <a:pt x="18058" y="1023"/>
                </a:cubicBezTo>
                <a:lnTo>
                  <a:pt x="21565" y="1023"/>
                </a:lnTo>
                <a:lnTo>
                  <a:pt x="21565" y="513"/>
                </a:lnTo>
                <a:lnTo>
                  <a:pt x="21565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19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22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2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25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2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2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1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3" name="صفحة ٦٢ صفحة ٦٢" descr="صفحة ٦٢ صفحة ٦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23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495952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5" name="الفصل ٦ -٤ضرب عدد من رقمين في عدد من رقمين"/>
          <p:cNvSpPr txBox="1"/>
          <p:nvPr/>
        </p:nvSpPr>
        <p:spPr>
          <a:xfrm>
            <a:off x="4494939" y="621415"/>
            <a:ext cx="18150378" cy="1295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-٤ضرب عدد من رقمين في عدد من رقمين </a:t>
            </a:r>
          </a:p>
        </p:txBody>
      </p:sp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2397" t="0" r="0" b="1380"/>
          <a:stretch>
            <a:fillRect/>
          </a:stretch>
        </p:blipFill>
        <p:spPr>
          <a:xfrm>
            <a:off x="19804101" y="1944595"/>
            <a:ext cx="3679830" cy="5035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463" fill="norm" stroke="1" extrusionOk="0">
                <a:moveTo>
                  <a:pt x="21565" y="0"/>
                </a:moveTo>
                <a:lnTo>
                  <a:pt x="12064" y="12"/>
                </a:lnTo>
                <a:lnTo>
                  <a:pt x="2564" y="22"/>
                </a:lnTo>
                <a:lnTo>
                  <a:pt x="3624" y="379"/>
                </a:lnTo>
                <a:cubicBezTo>
                  <a:pt x="5052" y="860"/>
                  <a:pt x="6231" y="1023"/>
                  <a:pt x="8259" y="1023"/>
                </a:cubicBezTo>
                <a:cubicBezTo>
                  <a:pt x="10093" y="1023"/>
                  <a:pt x="10606" y="1174"/>
                  <a:pt x="10608" y="1715"/>
                </a:cubicBezTo>
                <a:cubicBezTo>
                  <a:pt x="10609" y="1863"/>
                  <a:pt x="10769" y="2467"/>
                  <a:pt x="10964" y="3057"/>
                </a:cubicBezTo>
                <a:lnTo>
                  <a:pt x="11318" y="4127"/>
                </a:lnTo>
                <a:lnTo>
                  <a:pt x="10862" y="4435"/>
                </a:lnTo>
                <a:cubicBezTo>
                  <a:pt x="10518" y="4666"/>
                  <a:pt x="10422" y="4841"/>
                  <a:pt x="10464" y="5154"/>
                </a:cubicBezTo>
                <a:lnTo>
                  <a:pt x="10518" y="5569"/>
                </a:lnTo>
                <a:lnTo>
                  <a:pt x="5599" y="5633"/>
                </a:lnTo>
                <a:cubicBezTo>
                  <a:pt x="689" y="5697"/>
                  <a:pt x="675" y="5697"/>
                  <a:pt x="338" y="5998"/>
                </a:cubicBezTo>
                <a:cubicBezTo>
                  <a:pt x="14" y="6288"/>
                  <a:pt x="1" y="6608"/>
                  <a:pt x="1" y="13697"/>
                </a:cubicBezTo>
                <a:cubicBezTo>
                  <a:pt x="1" y="21600"/>
                  <a:pt x="-35" y="21289"/>
                  <a:pt x="884" y="21415"/>
                </a:cubicBezTo>
                <a:cubicBezTo>
                  <a:pt x="1127" y="21449"/>
                  <a:pt x="5701" y="21470"/>
                  <a:pt x="11048" y="21461"/>
                </a:cubicBezTo>
                <a:cubicBezTo>
                  <a:pt x="18609" y="21448"/>
                  <a:pt x="20858" y="21406"/>
                  <a:pt x="21167" y="21278"/>
                </a:cubicBezTo>
                <a:lnTo>
                  <a:pt x="21565" y="21114"/>
                </a:lnTo>
                <a:lnTo>
                  <a:pt x="21565" y="14042"/>
                </a:lnTo>
                <a:lnTo>
                  <a:pt x="21565" y="10557"/>
                </a:lnTo>
                <a:lnTo>
                  <a:pt x="21565" y="6316"/>
                </a:lnTo>
                <a:lnTo>
                  <a:pt x="21118" y="6014"/>
                </a:lnTo>
                <a:cubicBezTo>
                  <a:pt x="20687" y="5720"/>
                  <a:pt x="20567" y="5710"/>
                  <a:pt x="17497" y="5680"/>
                </a:cubicBezTo>
                <a:cubicBezTo>
                  <a:pt x="15750" y="5663"/>
                  <a:pt x="14242" y="5613"/>
                  <a:pt x="14144" y="5569"/>
                </a:cubicBezTo>
                <a:cubicBezTo>
                  <a:pt x="14045" y="5525"/>
                  <a:pt x="13964" y="5308"/>
                  <a:pt x="13964" y="5088"/>
                </a:cubicBezTo>
                <a:cubicBezTo>
                  <a:pt x="13964" y="4863"/>
                  <a:pt x="13809" y="4569"/>
                  <a:pt x="13609" y="4415"/>
                </a:cubicBezTo>
                <a:lnTo>
                  <a:pt x="13253" y="4139"/>
                </a:lnTo>
                <a:lnTo>
                  <a:pt x="13639" y="2805"/>
                </a:lnTo>
                <a:cubicBezTo>
                  <a:pt x="13851" y="2071"/>
                  <a:pt x="14143" y="1370"/>
                  <a:pt x="14288" y="1247"/>
                </a:cubicBezTo>
                <a:cubicBezTo>
                  <a:pt x="14521" y="1047"/>
                  <a:pt x="14935" y="1023"/>
                  <a:pt x="18058" y="1023"/>
                </a:cubicBezTo>
                <a:lnTo>
                  <a:pt x="21565" y="1023"/>
                </a:lnTo>
                <a:lnTo>
                  <a:pt x="21565" y="513"/>
                </a:lnTo>
                <a:lnTo>
                  <a:pt x="215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27504" y="3025305"/>
            <a:ext cx="9963189" cy="7779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42032" y="4899091"/>
            <a:ext cx="5375420" cy="3516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41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44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42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3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47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45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6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4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3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5" name="صفحة ٦٢ صفحة ٦٢" descr="صفحة ٦٢ صفحة ٦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25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495952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7" name="الفصل ٦ -٤ضرب عدد من رقمين في عدد من رقمين"/>
          <p:cNvSpPr txBox="1"/>
          <p:nvPr/>
        </p:nvSpPr>
        <p:spPr>
          <a:xfrm>
            <a:off x="4494939" y="621415"/>
            <a:ext cx="18150378" cy="1295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-٤ضرب عدد من رقمين في عدد من رقمين </a:t>
            </a:r>
          </a:p>
        </p:txBody>
      </p:sp>
      <p:pic>
        <p:nvPicPr>
          <p:cNvPr id="25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2397" t="0" r="0" b="1380"/>
          <a:stretch>
            <a:fillRect/>
          </a:stretch>
        </p:blipFill>
        <p:spPr>
          <a:xfrm>
            <a:off x="19804101" y="1944595"/>
            <a:ext cx="3679830" cy="5035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463" fill="norm" stroke="1" extrusionOk="0">
                <a:moveTo>
                  <a:pt x="21565" y="0"/>
                </a:moveTo>
                <a:lnTo>
                  <a:pt x="12064" y="12"/>
                </a:lnTo>
                <a:lnTo>
                  <a:pt x="2564" y="22"/>
                </a:lnTo>
                <a:lnTo>
                  <a:pt x="3624" y="379"/>
                </a:lnTo>
                <a:cubicBezTo>
                  <a:pt x="5052" y="860"/>
                  <a:pt x="6231" y="1023"/>
                  <a:pt x="8259" y="1023"/>
                </a:cubicBezTo>
                <a:cubicBezTo>
                  <a:pt x="10093" y="1023"/>
                  <a:pt x="10606" y="1174"/>
                  <a:pt x="10608" y="1715"/>
                </a:cubicBezTo>
                <a:cubicBezTo>
                  <a:pt x="10609" y="1863"/>
                  <a:pt x="10769" y="2467"/>
                  <a:pt x="10964" y="3057"/>
                </a:cubicBezTo>
                <a:lnTo>
                  <a:pt x="11318" y="4127"/>
                </a:lnTo>
                <a:lnTo>
                  <a:pt x="10862" y="4435"/>
                </a:lnTo>
                <a:cubicBezTo>
                  <a:pt x="10518" y="4666"/>
                  <a:pt x="10422" y="4841"/>
                  <a:pt x="10464" y="5154"/>
                </a:cubicBezTo>
                <a:lnTo>
                  <a:pt x="10518" y="5569"/>
                </a:lnTo>
                <a:lnTo>
                  <a:pt x="5599" y="5633"/>
                </a:lnTo>
                <a:cubicBezTo>
                  <a:pt x="689" y="5697"/>
                  <a:pt x="675" y="5697"/>
                  <a:pt x="338" y="5998"/>
                </a:cubicBezTo>
                <a:cubicBezTo>
                  <a:pt x="14" y="6288"/>
                  <a:pt x="1" y="6608"/>
                  <a:pt x="1" y="13697"/>
                </a:cubicBezTo>
                <a:cubicBezTo>
                  <a:pt x="1" y="21600"/>
                  <a:pt x="-35" y="21289"/>
                  <a:pt x="884" y="21415"/>
                </a:cubicBezTo>
                <a:cubicBezTo>
                  <a:pt x="1127" y="21449"/>
                  <a:pt x="5701" y="21470"/>
                  <a:pt x="11048" y="21461"/>
                </a:cubicBezTo>
                <a:cubicBezTo>
                  <a:pt x="18609" y="21448"/>
                  <a:pt x="20858" y="21406"/>
                  <a:pt x="21167" y="21278"/>
                </a:cubicBezTo>
                <a:lnTo>
                  <a:pt x="21565" y="21114"/>
                </a:lnTo>
                <a:lnTo>
                  <a:pt x="21565" y="14042"/>
                </a:lnTo>
                <a:lnTo>
                  <a:pt x="21565" y="10557"/>
                </a:lnTo>
                <a:lnTo>
                  <a:pt x="21565" y="6316"/>
                </a:lnTo>
                <a:lnTo>
                  <a:pt x="21118" y="6014"/>
                </a:lnTo>
                <a:cubicBezTo>
                  <a:pt x="20687" y="5720"/>
                  <a:pt x="20567" y="5710"/>
                  <a:pt x="17497" y="5680"/>
                </a:cubicBezTo>
                <a:cubicBezTo>
                  <a:pt x="15750" y="5663"/>
                  <a:pt x="14242" y="5613"/>
                  <a:pt x="14144" y="5569"/>
                </a:cubicBezTo>
                <a:cubicBezTo>
                  <a:pt x="14045" y="5525"/>
                  <a:pt x="13964" y="5308"/>
                  <a:pt x="13964" y="5088"/>
                </a:cubicBezTo>
                <a:cubicBezTo>
                  <a:pt x="13964" y="4863"/>
                  <a:pt x="13809" y="4569"/>
                  <a:pt x="13609" y="4415"/>
                </a:cubicBezTo>
                <a:lnTo>
                  <a:pt x="13253" y="4139"/>
                </a:lnTo>
                <a:lnTo>
                  <a:pt x="13639" y="2805"/>
                </a:lnTo>
                <a:cubicBezTo>
                  <a:pt x="13851" y="2071"/>
                  <a:pt x="14143" y="1370"/>
                  <a:pt x="14288" y="1247"/>
                </a:cubicBezTo>
                <a:cubicBezTo>
                  <a:pt x="14521" y="1047"/>
                  <a:pt x="14935" y="1023"/>
                  <a:pt x="18058" y="1023"/>
                </a:cubicBezTo>
                <a:lnTo>
                  <a:pt x="21565" y="1023"/>
                </a:lnTo>
                <a:lnTo>
                  <a:pt x="21565" y="513"/>
                </a:lnTo>
                <a:lnTo>
                  <a:pt x="215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7615" y="2622550"/>
            <a:ext cx="12939048" cy="1771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94939" y="5100192"/>
            <a:ext cx="14823915" cy="2160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63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66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64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5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69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67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8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7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5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7" name="صفحة ٦٢ صفحة ٦٢" descr="صفحة ٦٢ صفحة ٦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27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495952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9" name="الفصل ٦ -٤ضرب عدد من رقمين في عدد من رقمين"/>
          <p:cNvSpPr txBox="1"/>
          <p:nvPr/>
        </p:nvSpPr>
        <p:spPr>
          <a:xfrm>
            <a:off x="4494939" y="621415"/>
            <a:ext cx="18150378" cy="1295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-٤ضرب عدد من رقمين في عدد من رقمين </a:t>
            </a:r>
          </a:p>
        </p:txBody>
      </p:sp>
      <p:pic>
        <p:nvPicPr>
          <p:cNvPr id="28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2397" t="0" r="0" b="1380"/>
          <a:stretch>
            <a:fillRect/>
          </a:stretch>
        </p:blipFill>
        <p:spPr>
          <a:xfrm>
            <a:off x="19804101" y="1944595"/>
            <a:ext cx="3679830" cy="5035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463" fill="norm" stroke="1" extrusionOk="0">
                <a:moveTo>
                  <a:pt x="21565" y="0"/>
                </a:moveTo>
                <a:lnTo>
                  <a:pt x="12064" y="12"/>
                </a:lnTo>
                <a:lnTo>
                  <a:pt x="2564" y="22"/>
                </a:lnTo>
                <a:lnTo>
                  <a:pt x="3624" y="379"/>
                </a:lnTo>
                <a:cubicBezTo>
                  <a:pt x="5052" y="860"/>
                  <a:pt x="6231" y="1023"/>
                  <a:pt x="8259" y="1023"/>
                </a:cubicBezTo>
                <a:cubicBezTo>
                  <a:pt x="10093" y="1023"/>
                  <a:pt x="10606" y="1174"/>
                  <a:pt x="10608" y="1715"/>
                </a:cubicBezTo>
                <a:cubicBezTo>
                  <a:pt x="10609" y="1863"/>
                  <a:pt x="10769" y="2467"/>
                  <a:pt x="10964" y="3057"/>
                </a:cubicBezTo>
                <a:lnTo>
                  <a:pt x="11318" y="4127"/>
                </a:lnTo>
                <a:lnTo>
                  <a:pt x="10862" y="4435"/>
                </a:lnTo>
                <a:cubicBezTo>
                  <a:pt x="10518" y="4666"/>
                  <a:pt x="10422" y="4841"/>
                  <a:pt x="10464" y="5154"/>
                </a:cubicBezTo>
                <a:lnTo>
                  <a:pt x="10518" y="5569"/>
                </a:lnTo>
                <a:lnTo>
                  <a:pt x="5599" y="5633"/>
                </a:lnTo>
                <a:cubicBezTo>
                  <a:pt x="689" y="5697"/>
                  <a:pt x="675" y="5697"/>
                  <a:pt x="338" y="5998"/>
                </a:cubicBezTo>
                <a:cubicBezTo>
                  <a:pt x="14" y="6288"/>
                  <a:pt x="1" y="6608"/>
                  <a:pt x="1" y="13697"/>
                </a:cubicBezTo>
                <a:cubicBezTo>
                  <a:pt x="1" y="21600"/>
                  <a:pt x="-35" y="21289"/>
                  <a:pt x="884" y="21415"/>
                </a:cubicBezTo>
                <a:cubicBezTo>
                  <a:pt x="1127" y="21449"/>
                  <a:pt x="5701" y="21470"/>
                  <a:pt x="11048" y="21461"/>
                </a:cubicBezTo>
                <a:cubicBezTo>
                  <a:pt x="18609" y="21448"/>
                  <a:pt x="20858" y="21406"/>
                  <a:pt x="21167" y="21278"/>
                </a:cubicBezTo>
                <a:lnTo>
                  <a:pt x="21565" y="21114"/>
                </a:lnTo>
                <a:lnTo>
                  <a:pt x="21565" y="14042"/>
                </a:lnTo>
                <a:lnTo>
                  <a:pt x="21565" y="10557"/>
                </a:lnTo>
                <a:lnTo>
                  <a:pt x="21565" y="6316"/>
                </a:lnTo>
                <a:lnTo>
                  <a:pt x="21118" y="6014"/>
                </a:lnTo>
                <a:cubicBezTo>
                  <a:pt x="20687" y="5720"/>
                  <a:pt x="20567" y="5710"/>
                  <a:pt x="17497" y="5680"/>
                </a:cubicBezTo>
                <a:cubicBezTo>
                  <a:pt x="15750" y="5663"/>
                  <a:pt x="14242" y="5613"/>
                  <a:pt x="14144" y="5569"/>
                </a:cubicBezTo>
                <a:cubicBezTo>
                  <a:pt x="14045" y="5525"/>
                  <a:pt x="13964" y="5308"/>
                  <a:pt x="13964" y="5088"/>
                </a:cubicBezTo>
                <a:cubicBezTo>
                  <a:pt x="13964" y="4863"/>
                  <a:pt x="13809" y="4569"/>
                  <a:pt x="13609" y="4415"/>
                </a:cubicBezTo>
                <a:lnTo>
                  <a:pt x="13253" y="4139"/>
                </a:lnTo>
                <a:lnTo>
                  <a:pt x="13639" y="2805"/>
                </a:lnTo>
                <a:cubicBezTo>
                  <a:pt x="13851" y="2071"/>
                  <a:pt x="14143" y="1370"/>
                  <a:pt x="14288" y="1247"/>
                </a:cubicBezTo>
                <a:cubicBezTo>
                  <a:pt x="14521" y="1047"/>
                  <a:pt x="14935" y="1023"/>
                  <a:pt x="18058" y="1023"/>
                </a:cubicBezTo>
                <a:lnTo>
                  <a:pt x="21565" y="1023"/>
                </a:lnTo>
                <a:lnTo>
                  <a:pt x="21565" y="513"/>
                </a:lnTo>
                <a:lnTo>
                  <a:pt x="215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8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80454" y="2346904"/>
            <a:ext cx="9812335" cy="10599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84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87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85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6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90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88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9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9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6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8" name="صفحة ٦٣ صفحة ٦٣" descr="صفحة ٦٣ صفحة ٦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29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495952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0" name="الفصل ٦ -٤ضرب عدد من رقمين في عدد من رقمين"/>
          <p:cNvSpPr txBox="1"/>
          <p:nvPr/>
        </p:nvSpPr>
        <p:spPr>
          <a:xfrm>
            <a:off x="4494939" y="621415"/>
            <a:ext cx="18150378" cy="1295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-٤ضرب عدد من رقمين في عدد من رقمين </a:t>
            </a:r>
          </a:p>
        </p:txBody>
      </p:sp>
      <p:pic>
        <p:nvPicPr>
          <p:cNvPr id="301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2397" t="0" r="0" b="1380"/>
          <a:stretch>
            <a:fillRect/>
          </a:stretch>
        </p:blipFill>
        <p:spPr>
          <a:xfrm>
            <a:off x="19804101" y="1944595"/>
            <a:ext cx="3679830" cy="5035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463" fill="norm" stroke="1" extrusionOk="0">
                <a:moveTo>
                  <a:pt x="21565" y="0"/>
                </a:moveTo>
                <a:lnTo>
                  <a:pt x="12064" y="12"/>
                </a:lnTo>
                <a:lnTo>
                  <a:pt x="2564" y="22"/>
                </a:lnTo>
                <a:lnTo>
                  <a:pt x="3624" y="379"/>
                </a:lnTo>
                <a:cubicBezTo>
                  <a:pt x="5052" y="860"/>
                  <a:pt x="6231" y="1023"/>
                  <a:pt x="8259" y="1023"/>
                </a:cubicBezTo>
                <a:cubicBezTo>
                  <a:pt x="10093" y="1023"/>
                  <a:pt x="10606" y="1174"/>
                  <a:pt x="10608" y="1715"/>
                </a:cubicBezTo>
                <a:cubicBezTo>
                  <a:pt x="10609" y="1863"/>
                  <a:pt x="10769" y="2467"/>
                  <a:pt x="10964" y="3057"/>
                </a:cubicBezTo>
                <a:lnTo>
                  <a:pt x="11318" y="4127"/>
                </a:lnTo>
                <a:lnTo>
                  <a:pt x="10862" y="4435"/>
                </a:lnTo>
                <a:cubicBezTo>
                  <a:pt x="10518" y="4666"/>
                  <a:pt x="10422" y="4841"/>
                  <a:pt x="10464" y="5154"/>
                </a:cubicBezTo>
                <a:lnTo>
                  <a:pt x="10518" y="5569"/>
                </a:lnTo>
                <a:lnTo>
                  <a:pt x="5599" y="5633"/>
                </a:lnTo>
                <a:cubicBezTo>
                  <a:pt x="689" y="5697"/>
                  <a:pt x="675" y="5697"/>
                  <a:pt x="338" y="5998"/>
                </a:cubicBezTo>
                <a:cubicBezTo>
                  <a:pt x="14" y="6288"/>
                  <a:pt x="1" y="6608"/>
                  <a:pt x="1" y="13697"/>
                </a:cubicBezTo>
                <a:cubicBezTo>
                  <a:pt x="1" y="21600"/>
                  <a:pt x="-35" y="21289"/>
                  <a:pt x="884" y="21415"/>
                </a:cubicBezTo>
                <a:cubicBezTo>
                  <a:pt x="1127" y="21449"/>
                  <a:pt x="5701" y="21470"/>
                  <a:pt x="11048" y="21461"/>
                </a:cubicBezTo>
                <a:cubicBezTo>
                  <a:pt x="18609" y="21448"/>
                  <a:pt x="20858" y="21406"/>
                  <a:pt x="21167" y="21278"/>
                </a:cubicBezTo>
                <a:lnTo>
                  <a:pt x="21565" y="21114"/>
                </a:lnTo>
                <a:lnTo>
                  <a:pt x="21565" y="14042"/>
                </a:lnTo>
                <a:lnTo>
                  <a:pt x="21565" y="10557"/>
                </a:lnTo>
                <a:lnTo>
                  <a:pt x="21565" y="6316"/>
                </a:lnTo>
                <a:lnTo>
                  <a:pt x="21118" y="6014"/>
                </a:lnTo>
                <a:cubicBezTo>
                  <a:pt x="20687" y="5720"/>
                  <a:pt x="20567" y="5710"/>
                  <a:pt x="17497" y="5680"/>
                </a:cubicBezTo>
                <a:cubicBezTo>
                  <a:pt x="15750" y="5663"/>
                  <a:pt x="14242" y="5613"/>
                  <a:pt x="14144" y="5569"/>
                </a:cubicBezTo>
                <a:cubicBezTo>
                  <a:pt x="14045" y="5525"/>
                  <a:pt x="13964" y="5308"/>
                  <a:pt x="13964" y="5088"/>
                </a:cubicBezTo>
                <a:cubicBezTo>
                  <a:pt x="13964" y="4863"/>
                  <a:pt x="13809" y="4569"/>
                  <a:pt x="13609" y="4415"/>
                </a:cubicBezTo>
                <a:lnTo>
                  <a:pt x="13253" y="4139"/>
                </a:lnTo>
                <a:lnTo>
                  <a:pt x="13639" y="2805"/>
                </a:lnTo>
                <a:cubicBezTo>
                  <a:pt x="13851" y="2071"/>
                  <a:pt x="14143" y="1370"/>
                  <a:pt x="14288" y="1247"/>
                </a:cubicBezTo>
                <a:cubicBezTo>
                  <a:pt x="14521" y="1047"/>
                  <a:pt x="14935" y="1023"/>
                  <a:pt x="18058" y="1023"/>
                </a:cubicBezTo>
                <a:lnTo>
                  <a:pt x="21565" y="1023"/>
                </a:lnTo>
                <a:lnTo>
                  <a:pt x="21565" y="513"/>
                </a:lnTo>
                <a:lnTo>
                  <a:pt x="215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85156" y="3133219"/>
            <a:ext cx="13365260" cy="5847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05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08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0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11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309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0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1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17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9" name="صفحة ٦٣ صفحة ٦٣" descr="صفحة ٦٣ صفحة ٦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32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495952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21" name="الفصل ٦ -٤ضرب عدد من رقمين في عدد من رقمين"/>
          <p:cNvSpPr txBox="1"/>
          <p:nvPr/>
        </p:nvSpPr>
        <p:spPr>
          <a:xfrm>
            <a:off x="4494939" y="621415"/>
            <a:ext cx="18150378" cy="1295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-٤ضرب عدد من رقمين في عدد من رقمين </a:t>
            </a:r>
          </a:p>
        </p:txBody>
      </p:sp>
      <p:pic>
        <p:nvPicPr>
          <p:cNvPr id="32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2397" t="0" r="0" b="1380"/>
          <a:stretch>
            <a:fillRect/>
          </a:stretch>
        </p:blipFill>
        <p:spPr>
          <a:xfrm>
            <a:off x="19804101" y="1944595"/>
            <a:ext cx="3679830" cy="5035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463" fill="norm" stroke="1" extrusionOk="0">
                <a:moveTo>
                  <a:pt x="21565" y="0"/>
                </a:moveTo>
                <a:lnTo>
                  <a:pt x="12064" y="12"/>
                </a:lnTo>
                <a:lnTo>
                  <a:pt x="2564" y="22"/>
                </a:lnTo>
                <a:lnTo>
                  <a:pt x="3624" y="379"/>
                </a:lnTo>
                <a:cubicBezTo>
                  <a:pt x="5052" y="860"/>
                  <a:pt x="6231" y="1023"/>
                  <a:pt x="8259" y="1023"/>
                </a:cubicBezTo>
                <a:cubicBezTo>
                  <a:pt x="10093" y="1023"/>
                  <a:pt x="10606" y="1174"/>
                  <a:pt x="10608" y="1715"/>
                </a:cubicBezTo>
                <a:cubicBezTo>
                  <a:pt x="10609" y="1863"/>
                  <a:pt x="10769" y="2467"/>
                  <a:pt x="10964" y="3057"/>
                </a:cubicBezTo>
                <a:lnTo>
                  <a:pt x="11318" y="4127"/>
                </a:lnTo>
                <a:lnTo>
                  <a:pt x="10862" y="4435"/>
                </a:lnTo>
                <a:cubicBezTo>
                  <a:pt x="10518" y="4666"/>
                  <a:pt x="10422" y="4841"/>
                  <a:pt x="10464" y="5154"/>
                </a:cubicBezTo>
                <a:lnTo>
                  <a:pt x="10518" y="5569"/>
                </a:lnTo>
                <a:lnTo>
                  <a:pt x="5599" y="5633"/>
                </a:lnTo>
                <a:cubicBezTo>
                  <a:pt x="689" y="5697"/>
                  <a:pt x="675" y="5697"/>
                  <a:pt x="338" y="5998"/>
                </a:cubicBezTo>
                <a:cubicBezTo>
                  <a:pt x="14" y="6288"/>
                  <a:pt x="1" y="6608"/>
                  <a:pt x="1" y="13697"/>
                </a:cubicBezTo>
                <a:cubicBezTo>
                  <a:pt x="1" y="21600"/>
                  <a:pt x="-35" y="21289"/>
                  <a:pt x="884" y="21415"/>
                </a:cubicBezTo>
                <a:cubicBezTo>
                  <a:pt x="1127" y="21449"/>
                  <a:pt x="5701" y="21470"/>
                  <a:pt x="11048" y="21461"/>
                </a:cubicBezTo>
                <a:cubicBezTo>
                  <a:pt x="18609" y="21448"/>
                  <a:pt x="20858" y="21406"/>
                  <a:pt x="21167" y="21278"/>
                </a:cubicBezTo>
                <a:lnTo>
                  <a:pt x="21565" y="21114"/>
                </a:lnTo>
                <a:lnTo>
                  <a:pt x="21565" y="14042"/>
                </a:lnTo>
                <a:lnTo>
                  <a:pt x="21565" y="10557"/>
                </a:lnTo>
                <a:lnTo>
                  <a:pt x="21565" y="6316"/>
                </a:lnTo>
                <a:lnTo>
                  <a:pt x="21118" y="6014"/>
                </a:lnTo>
                <a:cubicBezTo>
                  <a:pt x="20687" y="5720"/>
                  <a:pt x="20567" y="5710"/>
                  <a:pt x="17497" y="5680"/>
                </a:cubicBezTo>
                <a:cubicBezTo>
                  <a:pt x="15750" y="5663"/>
                  <a:pt x="14242" y="5613"/>
                  <a:pt x="14144" y="5569"/>
                </a:cubicBezTo>
                <a:cubicBezTo>
                  <a:pt x="14045" y="5525"/>
                  <a:pt x="13964" y="5308"/>
                  <a:pt x="13964" y="5088"/>
                </a:cubicBezTo>
                <a:cubicBezTo>
                  <a:pt x="13964" y="4863"/>
                  <a:pt x="13809" y="4569"/>
                  <a:pt x="13609" y="4415"/>
                </a:cubicBezTo>
                <a:lnTo>
                  <a:pt x="13253" y="4139"/>
                </a:lnTo>
                <a:lnTo>
                  <a:pt x="13639" y="2805"/>
                </a:lnTo>
                <a:cubicBezTo>
                  <a:pt x="13851" y="2071"/>
                  <a:pt x="14143" y="1370"/>
                  <a:pt x="14288" y="1247"/>
                </a:cubicBezTo>
                <a:cubicBezTo>
                  <a:pt x="14521" y="1047"/>
                  <a:pt x="14935" y="1023"/>
                  <a:pt x="18058" y="1023"/>
                </a:cubicBezTo>
                <a:lnTo>
                  <a:pt x="21565" y="1023"/>
                </a:lnTo>
                <a:lnTo>
                  <a:pt x="21565" y="513"/>
                </a:lnTo>
                <a:lnTo>
                  <a:pt x="2156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2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85668" y="2346904"/>
            <a:ext cx="11194309" cy="10521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26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29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27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8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2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33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3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38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1" name="صفحة ٦٣ صفحة ٦٣" descr="صفحة ٦٣ صفحة ٦٣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grpSp>
        <p:nvGrpSpPr>
          <p:cNvPr id="344" name="صورة"/>
          <p:cNvGrpSpPr/>
          <p:nvPr/>
        </p:nvGrpSpPr>
        <p:grpSpPr>
          <a:xfrm>
            <a:off x="9311475" y="756132"/>
            <a:ext cx="11883530" cy="2056540"/>
            <a:chOff x="0" y="0"/>
            <a:chExt cx="11883529" cy="2056538"/>
          </a:xfrm>
        </p:grpSpPr>
        <p:pic>
          <p:nvPicPr>
            <p:cNvPr id="343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2314" b="22649"/>
            <a:stretch>
              <a:fillRect/>
            </a:stretch>
          </p:blipFill>
          <p:spPr>
            <a:xfrm>
              <a:off x="215900" y="139700"/>
              <a:ext cx="11451788" cy="14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65" fill="norm" stroke="1" extrusionOk="0">
                  <a:moveTo>
                    <a:pt x="0" y="0"/>
                  </a:moveTo>
                  <a:lnTo>
                    <a:pt x="0" y="10616"/>
                  </a:lnTo>
                  <a:lnTo>
                    <a:pt x="0" y="21233"/>
                  </a:lnTo>
                  <a:lnTo>
                    <a:pt x="9598" y="21444"/>
                  </a:lnTo>
                  <a:cubicBezTo>
                    <a:pt x="14877" y="21560"/>
                    <a:pt x="19437" y="21600"/>
                    <a:pt x="19732" y="21530"/>
                  </a:cubicBezTo>
                  <a:cubicBezTo>
                    <a:pt x="20900" y="21253"/>
                    <a:pt x="21600" y="13584"/>
                    <a:pt x="21068" y="6897"/>
                  </a:cubicBezTo>
                  <a:cubicBezTo>
                    <a:pt x="20961" y="5555"/>
                    <a:pt x="20930" y="4516"/>
                    <a:pt x="20980" y="3914"/>
                  </a:cubicBezTo>
                  <a:cubicBezTo>
                    <a:pt x="21022" y="3405"/>
                    <a:pt x="21057" y="2313"/>
                    <a:pt x="21057" y="1491"/>
                  </a:cubicBezTo>
                  <a:lnTo>
                    <a:pt x="21059" y="0"/>
                  </a:lnTo>
                  <a:lnTo>
                    <a:pt x="10530" y="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342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1883530" cy="2056540"/>
            </a:xfrm>
            <a:prstGeom prst="rect">
              <a:avLst/>
            </a:prstGeom>
            <a:effectLst/>
          </p:spPr>
        </p:pic>
      </p:grpSp>
      <p:pic>
        <p:nvPicPr>
          <p:cNvPr id="34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0205620" y="1063746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64120" y="3025305"/>
            <a:ext cx="10137278" cy="1938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736271" y="5210998"/>
            <a:ext cx="4180849" cy="3294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106302" y="5175949"/>
            <a:ext cx="4879196" cy="3968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27713" y="5339141"/>
            <a:ext cx="6367524" cy="3037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