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a_lP-_jHsF0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ضرب عدد من ثلاثة أرقام…"/>
          <p:cNvSpPr txBox="1"/>
          <p:nvPr/>
        </p:nvSpPr>
        <p:spPr>
          <a:xfrm>
            <a:off x="2577366" y="4279900"/>
            <a:ext cx="7590434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ثلاثة أرقام </a:t>
            </a:r>
          </a:p>
          <a:p>
            <a:pPr rtl="0"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عدد من رقمين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2475.png" descr="IMG_2475.png"/>
          <p:cNvPicPr>
            <a:picLocks noChangeAspect="1"/>
          </p:cNvPicPr>
          <p:nvPr/>
        </p:nvPicPr>
        <p:blipFill>
          <a:blip r:embed="rId2">
            <a:extLst/>
          </a:blip>
          <a:srcRect l="22396" t="70287" r="13274" b="17067"/>
          <a:stretch>
            <a:fillRect/>
          </a:stretch>
        </p:blipFill>
        <p:spPr>
          <a:xfrm>
            <a:off x="443888" y="996646"/>
            <a:ext cx="12585809" cy="1856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G_2475.png" descr="IMG_2475.png"/>
          <p:cNvPicPr>
            <a:picLocks noChangeAspect="1"/>
          </p:cNvPicPr>
          <p:nvPr/>
        </p:nvPicPr>
        <p:blipFill>
          <a:blip r:embed="rId2">
            <a:extLst/>
          </a:blip>
          <a:srcRect l="22323" t="84534" r="13347" b="5227"/>
          <a:stretch>
            <a:fillRect/>
          </a:stretch>
        </p:blipFill>
        <p:spPr>
          <a:xfrm>
            <a:off x="443888" y="4312163"/>
            <a:ext cx="12585809" cy="1502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2475.png" descr="IMG_2475.png"/>
          <p:cNvPicPr>
            <a:picLocks noChangeAspect="1"/>
          </p:cNvPicPr>
          <p:nvPr/>
        </p:nvPicPr>
        <p:blipFill>
          <a:blip r:embed="rId2">
            <a:extLst/>
          </a:blip>
          <a:srcRect l="29548" t="92492" r="14232" b="0"/>
          <a:stretch>
            <a:fillRect/>
          </a:stretch>
        </p:blipFill>
        <p:spPr>
          <a:xfrm>
            <a:off x="1897187" y="7132080"/>
            <a:ext cx="10999154" cy="110208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٦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2476.png" descr="IMG_2476.png"/>
          <p:cNvPicPr>
            <a:picLocks noChangeAspect="1"/>
          </p:cNvPicPr>
          <p:nvPr/>
        </p:nvPicPr>
        <p:blipFill>
          <a:blip r:embed="rId2">
            <a:extLst/>
          </a:blip>
          <a:srcRect l="2187" t="27109" r="7999" b="3736"/>
          <a:stretch>
            <a:fillRect/>
          </a:stretch>
        </p:blipFill>
        <p:spPr>
          <a:xfrm>
            <a:off x="601860" y="1467643"/>
            <a:ext cx="11801226" cy="681828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صفحة ٦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477.png" descr="IMG_2477.png"/>
          <p:cNvPicPr>
            <a:picLocks noChangeAspect="1"/>
          </p:cNvPicPr>
          <p:nvPr/>
        </p:nvPicPr>
        <p:blipFill>
          <a:blip r:embed="rId2">
            <a:extLst/>
          </a:blip>
          <a:srcRect l="14517" t="53452" r="8183" b="2086"/>
          <a:stretch>
            <a:fillRect/>
          </a:stretch>
        </p:blipFill>
        <p:spPr>
          <a:xfrm>
            <a:off x="1377354" y="4323554"/>
            <a:ext cx="10250234" cy="442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2477.png" descr="IMG_2477.png"/>
          <p:cNvPicPr>
            <a:picLocks noChangeAspect="1"/>
          </p:cNvPicPr>
          <p:nvPr/>
        </p:nvPicPr>
        <p:blipFill>
          <a:blip r:embed="rId2">
            <a:extLst/>
          </a:blip>
          <a:srcRect l="14517" t="17545" r="8183" b="70537"/>
          <a:stretch>
            <a:fillRect/>
          </a:stretch>
        </p:blipFill>
        <p:spPr>
          <a:xfrm>
            <a:off x="1304750" y="1156094"/>
            <a:ext cx="10748732" cy="1243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2477.png" descr="IMG_2477.png"/>
          <p:cNvPicPr>
            <a:picLocks noChangeAspect="0"/>
          </p:cNvPicPr>
          <p:nvPr/>
        </p:nvPicPr>
        <p:blipFill>
          <a:blip r:embed="rId2">
            <a:extLst/>
          </a:blip>
          <a:srcRect l="29605" t="30914" r="33792" b="48607"/>
          <a:stretch>
            <a:fillRect/>
          </a:stretch>
        </p:blipFill>
        <p:spPr>
          <a:xfrm>
            <a:off x="3676102" y="2511963"/>
            <a:ext cx="5160733" cy="216650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صفحة ٦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أضرب عددًا من…"/>
          <p:cNvSpPr txBox="1"/>
          <p:nvPr/>
        </p:nvSpPr>
        <p:spPr>
          <a:xfrm>
            <a:off x="4682225" y="3492499"/>
            <a:ext cx="3640350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أضرب عددًا من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ثلاثة أرقام </a:t>
            </a:r>
          </a:p>
          <a:p>
            <a:pPr rtl="0">
              <a:defRPr sz="7000"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في عددٍ 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2471.png" descr="IMG_2471.png"/>
          <p:cNvPicPr>
            <a:picLocks noChangeAspect="1"/>
          </p:cNvPicPr>
          <p:nvPr/>
        </p:nvPicPr>
        <p:blipFill>
          <a:blip r:embed="rId2">
            <a:extLst/>
          </a:blip>
          <a:srcRect l="68253" t="36462" r="7662" b="24478"/>
          <a:stretch>
            <a:fillRect/>
          </a:stretch>
        </p:blipFill>
        <p:spPr>
          <a:xfrm>
            <a:off x="8954847" y="3717167"/>
            <a:ext cx="3064576" cy="37292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تجميع"/>
          <p:cNvGrpSpPr/>
          <p:nvPr/>
        </p:nvGrpSpPr>
        <p:grpSpPr>
          <a:xfrm>
            <a:off x="775511" y="3347334"/>
            <a:ext cx="8587859" cy="4669894"/>
            <a:chOff x="0" y="0"/>
            <a:chExt cx="8587858" cy="4669893"/>
          </a:xfrm>
        </p:grpSpPr>
        <p:pic>
          <p:nvPicPr>
            <p:cNvPr id="129" name="IMG_2471.png" descr="IMG_247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9019" t="38014" r="31032" b="25919"/>
            <a:stretch>
              <a:fillRect/>
            </a:stretch>
          </p:blipFill>
          <p:spPr>
            <a:xfrm>
              <a:off x="183100" y="116193"/>
              <a:ext cx="8404759" cy="455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مستطيل مستدير الزوايا"/>
            <p:cNvSpPr/>
            <p:nvPr/>
          </p:nvSpPr>
          <p:spPr>
            <a:xfrm>
              <a:off x="0" y="0"/>
              <a:ext cx="1162158" cy="2236756"/>
            </a:xfrm>
            <a:prstGeom prst="roundRect">
              <a:avLst>
                <a:gd name="adj" fmla="val 16392"/>
              </a:avLst>
            </a:prstGeom>
            <a:solidFill>
              <a:srgbClr val="FFF9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2" name="صفحة ٦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٦٥ </a:t>
            </a:r>
          </a:p>
        </p:txBody>
      </p:sp>
      <p:sp>
        <p:nvSpPr>
          <p:cNvPr id="133" name="ضرب عدد من ثلاثة أرقام…"/>
          <p:cNvSpPr txBox="1"/>
          <p:nvPr/>
        </p:nvSpPr>
        <p:spPr>
          <a:xfrm>
            <a:off x="3454796" y="1274045"/>
            <a:ext cx="6095208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ضرب عدد من ثلاثة أرقام </a:t>
            </a:r>
          </a:p>
          <a:p>
            <a:pPr rtl="0">
              <a:defRPr sz="8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 في عدد من رقمين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2472.png" descr="IMG_2472.png"/>
          <p:cNvPicPr>
            <a:picLocks noChangeAspect="1"/>
          </p:cNvPicPr>
          <p:nvPr/>
        </p:nvPicPr>
        <p:blipFill>
          <a:blip r:embed="rId2">
            <a:extLst/>
          </a:blip>
          <a:srcRect l="12565" t="18089" r="36920" b="2997"/>
          <a:stretch>
            <a:fillRect/>
          </a:stretch>
        </p:blipFill>
        <p:spPr>
          <a:xfrm>
            <a:off x="1814073" y="-7213"/>
            <a:ext cx="8179451" cy="958772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٦٥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2473.png" descr="IMG_2473.png"/>
          <p:cNvPicPr>
            <a:picLocks noChangeAspect="1"/>
          </p:cNvPicPr>
          <p:nvPr/>
        </p:nvPicPr>
        <p:blipFill>
          <a:blip r:embed="rId2">
            <a:extLst/>
          </a:blip>
          <a:srcRect l="20495" t="9352" r="34212" b="2125"/>
          <a:stretch>
            <a:fillRect/>
          </a:stretch>
        </p:blipFill>
        <p:spPr>
          <a:xfrm>
            <a:off x="1958556" y="214591"/>
            <a:ext cx="6505768" cy="9540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2473.png" descr="IMG_2473.png"/>
          <p:cNvPicPr>
            <a:picLocks noChangeAspect="1"/>
          </p:cNvPicPr>
          <p:nvPr/>
        </p:nvPicPr>
        <p:blipFill>
          <a:blip r:embed="rId2">
            <a:extLst/>
          </a:blip>
          <a:srcRect l="65494" t="31195" r="16464" b="47362"/>
          <a:stretch>
            <a:fillRect/>
          </a:stretch>
        </p:blipFill>
        <p:spPr>
          <a:xfrm>
            <a:off x="8553517" y="3333749"/>
            <a:ext cx="3460443" cy="308597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٦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2474.png" descr="IMG_2474.png"/>
          <p:cNvPicPr>
            <a:picLocks noChangeAspect="1"/>
          </p:cNvPicPr>
          <p:nvPr/>
        </p:nvPicPr>
        <p:blipFill>
          <a:blip r:embed="rId2">
            <a:extLst/>
          </a:blip>
          <a:srcRect l="13466" t="51328" r="8955" b="34458"/>
          <a:stretch>
            <a:fillRect/>
          </a:stretch>
        </p:blipFill>
        <p:spPr>
          <a:xfrm>
            <a:off x="1818026" y="1168354"/>
            <a:ext cx="10198136" cy="1402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2474.png" descr="IMG_2474.png"/>
          <p:cNvPicPr>
            <a:picLocks noChangeAspect="1"/>
          </p:cNvPicPr>
          <p:nvPr/>
        </p:nvPicPr>
        <p:blipFill>
          <a:blip r:embed="rId2">
            <a:extLst/>
          </a:blip>
          <a:srcRect l="34753" t="65366" r="7967" b="24281"/>
          <a:stretch>
            <a:fillRect/>
          </a:stretch>
        </p:blipFill>
        <p:spPr>
          <a:xfrm>
            <a:off x="1111539" y="2967111"/>
            <a:ext cx="11358823" cy="1540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2474.png" descr="IMG_2474.png"/>
          <p:cNvPicPr>
            <a:picLocks noChangeAspect="1"/>
          </p:cNvPicPr>
          <p:nvPr/>
        </p:nvPicPr>
        <p:blipFill>
          <a:blip r:embed="rId2">
            <a:extLst/>
          </a:blip>
          <a:srcRect l="34204" t="77065" r="8516" b="12582"/>
          <a:stretch>
            <a:fillRect/>
          </a:stretch>
        </p:blipFill>
        <p:spPr>
          <a:xfrm>
            <a:off x="1008312" y="5523170"/>
            <a:ext cx="11305640" cy="153315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٦٦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2475.png" descr="IMG_2475.png"/>
          <p:cNvPicPr>
            <a:picLocks noChangeAspect="1"/>
          </p:cNvPicPr>
          <p:nvPr/>
        </p:nvPicPr>
        <p:blipFill>
          <a:blip r:embed="rId2">
            <a:extLst/>
          </a:blip>
          <a:srcRect l="8729" t="19045" r="12156" b="28524"/>
          <a:stretch>
            <a:fillRect/>
          </a:stretch>
        </p:blipFill>
        <p:spPr>
          <a:xfrm>
            <a:off x="744596" y="1464049"/>
            <a:ext cx="11768031" cy="585187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٦٧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٦٧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