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C663E52-781C-43C3-85B1-139646BA50F0.png" descr="3C663E52-781C-43C3-85B1-139646BA50F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.jpeg"/><Relationship Id="rId4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.jpeg"/><Relationship Id="rId4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1bvzXME2XJU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.jpeg"/><Relationship Id="rId4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.jpeg"/><Relationship Id="rId4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القسمة مع باق"/>
          <p:cNvSpPr txBox="1"/>
          <p:nvPr/>
        </p:nvSpPr>
        <p:spPr>
          <a:xfrm>
            <a:off x="3906264" y="4914899"/>
            <a:ext cx="487494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القسمة مع باق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MagicEraser_230102_174147.png" descr="MagicEraser_230102_174147.png"/>
          <p:cNvPicPr>
            <a:picLocks noChangeAspect="1"/>
          </p:cNvPicPr>
          <p:nvPr/>
        </p:nvPicPr>
        <p:blipFill>
          <a:blip r:embed="rId2">
            <a:extLst/>
          </a:blip>
          <a:srcRect l="53151" t="68566" r="14191" b="15249"/>
          <a:stretch>
            <a:fillRect/>
          </a:stretch>
        </p:blipFill>
        <p:spPr>
          <a:xfrm>
            <a:off x="5437527" y="2019379"/>
            <a:ext cx="7012317" cy="2606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MagicEraser_230102_174147.png" descr="MagicEraser_230102_174147.png"/>
          <p:cNvPicPr>
            <a:picLocks noChangeAspect="1"/>
          </p:cNvPicPr>
          <p:nvPr/>
        </p:nvPicPr>
        <p:blipFill>
          <a:blip r:embed="rId2">
            <a:extLst/>
          </a:blip>
          <a:srcRect l="20572" t="69641" r="46771" b="19190"/>
          <a:stretch>
            <a:fillRect/>
          </a:stretch>
        </p:blipFill>
        <p:spPr>
          <a:xfrm>
            <a:off x="5210414" y="7146504"/>
            <a:ext cx="7012317" cy="1798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MagicEraser_230102_174147.png" descr="MagicEraser_230102_174147.png"/>
          <p:cNvPicPr>
            <a:picLocks noChangeAspect="1"/>
          </p:cNvPicPr>
          <p:nvPr/>
        </p:nvPicPr>
        <p:blipFill>
          <a:blip r:embed="rId2">
            <a:extLst/>
          </a:blip>
          <a:srcRect l="17680" t="48074" r="15079" b="39251"/>
          <a:stretch>
            <a:fillRect/>
          </a:stretch>
        </p:blipFill>
        <p:spPr>
          <a:xfrm>
            <a:off x="2391084" y="746448"/>
            <a:ext cx="9866984" cy="139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21654" t="10578" r="59483" b="2644"/>
          <a:stretch>
            <a:fillRect/>
          </a:stretch>
        </p:blipFill>
        <p:spPr>
          <a:xfrm>
            <a:off x="733134" y="2628503"/>
            <a:ext cx="1564242" cy="449645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صفحة ٨٠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٨٠ </a:t>
            </a:r>
          </a:p>
        </p:txBody>
      </p:sp>
      <p:grpSp>
        <p:nvGrpSpPr>
          <p:cNvPr id="176" name="تجميع"/>
          <p:cNvGrpSpPr/>
          <p:nvPr/>
        </p:nvGrpSpPr>
        <p:grpSpPr>
          <a:xfrm>
            <a:off x="2388733" y="1589143"/>
            <a:ext cx="3388676" cy="1218959"/>
            <a:chOff x="-139700" y="-139700"/>
            <a:chExt cx="3388674" cy="1218957"/>
          </a:xfrm>
        </p:grpSpPr>
        <p:grpSp>
          <p:nvGrpSpPr>
            <p:cNvPr id="174" name="خطوات القسمة…"/>
            <p:cNvGrpSpPr/>
            <p:nvPr/>
          </p:nvGrpSpPr>
          <p:grpSpPr>
            <a:xfrm>
              <a:off x="-139701" y="-139701"/>
              <a:ext cx="3388676" cy="1218959"/>
              <a:chOff x="0" y="0"/>
              <a:chExt cx="3388674" cy="1218957"/>
            </a:xfrm>
          </p:grpSpPr>
          <p:sp>
            <p:nvSpPr>
              <p:cNvPr id="173" name="خطوات القسمة…"/>
              <p:cNvSpPr txBox="1"/>
              <p:nvPr/>
            </p:nvSpPr>
            <p:spPr>
              <a:xfrm>
                <a:off x="139700" y="139700"/>
                <a:ext cx="3109275" cy="939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  <a:r>
                  <a:t>خطوات القسمة </a:t>
                </a:r>
              </a:p>
              <a:p>
                <a:pPr/>
                <a:r>
                  <a:t>÷ ،  × ، — ،    </a:t>
                </a:r>
              </a:p>
            </p:txBody>
          </p:sp>
          <p:pic>
            <p:nvPicPr>
              <p:cNvPr id="172" name="خطوات القسمة… خطوات القسمة ÷ ،  × ، — ،    " descr="خطوات القسمة… خطوات القسمة ÷ ،  × ، — ،    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-1"/>
                <a:ext cx="3388676" cy="1218959"/>
              </a:xfrm>
              <a:prstGeom prst="rect">
                <a:avLst/>
              </a:prstGeom>
              <a:effectLst/>
            </p:spPr>
          </p:pic>
        </p:grpSp>
        <p:sp>
          <p:nvSpPr>
            <p:cNvPr id="175" name="خط"/>
            <p:cNvSpPr/>
            <p:nvPr/>
          </p:nvSpPr>
          <p:spPr>
            <a:xfrm flipV="1">
              <a:off x="555541" y="460745"/>
              <a:ext cx="1" cy="36409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9479" t="16010" r="14930" b="70874"/>
          <a:stretch>
            <a:fillRect/>
          </a:stretch>
        </p:blipFill>
        <p:spPr>
          <a:xfrm>
            <a:off x="1417555" y="75164"/>
            <a:ext cx="11439138" cy="1488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66851" t="29481" r="16169" b="62550"/>
          <a:stretch>
            <a:fillRect/>
          </a:stretch>
        </p:blipFill>
        <p:spPr>
          <a:xfrm>
            <a:off x="9339639" y="1928574"/>
            <a:ext cx="3614497" cy="1272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50130" t="29212" r="32890" b="62819"/>
          <a:stretch>
            <a:fillRect/>
          </a:stretch>
        </p:blipFill>
        <p:spPr>
          <a:xfrm>
            <a:off x="2947878" y="1822459"/>
            <a:ext cx="3439433" cy="1210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32867" t="28758" r="50153" b="63272"/>
          <a:stretch>
            <a:fillRect/>
          </a:stretch>
        </p:blipFill>
        <p:spPr>
          <a:xfrm>
            <a:off x="9435215" y="5960119"/>
            <a:ext cx="3163709" cy="1113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59396" t="11134" r="21741" b="2087"/>
          <a:stretch>
            <a:fillRect/>
          </a:stretch>
        </p:blipFill>
        <p:spPr>
          <a:xfrm>
            <a:off x="8541865" y="1787007"/>
            <a:ext cx="1272387" cy="3657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21654" t="10578" r="59483" b="2644"/>
          <a:stretch>
            <a:fillRect/>
          </a:stretch>
        </p:blipFill>
        <p:spPr>
          <a:xfrm>
            <a:off x="1940550" y="1787007"/>
            <a:ext cx="1226541" cy="3525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0909.jpeg" descr="IMG_0909.jpeg"/>
          <p:cNvPicPr>
            <a:picLocks noChangeAspect="1"/>
          </p:cNvPicPr>
          <p:nvPr/>
        </p:nvPicPr>
        <p:blipFill>
          <a:blip r:embed="rId4">
            <a:extLst/>
          </a:blip>
          <a:srcRect l="60615" t="1822" r="20205" b="10516"/>
          <a:stretch>
            <a:fillRect/>
          </a:stretch>
        </p:blipFill>
        <p:spPr>
          <a:xfrm>
            <a:off x="8566472" y="5840861"/>
            <a:ext cx="1223157" cy="3548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15836" t="28655" r="67184" b="63376"/>
          <a:stretch>
            <a:fillRect/>
          </a:stretch>
        </p:blipFill>
        <p:spPr>
          <a:xfrm>
            <a:off x="3366177" y="5960119"/>
            <a:ext cx="3163709" cy="1113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2444" t="11509" r="78693" b="1712"/>
          <a:stretch>
            <a:fillRect/>
          </a:stretch>
        </p:blipFill>
        <p:spPr>
          <a:xfrm>
            <a:off x="1955547" y="6004231"/>
            <a:ext cx="1196433" cy="343917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صفحة ٨١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٨١ </a:t>
            </a:r>
          </a:p>
        </p:txBody>
      </p:sp>
      <p:grpSp>
        <p:nvGrpSpPr>
          <p:cNvPr id="192" name="تجميع"/>
          <p:cNvGrpSpPr/>
          <p:nvPr/>
        </p:nvGrpSpPr>
        <p:grpSpPr>
          <a:xfrm>
            <a:off x="5460186" y="804182"/>
            <a:ext cx="3142103" cy="1144449"/>
            <a:chOff x="-139700" y="-139700"/>
            <a:chExt cx="3142101" cy="1144448"/>
          </a:xfrm>
        </p:grpSpPr>
        <p:grpSp>
          <p:nvGrpSpPr>
            <p:cNvPr id="190" name="خطوات القسمة…"/>
            <p:cNvGrpSpPr/>
            <p:nvPr/>
          </p:nvGrpSpPr>
          <p:grpSpPr>
            <a:xfrm>
              <a:off x="-139700" y="-139700"/>
              <a:ext cx="3142102" cy="1144449"/>
              <a:chOff x="0" y="0"/>
              <a:chExt cx="3142101" cy="1144448"/>
            </a:xfrm>
          </p:grpSpPr>
          <p:sp>
            <p:nvSpPr>
              <p:cNvPr id="189" name="خطوات القسمة…"/>
              <p:cNvSpPr txBox="1"/>
              <p:nvPr/>
            </p:nvSpPr>
            <p:spPr>
              <a:xfrm>
                <a:off x="139700" y="139700"/>
                <a:ext cx="2862702" cy="865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  <a:r>
                  <a:t>خطوات القسمة </a:t>
                </a:r>
              </a:p>
              <a:p>
                <a:pPr/>
                <a:r>
                  <a:t>÷ ،  × ، — ،    </a:t>
                </a:r>
              </a:p>
            </p:txBody>
          </p:sp>
          <p:pic>
            <p:nvPicPr>
              <p:cNvPr id="188" name="خطوات القسمة… خطوات القسمة ÷ ،  × ، — ،    " descr="خطوات القسمة… خطوات القسمة ÷ ،  × ، — ،    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3142102" cy="1144449"/>
              </a:xfrm>
              <a:prstGeom prst="rect">
                <a:avLst/>
              </a:prstGeom>
              <a:effectLst/>
            </p:spPr>
          </p:pic>
        </p:grpSp>
        <p:sp>
          <p:nvSpPr>
            <p:cNvPr id="191" name="خط"/>
            <p:cNvSpPr/>
            <p:nvPr/>
          </p:nvSpPr>
          <p:spPr>
            <a:xfrm flipV="1">
              <a:off x="511485" y="424207"/>
              <a:ext cx="1" cy="3352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66989" t="36725" r="15978" b="54607"/>
          <a:stretch>
            <a:fillRect/>
          </a:stretch>
        </p:blipFill>
        <p:spPr>
          <a:xfrm>
            <a:off x="9551953" y="1693515"/>
            <a:ext cx="3276637" cy="1250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9479" t="16010" r="14930" b="70874"/>
          <a:stretch>
            <a:fillRect/>
          </a:stretch>
        </p:blipFill>
        <p:spPr>
          <a:xfrm>
            <a:off x="1417555" y="75164"/>
            <a:ext cx="11439138" cy="1488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21654" t="10578" r="59483" b="2644"/>
          <a:stretch>
            <a:fillRect/>
          </a:stretch>
        </p:blipFill>
        <p:spPr>
          <a:xfrm>
            <a:off x="871868" y="3073741"/>
            <a:ext cx="1574415" cy="4525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40569" t="10856" r="40569" b="2366"/>
          <a:stretch>
            <a:fillRect/>
          </a:stretch>
        </p:blipFill>
        <p:spPr>
          <a:xfrm>
            <a:off x="8259053" y="3088227"/>
            <a:ext cx="1564242" cy="4496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50569" t="37424" r="32398" b="53907"/>
          <a:stretch>
            <a:fillRect/>
          </a:stretch>
        </p:blipFill>
        <p:spPr>
          <a:xfrm>
            <a:off x="2057777" y="1693515"/>
            <a:ext cx="3276637" cy="1250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34599" t="37424" r="48368" b="53907"/>
          <a:stretch>
            <a:fillRect/>
          </a:stretch>
        </p:blipFill>
        <p:spPr>
          <a:xfrm>
            <a:off x="9926980" y="5617691"/>
            <a:ext cx="3276637" cy="1250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16454" t="38224" r="66513" b="53108"/>
          <a:stretch>
            <a:fillRect/>
          </a:stretch>
        </p:blipFill>
        <p:spPr>
          <a:xfrm>
            <a:off x="2520227" y="5617691"/>
            <a:ext cx="3276637" cy="125057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صفحة ٨١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٨١ </a:t>
            </a:r>
          </a:p>
        </p:txBody>
      </p:sp>
      <p:grpSp>
        <p:nvGrpSpPr>
          <p:cNvPr id="206" name="تجميع"/>
          <p:cNvGrpSpPr/>
          <p:nvPr/>
        </p:nvGrpSpPr>
        <p:grpSpPr>
          <a:xfrm>
            <a:off x="5156637" y="864561"/>
            <a:ext cx="3388676" cy="1218958"/>
            <a:chOff x="-139700" y="-139700"/>
            <a:chExt cx="3388674" cy="1218957"/>
          </a:xfrm>
        </p:grpSpPr>
        <p:grpSp>
          <p:nvGrpSpPr>
            <p:cNvPr id="204" name="خطوات القسمة…"/>
            <p:cNvGrpSpPr/>
            <p:nvPr/>
          </p:nvGrpSpPr>
          <p:grpSpPr>
            <a:xfrm>
              <a:off x="-139701" y="-139701"/>
              <a:ext cx="3388676" cy="1218959"/>
              <a:chOff x="0" y="0"/>
              <a:chExt cx="3388674" cy="1218957"/>
            </a:xfrm>
          </p:grpSpPr>
          <p:sp>
            <p:nvSpPr>
              <p:cNvPr id="203" name="خطوات القسمة…"/>
              <p:cNvSpPr txBox="1"/>
              <p:nvPr/>
            </p:nvSpPr>
            <p:spPr>
              <a:xfrm>
                <a:off x="139700" y="139700"/>
                <a:ext cx="3109275" cy="939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  <a:r>
                  <a:t>خطوات القسمة </a:t>
                </a:r>
              </a:p>
              <a:p>
                <a:pPr/>
                <a:r>
                  <a:t>÷ ،  × ، — ،    </a:t>
                </a:r>
              </a:p>
            </p:txBody>
          </p:sp>
          <p:pic>
            <p:nvPicPr>
              <p:cNvPr id="202" name="خطوات القسمة… خطوات القسمة ÷ ،  × ، — ،    " descr="خطوات القسمة… خطوات القسمة ÷ ،  × ، — ،    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-1"/>
                <a:ext cx="3388676" cy="1218959"/>
              </a:xfrm>
              <a:prstGeom prst="rect">
                <a:avLst/>
              </a:prstGeom>
              <a:effectLst/>
            </p:spPr>
          </p:pic>
        </p:grpSp>
        <p:sp>
          <p:nvSpPr>
            <p:cNvPr id="205" name="خط"/>
            <p:cNvSpPr/>
            <p:nvPr/>
          </p:nvSpPr>
          <p:spPr>
            <a:xfrm flipV="1">
              <a:off x="555541" y="460745"/>
              <a:ext cx="1" cy="36409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9479" t="16010" r="14930" b="70874"/>
          <a:stretch>
            <a:fillRect/>
          </a:stretch>
        </p:blipFill>
        <p:spPr>
          <a:xfrm>
            <a:off x="1129343" y="810187"/>
            <a:ext cx="11439137" cy="1488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12443" t="47218" r="14635" b="41165"/>
          <a:stretch>
            <a:fillRect/>
          </a:stretch>
        </p:blipFill>
        <p:spPr>
          <a:xfrm>
            <a:off x="1094288" y="2628236"/>
            <a:ext cx="11191403" cy="1337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MagicEraser_230102_174207.png" descr="MagicEraser_230102_174207.png"/>
          <p:cNvPicPr>
            <a:picLocks noChangeAspect="1"/>
          </p:cNvPicPr>
          <p:nvPr/>
        </p:nvPicPr>
        <p:blipFill>
          <a:blip r:embed="rId2">
            <a:extLst/>
          </a:blip>
          <a:srcRect l="14197" t="58711" r="14930" b="15592"/>
          <a:stretch>
            <a:fillRect/>
          </a:stretch>
        </p:blipFill>
        <p:spPr>
          <a:xfrm>
            <a:off x="1009158" y="5037067"/>
            <a:ext cx="11361651" cy="308965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صفحة ٨١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٨١ </a:t>
            </a:r>
          </a:p>
        </p:txBody>
      </p:sp>
      <p:grpSp>
        <p:nvGrpSpPr>
          <p:cNvPr id="216" name="تجميع"/>
          <p:cNvGrpSpPr/>
          <p:nvPr/>
        </p:nvGrpSpPr>
        <p:grpSpPr>
          <a:xfrm>
            <a:off x="4908975" y="1574651"/>
            <a:ext cx="3186850" cy="1157971"/>
            <a:chOff x="-139700" y="-139700"/>
            <a:chExt cx="3186848" cy="1157970"/>
          </a:xfrm>
        </p:grpSpPr>
        <p:grpSp>
          <p:nvGrpSpPr>
            <p:cNvPr id="214" name="خطوات القسمة…"/>
            <p:cNvGrpSpPr/>
            <p:nvPr/>
          </p:nvGrpSpPr>
          <p:grpSpPr>
            <a:xfrm>
              <a:off x="-139700" y="-139700"/>
              <a:ext cx="3186849" cy="1157971"/>
              <a:chOff x="0" y="0"/>
              <a:chExt cx="3186848" cy="1157970"/>
            </a:xfrm>
          </p:grpSpPr>
          <p:sp>
            <p:nvSpPr>
              <p:cNvPr id="213" name="خطوات القسمة…"/>
              <p:cNvSpPr txBox="1"/>
              <p:nvPr/>
            </p:nvSpPr>
            <p:spPr>
              <a:xfrm>
                <a:off x="139700" y="139700"/>
                <a:ext cx="2907449" cy="878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  <a:r>
                  <a:t>خطوات القسمة </a:t>
                </a:r>
              </a:p>
              <a:p>
                <a:pPr/>
                <a:r>
                  <a:t>÷ ،  × ، — ،    </a:t>
                </a:r>
              </a:p>
            </p:txBody>
          </p:sp>
          <p:pic>
            <p:nvPicPr>
              <p:cNvPr id="212" name="خطوات القسمة… خطوات القسمة ÷ ،  × ، — ،    " descr="خطوات القسمة… خطوات القسمة ÷ ،  × ، — ،    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186849" cy="1157971"/>
              </a:xfrm>
              <a:prstGeom prst="rect">
                <a:avLst/>
              </a:prstGeom>
              <a:effectLst/>
            </p:spPr>
          </p:pic>
        </p:grpSp>
        <p:sp>
          <p:nvSpPr>
            <p:cNvPr id="215" name="خط"/>
            <p:cNvSpPr/>
            <p:nvPr/>
          </p:nvSpPr>
          <p:spPr>
            <a:xfrm flipV="1">
              <a:off x="519480" y="430838"/>
              <a:ext cx="1" cy="34046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MagicEraser_230102_174226.png" descr="MagicEraser_230102_174226.png"/>
          <p:cNvPicPr>
            <a:picLocks noChangeAspect="1"/>
          </p:cNvPicPr>
          <p:nvPr/>
        </p:nvPicPr>
        <p:blipFill>
          <a:blip r:embed="rId2">
            <a:extLst/>
          </a:blip>
          <a:srcRect l="14912" t="26547" r="14912" b="48548"/>
          <a:stretch>
            <a:fillRect/>
          </a:stretch>
        </p:blipFill>
        <p:spPr>
          <a:xfrm>
            <a:off x="881361" y="1265646"/>
            <a:ext cx="11472779" cy="3053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gicEraser_230102_174226.png" descr="MagicEraser_230102_174226.png"/>
          <p:cNvPicPr>
            <a:picLocks noChangeAspect="1"/>
          </p:cNvPicPr>
          <p:nvPr/>
        </p:nvPicPr>
        <p:blipFill>
          <a:blip r:embed="rId2">
            <a:extLst/>
          </a:blip>
          <a:srcRect l="28097" t="50269" r="31719" b="33528"/>
          <a:stretch>
            <a:fillRect/>
          </a:stretch>
        </p:blipFill>
        <p:spPr>
          <a:xfrm>
            <a:off x="3262908" y="4422839"/>
            <a:ext cx="7164027" cy="2166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gicEraser_230102_174226.png" descr="MagicEraser_230102_174226.png"/>
          <p:cNvPicPr>
            <a:picLocks noChangeAspect="1"/>
          </p:cNvPicPr>
          <p:nvPr/>
        </p:nvPicPr>
        <p:blipFill>
          <a:blip r:embed="rId2">
            <a:extLst/>
          </a:blip>
          <a:srcRect l="24888" t="73604" r="14912" b="13871"/>
          <a:stretch>
            <a:fillRect/>
          </a:stretch>
        </p:blipFill>
        <p:spPr>
          <a:xfrm>
            <a:off x="2597457" y="7406139"/>
            <a:ext cx="9771704" cy="152463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صفحة ٨١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جري القسمة مع…"/>
          <p:cNvSpPr txBox="1"/>
          <p:nvPr/>
        </p:nvSpPr>
        <p:spPr>
          <a:xfrm>
            <a:off x="4344944" y="3936999"/>
            <a:ext cx="4314912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أجري القسمة مع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وجود باقٍ وبدون باقٍ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gicEraser_230102_174041.png" descr="MagicEraser_230102_174041.png"/>
          <p:cNvPicPr>
            <a:picLocks noChangeAspect="1"/>
          </p:cNvPicPr>
          <p:nvPr/>
        </p:nvPicPr>
        <p:blipFill>
          <a:blip r:embed="rId2">
            <a:extLst/>
          </a:blip>
          <a:srcRect l="63194" t="28900" r="15139" b="40820"/>
          <a:stretch>
            <a:fillRect/>
          </a:stretch>
        </p:blipFill>
        <p:spPr>
          <a:xfrm>
            <a:off x="9461290" y="3767316"/>
            <a:ext cx="2832529" cy="296882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القسمة مع باق"/>
          <p:cNvSpPr txBox="1"/>
          <p:nvPr/>
        </p:nvSpPr>
        <p:spPr>
          <a:xfrm>
            <a:off x="4064930" y="1640621"/>
            <a:ext cx="487494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القسمة مع باق </a:t>
            </a:r>
          </a:p>
        </p:txBody>
      </p:sp>
      <p:sp>
        <p:nvSpPr>
          <p:cNvPr id="130" name="صفحة ٧٩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٧٩ </a:t>
            </a:r>
          </a:p>
        </p:txBody>
      </p:sp>
      <p:grpSp>
        <p:nvGrpSpPr>
          <p:cNvPr id="133" name="تجميع"/>
          <p:cNvGrpSpPr/>
          <p:nvPr/>
        </p:nvGrpSpPr>
        <p:grpSpPr>
          <a:xfrm>
            <a:off x="628189" y="3116548"/>
            <a:ext cx="9251954" cy="4692384"/>
            <a:chOff x="0" y="0"/>
            <a:chExt cx="9251953" cy="4692382"/>
          </a:xfrm>
        </p:grpSpPr>
        <p:pic>
          <p:nvPicPr>
            <p:cNvPr id="131" name="MagicEraser_230102_174041.png" descr="MagicEraser_230102_17404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436" t="24390" r="35907" b="41233"/>
            <a:stretch>
              <a:fillRect/>
            </a:stretch>
          </p:blipFill>
          <p:spPr>
            <a:xfrm>
              <a:off x="0" y="555140"/>
              <a:ext cx="9251954" cy="4137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مستطيل"/>
            <p:cNvSpPr/>
            <p:nvPr/>
          </p:nvSpPr>
          <p:spPr>
            <a:xfrm>
              <a:off x="522349" y="0"/>
              <a:ext cx="1905001" cy="787130"/>
            </a:xfrm>
            <a:prstGeom prst="rect">
              <a:avLst/>
            </a:prstGeom>
            <a:solidFill>
              <a:srgbClr val="FFF9E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تجميع"/>
          <p:cNvGrpSpPr/>
          <p:nvPr/>
        </p:nvGrpSpPr>
        <p:grpSpPr>
          <a:xfrm>
            <a:off x="2199756" y="112849"/>
            <a:ext cx="7924883" cy="9527902"/>
            <a:chOff x="0" y="0"/>
            <a:chExt cx="7924882" cy="9527900"/>
          </a:xfrm>
        </p:grpSpPr>
        <p:pic>
          <p:nvPicPr>
            <p:cNvPr id="135" name="MagicEraser_230102_174104.png" descr="MagicEraser_230102_17410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314" t="7225" r="37488" b="11091"/>
            <a:stretch>
              <a:fillRect/>
            </a:stretch>
          </p:blipFill>
          <p:spPr>
            <a:xfrm>
              <a:off x="519236" y="1086963"/>
              <a:ext cx="7191804" cy="8440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MagicEraser_230102_174041.png" descr="MagicEraser_230102_17404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436" t="58225" r="35907" b="30357"/>
            <a:stretch>
              <a:fillRect/>
            </a:stretch>
          </p:blipFill>
          <p:spPr>
            <a:xfrm>
              <a:off x="0" y="0"/>
              <a:ext cx="7924883" cy="1176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" name="صفحة ٧٩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MagicEraser_230102_174126.png" descr="MagicEraser_230102_174126.png"/>
          <p:cNvPicPr>
            <a:picLocks noChangeAspect="1"/>
          </p:cNvPicPr>
          <p:nvPr/>
        </p:nvPicPr>
        <p:blipFill>
          <a:blip r:embed="rId2">
            <a:extLst/>
          </a:blip>
          <a:srcRect l="18613" t="14674" r="13221" b="0"/>
          <a:stretch>
            <a:fillRect/>
          </a:stretch>
        </p:blipFill>
        <p:spPr>
          <a:xfrm>
            <a:off x="1794266" y="223639"/>
            <a:ext cx="10166500" cy="954445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صفحة ٨٠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MagicEraser_230102_174147.png" descr="MagicEraser_230102_174147.png"/>
          <p:cNvPicPr>
            <a:picLocks noChangeAspect="1"/>
          </p:cNvPicPr>
          <p:nvPr/>
        </p:nvPicPr>
        <p:blipFill>
          <a:blip r:embed="rId2">
            <a:extLst/>
          </a:blip>
          <a:srcRect l="17680" t="48074" r="15079" b="39251"/>
          <a:stretch>
            <a:fillRect/>
          </a:stretch>
        </p:blipFill>
        <p:spPr>
          <a:xfrm>
            <a:off x="2477629" y="804145"/>
            <a:ext cx="9866984" cy="139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MagicEraser_230102_174147.png" descr="MagicEraser_230102_174147.png"/>
          <p:cNvPicPr>
            <a:picLocks noChangeAspect="1"/>
          </p:cNvPicPr>
          <p:nvPr/>
        </p:nvPicPr>
        <p:blipFill>
          <a:blip r:embed="rId2">
            <a:extLst/>
          </a:blip>
          <a:srcRect l="70274" t="61472" r="13743" b="31603"/>
          <a:stretch>
            <a:fillRect/>
          </a:stretch>
        </p:blipFill>
        <p:spPr>
          <a:xfrm>
            <a:off x="8893678" y="2612931"/>
            <a:ext cx="3605131" cy="1171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MagicEraser_230102_174147.png" descr="MagicEraser_230102_174147.png"/>
          <p:cNvPicPr>
            <a:picLocks noChangeAspect="1"/>
          </p:cNvPicPr>
          <p:nvPr/>
        </p:nvPicPr>
        <p:blipFill>
          <a:blip r:embed="rId2">
            <a:extLst/>
          </a:blip>
          <a:srcRect l="54666" t="61369" r="29351" b="31706"/>
          <a:stretch>
            <a:fillRect/>
          </a:stretch>
        </p:blipFill>
        <p:spPr>
          <a:xfrm>
            <a:off x="2118086" y="2757172"/>
            <a:ext cx="3604921" cy="1171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59396" t="11134" r="21741" b="2087"/>
          <a:stretch>
            <a:fillRect/>
          </a:stretch>
        </p:blipFill>
        <p:spPr>
          <a:xfrm>
            <a:off x="7642295" y="3108175"/>
            <a:ext cx="1564242" cy="4496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2521" t="10856" r="78963" b="2366"/>
          <a:stretch>
            <a:fillRect/>
          </a:stretch>
        </p:blipFill>
        <p:spPr>
          <a:xfrm>
            <a:off x="823353" y="3108175"/>
            <a:ext cx="1535394" cy="449645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٨٠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٨٠ </a:t>
            </a:r>
          </a:p>
        </p:txBody>
      </p:sp>
      <p:grpSp>
        <p:nvGrpSpPr>
          <p:cNvPr id="153" name="تجميع"/>
          <p:cNvGrpSpPr/>
          <p:nvPr/>
        </p:nvGrpSpPr>
        <p:grpSpPr>
          <a:xfrm>
            <a:off x="5098670" y="1632618"/>
            <a:ext cx="3388676" cy="1218958"/>
            <a:chOff x="-139700" y="-139700"/>
            <a:chExt cx="3388674" cy="1218957"/>
          </a:xfrm>
        </p:grpSpPr>
        <p:grpSp>
          <p:nvGrpSpPr>
            <p:cNvPr id="151" name="خطوات القسمة…"/>
            <p:cNvGrpSpPr/>
            <p:nvPr/>
          </p:nvGrpSpPr>
          <p:grpSpPr>
            <a:xfrm>
              <a:off x="-139701" y="-139701"/>
              <a:ext cx="3388676" cy="1218959"/>
              <a:chOff x="0" y="0"/>
              <a:chExt cx="3388674" cy="1218957"/>
            </a:xfrm>
          </p:grpSpPr>
          <p:sp>
            <p:nvSpPr>
              <p:cNvPr id="150" name="خطوات القسمة…"/>
              <p:cNvSpPr txBox="1"/>
              <p:nvPr/>
            </p:nvSpPr>
            <p:spPr>
              <a:xfrm>
                <a:off x="139700" y="139700"/>
                <a:ext cx="3109275" cy="939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  <a:r>
                  <a:t>خطوات القسمة </a:t>
                </a:r>
              </a:p>
              <a:p>
                <a:pPr/>
                <a:r>
                  <a:t>÷ ،  × ، — ،    </a:t>
                </a:r>
              </a:p>
            </p:txBody>
          </p:sp>
          <p:pic>
            <p:nvPicPr>
              <p:cNvPr id="149" name="خطوات القسمة… خطوات القسمة ÷ ،  × ، — ،    " descr="خطوات القسمة… خطوات القسمة ÷ ،  × ، — ،    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-1"/>
                <a:ext cx="3388676" cy="1218959"/>
              </a:xfrm>
              <a:prstGeom prst="rect">
                <a:avLst/>
              </a:prstGeom>
              <a:effectLst/>
            </p:spPr>
          </p:pic>
        </p:grpSp>
        <p:sp>
          <p:nvSpPr>
            <p:cNvPr id="152" name="خط"/>
            <p:cNvSpPr/>
            <p:nvPr/>
          </p:nvSpPr>
          <p:spPr>
            <a:xfrm flipV="1">
              <a:off x="555541" y="460745"/>
              <a:ext cx="1" cy="36409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MagicEraser_230102_174147.png" descr="MagicEraser_230102_174147.png"/>
          <p:cNvPicPr>
            <a:picLocks noChangeAspect="1"/>
          </p:cNvPicPr>
          <p:nvPr/>
        </p:nvPicPr>
        <p:blipFill>
          <a:blip r:embed="rId2">
            <a:extLst/>
          </a:blip>
          <a:srcRect l="41753" t="61472" r="45064" b="31603"/>
          <a:stretch>
            <a:fillRect/>
          </a:stretch>
        </p:blipFill>
        <p:spPr>
          <a:xfrm>
            <a:off x="9424916" y="2699476"/>
            <a:ext cx="3219094" cy="1267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MagicEraser_230102_174147.png" descr="MagicEraser_230102_174147.png"/>
          <p:cNvPicPr>
            <a:picLocks noChangeAspect="1"/>
          </p:cNvPicPr>
          <p:nvPr/>
        </p:nvPicPr>
        <p:blipFill>
          <a:blip r:embed="rId2">
            <a:extLst/>
          </a:blip>
          <a:srcRect l="24801" t="61157" r="62016" b="31918"/>
          <a:stretch>
            <a:fillRect/>
          </a:stretch>
        </p:blipFill>
        <p:spPr>
          <a:xfrm>
            <a:off x="2094638" y="2699476"/>
            <a:ext cx="3219094" cy="1267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MagicEraser_230102_174147.png" descr="MagicEraser_230102_174147.png"/>
          <p:cNvPicPr>
            <a:picLocks noChangeAspect="1"/>
          </p:cNvPicPr>
          <p:nvPr/>
        </p:nvPicPr>
        <p:blipFill>
          <a:blip r:embed="rId2">
            <a:extLst/>
          </a:blip>
          <a:srcRect l="17680" t="48074" r="15079" b="39251"/>
          <a:stretch>
            <a:fillRect/>
          </a:stretch>
        </p:blipFill>
        <p:spPr>
          <a:xfrm>
            <a:off x="2376660" y="948386"/>
            <a:ext cx="9866984" cy="139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59396" t="11134" r="21741" b="2087"/>
          <a:stretch>
            <a:fillRect/>
          </a:stretch>
        </p:blipFill>
        <p:spPr>
          <a:xfrm>
            <a:off x="7685567" y="3492103"/>
            <a:ext cx="1564242" cy="4496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0908.jpeg" descr="IMG_0908.jpeg"/>
          <p:cNvPicPr>
            <a:picLocks noChangeAspect="1"/>
          </p:cNvPicPr>
          <p:nvPr/>
        </p:nvPicPr>
        <p:blipFill>
          <a:blip r:embed="rId3">
            <a:extLst/>
          </a:blip>
          <a:srcRect l="40569" t="10856" r="40569" b="2366"/>
          <a:stretch>
            <a:fillRect/>
          </a:stretch>
        </p:blipFill>
        <p:spPr>
          <a:xfrm>
            <a:off x="700806" y="3492103"/>
            <a:ext cx="1564242" cy="449645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صفحة ٨٠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٨٠ </a:t>
            </a:r>
          </a:p>
        </p:txBody>
      </p:sp>
      <p:grpSp>
        <p:nvGrpSpPr>
          <p:cNvPr id="165" name="تجميع"/>
          <p:cNvGrpSpPr/>
          <p:nvPr/>
        </p:nvGrpSpPr>
        <p:grpSpPr>
          <a:xfrm>
            <a:off x="5069687" y="1792026"/>
            <a:ext cx="3388676" cy="1218959"/>
            <a:chOff x="-139700" y="-139700"/>
            <a:chExt cx="3388674" cy="1218957"/>
          </a:xfrm>
        </p:grpSpPr>
        <p:grpSp>
          <p:nvGrpSpPr>
            <p:cNvPr id="163" name="خطوات القسمة…"/>
            <p:cNvGrpSpPr/>
            <p:nvPr/>
          </p:nvGrpSpPr>
          <p:grpSpPr>
            <a:xfrm>
              <a:off x="-139701" y="-139701"/>
              <a:ext cx="3388676" cy="1218959"/>
              <a:chOff x="0" y="0"/>
              <a:chExt cx="3388674" cy="1218957"/>
            </a:xfrm>
          </p:grpSpPr>
          <p:sp>
            <p:nvSpPr>
              <p:cNvPr id="162" name="خطوات القسمة…"/>
              <p:cNvSpPr txBox="1"/>
              <p:nvPr/>
            </p:nvSpPr>
            <p:spPr>
              <a:xfrm>
                <a:off x="139700" y="139700"/>
                <a:ext cx="3109275" cy="939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  <a:r>
                  <a:t>خطوات القسمة </a:t>
                </a:r>
              </a:p>
              <a:p>
                <a:pPr/>
                <a:r>
                  <a:t>÷ ،  × ، — ،    </a:t>
                </a:r>
              </a:p>
            </p:txBody>
          </p:sp>
          <p:pic>
            <p:nvPicPr>
              <p:cNvPr id="161" name="خطوات القسمة… خطوات القسمة ÷ ،  × ، — ،    " descr="خطوات القسمة… خطوات القسمة ÷ ،  × ، — ،    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-1"/>
                <a:ext cx="3388676" cy="1218959"/>
              </a:xfrm>
              <a:prstGeom prst="rect">
                <a:avLst/>
              </a:prstGeom>
              <a:effectLst/>
            </p:spPr>
          </p:pic>
        </p:grpSp>
        <p:sp>
          <p:nvSpPr>
            <p:cNvPr id="164" name="خط"/>
            <p:cNvSpPr/>
            <p:nvPr/>
          </p:nvSpPr>
          <p:spPr>
            <a:xfrm flipV="1">
              <a:off x="555541" y="460745"/>
              <a:ext cx="1" cy="36409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