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2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24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5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٨٦</a:t>
            </a:r>
            <a:r>
              <a:t> </a:t>
            </a:r>
          </a:p>
        </p:txBody>
      </p:sp>
      <p:sp>
        <p:nvSpPr>
          <p:cNvPr id="226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7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8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29" name="مسألة ١٠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sp>
        <p:nvSpPr>
          <p:cNvPr id="230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31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1301" y="848024"/>
            <a:ext cx="3427233" cy="38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٤-٥ خطة تمثيل المعطيات"/>
          <p:cNvSpPr txBox="1"/>
          <p:nvPr/>
        </p:nvSpPr>
        <p:spPr>
          <a:xfrm>
            <a:off x="3753768" y="3802605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٧-٣</a:t>
            </a:r>
            <a:r>
              <a:t> خطة حل المسألة </a:t>
            </a:r>
          </a:p>
        </p:txBody>
      </p:sp>
      <p:sp>
        <p:nvSpPr>
          <p:cNvPr id="235" name="الفصل السابع  :القسمة على عدد من رقم واحد"/>
          <p:cNvSpPr txBox="1"/>
          <p:nvPr/>
        </p:nvSpPr>
        <p:spPr>
          <a:xfrm>
            <a:off x="4241301" y="3464136"/>
            <a:ext cx="3568950" cy="536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2438400" rtl="0">
              <a:lnSpc>
                <a:spcPct val="150000"/>
              </a:lnSpc>
              <a:defRPr sz="1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 واحد</a:t>
            </a:r>
          </a:p>
        </p:txBody>
      </p:sp>
      <p:pic>
        <p:nvPicPr>
          <p:cNvPr id="236" name="IMG_4477.png" descr="IMG_4477.png"/>
          <p:cNvPicPr>
            <a:picLocks noChangeAspect="1"/>
          </p:cNvPicPr>
          <p:nvPr/>
        </p:nvPicPr>
        <p:blipFill>
          <a:blip r:embed="rId8">
            <a:extLst/>
          </a:blip>
          <a:srcRect l="1301" t="43046" r="56266" b="51141"/>
          <a:stretch>
            <a:fillRect/>
          </a:stretch>
        </p:blipFill>
        <p:spPr>
          <a:xfrm>
            <a:off x="4692377" y="4267008"/>
            <a:ext cx="2655015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4582" y="0"/>
                </a:moveTo>
                <a:cubicBezTo>
                  <a:pt x="4553" y="0"/>
                  <a:pt x="4366" y="1546"/>
                  <a:pt x="4366" y="1789"/>
                </a:cubicBezTo>
                <a:cubicBezTo>
                  <a:pt x="4366" y="1905"/>
                  <a:pt x="4414" y="1655"/>
                  <a:pt x="4473" y="1215"/>
                </a:cubicBezTo>
                <a:cubicBezTo>
                  <a:pt x="4583" y="389"/>
                  <a:pt x="4616" y="0"/>
                  <a:pt x="4582" y="0"/>
                </a:cubicBezTo>
                <a:close/>
                <a:moveTo>
                  <a:pt x="18246" y="236"/>
                </a:moveTo>
                <a:cubicBezTo>
                  <a:pt x="18226" y="298"/>
                  <a:pt x="18204" y="514"/>
                  <a:pt x="18191" y="810"/>
                </a:cubicBezTo>
                <a:cubicBezTo>
                  <a:pt x="18173" y="1229"/>
                  <a:pt x="18174" y="1483"/>
                  <a:pt x="18191" y="1755"/>
                </a:cubicBezTo>
                <a:cubicBezTo>
                  <a:pt x="18210" y="2055"/>
                  <a:pt x="18200" y="2255"/>
                  <a:pt x="18146" y="2869"/>
                </a:cubicBezTo>
                <a:lnTo>
                  <a:pt x="18081" y="3645"/>
                </a:lnTo>
                <a:lnTo>
                  <a:pt x="18146" y="3206"/>
                </a:lnTo>
                <a:cubicBezTo>
                  <a:pt x="18274" y="2370"/>
                  <a:pt x="18328" y="1816"/>
                  <a:pt x="18310" y="1519"/>
                </a:cubicBezTo>
                <a:cubicBezTo>
                  <a:pt x="18301" y="1361"/>
                  <a:pt x="18292" y="1135"/>
                  <a:pt x="18291" y="1012"/>
                </a:cubicBezTo>
                <a:cubicBezTo>
                  <a:pt x="18290" y="890"/>
                  <a:pt x="18286" y="659"/>
                  <a:pt x="18285" y="506"/>
                </a:cubicBezTo>
                <a:cubicBezTo>
                  <a:pt x="18282" y="260"/>
                  <a:pt x="18265" y="175"/>
                  <a:pt x="18246" y="236"/>
                </a:cubicBezTo>
                <a:close/>
                <a:moveTo>
                  <a:pt x="14092" y="675"/>
                </a:moveTo>
                <a:cubicBezTo>
                  <a:pt x="14062" y="685"/>
                  <a:pt x="13872" y="2232"/>
                  <a:pt x="13872" y="2464"/>
                </a:cubicBezTo>
                <a:cubicBezTo>
                  <a:pt x="13872" y="2585"/>
                  <a:pt x="13920" y="2296"/>
                  <a:pt x="13979" y="1856"/>
                </a:cubicBezTo>
                <a:cubicBezTo>
                  <a:pt x="14086" y="1053"/>
                  <a:pt x="14124" y="665"/>
                  <a:pt x="14092" y="675"/>
                </a:cubicBezTo>
                <a:close/>
                <a:moveTo>
                  <a:pt x="17210" y="945"/>
                </a:moveTo>
                <a:cubicBezTo>
                  <a:pt x="17188" y="944"/>
                  <a:pt x="17163" y="1108"/>
                  <a:pt x="17148" y="1451"/>
                </a:cubicBezTo>
                <a:cubicBezTo>
                  <a:pt x="17129" y="1883"/>
                  <a:pt x="17128" y="2123"/>
                  <a:pt x="17145" y="2396"/>
                </a:cubicBezTo>
                <a:cubicBezTo>
                  <a:pt x="17164" y="2696"/>
                  <a:pt x="17157" y="2930"/>
                  <a:pt x="17103" y="3544"/>
                </a:cubicBezTo>
                <a:lnTo>
                  <a:pt x="17035" y="4320"/>
                </a:lnTo>
                <a:lnTo>
                  <a:pt x="17100" y="3881"/>
                </a:lnTo>
                <a:cubicBezTo>
                  <a:pt x="17228" y="3048"/>
                  <a:pt x="17285" y="2491"/>
                  <a:pt x="17268" y="2194"/>
                </a:cubicBezTo>
                <a:cubicBezTo>
                  <a:pt x="17258" y="2036"/>
                  <a:pt x="17249" y="1694"/>
                  <a:pt x="17248" y="1451"/>
                </a:cubicBezTo>
                <a:cubicBezTo>
                  <a:pt x="17248" y="1108"/>
                  <a:pt x="17231" y="946"/>
                  <a:pt x="17210" y="945"/>
                </a:cubicBezTo>
                <a:close/>
                <a:moveTo>
                  <a:pt x="7846" y="1114"/>
                </a:moveTo>
                <a:cubicBezTo>
                  <a:pt x="7822" y="1159"/>
                  <a:pt x="7795" y="1439"/>
                  <a:pt x="7784" y="1924"/>
                </a:cubicBezTo>
                <a:cubicBezTo>
                  <a:pt x="7777" y="2266"/>
                  <a:pt x="7759" y="2665"/>
                  <a:pt x="7743" y="2801"/>
                </a:cubicBezTo>
                <a:cubicBezTo>
                  <a:pt x="7726" y="2937"/>
                  <a:pt x="7708" y="3360"/>
                  <a:pt x="7701" y="3746"/>
                </a:cubicBezTo>
                <a:lnTo>
                  <a:pt x="7684" y="4455"/>
                </a:lnTo>
                <a:lnTo>
                  <a:pt x="7778" y="4016"/>
                </a:lnTo>
                <a:cubicBezTo>
                  <a:pt x="7881" y="3537"/>
                  <a:pt x="7940" y="2841"/>
                  <a:pt x="7914" y="2396"/>
                </a:cubicBezTo>
                <a:cubicBezTo>
                  <a:pt x="7904" y="2239"/>
                  <a:pt x="7896" y="1938"/>
                  <a:pt x="7894" y="1721"/>
                </a:cubicBezTo>
                <a:cubicBezTo>
                  <a:pt x="7891" y="1264"/>
                  <a:pt x="7869" y="1068"/>
                  <a:pt x="7846" y="1114"/>
                </a:cubicBezTo>
                <a:close/>
                <a:moveTo>
                  <a:pt x="16332" y="1485"/>
                </a:moveTo>
                <a:cubicBezTo>
                  <a:pt x="16312" y="1525"/>
                  <a:pt x="16285" y="1697"/>
                  <a:pt x="16264" y="1991"/>
                </a:cubicBezTo>
                <a:cubicBezTo>
                  <a:pt x="16242" y="2301"/>
                  <a:pt x="16239" y="2303"/>
                  <a:pt x="16225" y="1924"/>
                </a:cubicBezTo>
                <a:cubicBezTo>
                  <a:pt x="16210" y="1523"/>
                  <a:pt x="16206" y="1519"/>
                  <a:pt x="16190" y="1991"/>
                </a:cubicBezTo>
                <a:cubicBezTo>
                  <a:pt x="16180" y="2267"/>
                  <a:pt x="16177" y="2589"/>
                  <a:pt x="16183" y="2700"/>
                </a:cubicBezTo>
                <a:cubicBezTo>
                  <a:pt x="16198" y="2958"/>
                  <a:pt x="16196" y="2962"/>
                  <a:pt x="16286" y="2565"/>
                </a:cubicBezTo>
                <a:cubicBezTo>
                  <a:pt x="16338" y="2340"/>
                  <a:pt x="16364" y="2079"/>
                  <a:pt x="16364" y="1789"/>
                </a:cubicBezTo>
                <a:cubicBezTo>
                  <a:pt x="16364" y="1538"/>
                  <a:pt x="16351" y="1445"/>
                  <a:pt x="16332" y="1485"/>
                </a:cubicBezTo>
                <a:close/>
                <a:moveTo>
                  <a:pt x="4547" y="1654"/>
                </a:moveTo>
                <a:cubicBezTo>
                  <a:pt x="4535" y="1641"/>
                  <a:pt x="4514" y="1827"/>
                  <a:pt x="4479" y="2194"/>
                </a:cubicBezTo>
                <a:cubicBezTo>
                  <a:pt x="4432" y="2691"/>
                  <a:pt x="4410" y="2788"/>
                  <a:pt x="4392" y="2599"/>
                </a:cubicBezTo>
                <a:cubicBezTo>
                  <a:pt x="4374" y="2409"/>
                  <a:pt x="4366" y="2468"/>
                  <a:pt x="4366" y="2835"/>
                </a:cubicBezTo>
                <a:cubicBezTo>
                  <a:pt x="4366" y="3404"/>
                  <a:pt x="4371" y="3432"/>
                  <a:pt x="4466" y="3071"/>
                </a:cubicBezTo>
                <a:cubicBezTo>
                  <a:pt x="4511" y="2900"/>
                  <a:pt x="4542" y="2590"/>
                  <a:pt x="4550" y="2261"/>
                </a:cubicBezTo>
                <a:cubicBezTo>
                  <a:pt x="4560" y="1867"/>
                  <a:pt x="4559" y="1666"/>
                  <a:pt x="4547" y="1654"/>
                </a:cubicBezTo>
                <a:close/>
                <a:moveTo>
                  <a:pt x="657" y="1755"/>
                </a:moveTo>
                <a:cubicBezTo>
                  <a:pt x="657" y="1508"/>
                  <a:pt x="445" y="2921"/>
                  <a:pt x="444" y="3172"/>
                </a:cubicBezTo>
                <a:cubicBezTo>
                  <a:pt x="444" y="3264"/>
                  <a:pt x="451" y="3341"/>
                  <a:pt x="457" y="3341"/>
                </a:cubicBezTo>
                <a:cubicBezTo>
                  <a:pt x="483" y="3341"/>
                  <a:pt x="657" y="1957"/>
                  <a:pt x="657" y="1755"/>
                </a:cubicBezTo>
                <a:close/>
                <a:moveTo>
                  <a:pt x="15618" y="1755"/>
                </a:moveTo>
                <a:cubicBezTo>
                  <a:pt x="15618" y="1508"/>
                  <a:pt x="15406" y="2921"/>
                  <a:pt x="15405" y="3172"/>
                </a:cubicBezTo>
                <a:cubicBezTo>
                  <a:pt x="15405" y="3264"/>
                  <a:pt x="15412" y="3341"/>
                  <a:pt x="15418" y="3341"/>
                </a:cubicBezTo>
                <a:cubicBezTo>
                  <a:pt x="15444" y="3341"/>
                  <a:pt x="15618" y="1957"/>
                  <a:pt x="15618" y="1755"/>
                </a:cubicBezTo>
                <a:close/>
                <a:moveTo>
                  <a:pt x="9282" y="2531"/>
                </a:moveTo>
                <a:cubicBezTo>
                  <a:pt x="9295" y="2189"/>
                  <a:pt x="9287" y="2210"/>
                  <a:pt x="9231" y="2632"/>
                </a:cubicBezTo>
                <a:cubicBezTo>
                  <a:pt x="9194" y="2906"/>
                  <a:pt x="9149" y="3046"/>
                  <a:pt x="9130" y="2970"/>
                </a:cubicBezTo>
                <a:cubicBezTo>
                  <a:pt x="9112" y="2895"/>
                  <a:pt x="9098" y="2932"/>
                  <a:pt x="9098" y="3038"/>
                </a:cubicBezTo>
                <a:cubicBezTo>
                  <a:pt x="9098" y="3143"/>
                  <a:pt x="9092" y="3437"/>
                  <a:pt x="9085" y="3712"/>
                </a:cubicBezTo>
                <a:cubicBezTo>
                  <a:pt x="9078" y="3988"/>
                  <a:pt x="9080" y="4219"/>
                  <a:pt x="9092" y="4219"/>
                </a:cubicBezTo>
                <a:cubicBezTo>
                  <a:pt x="9142" y="4219"/>
                  <a:pt x="9269" y="3525"/>
                  <a:pt x="9269" y="3240"/>
                </a:cubicBezTo>
                <a:cubicBezTo>
                  <a:pt x="9269" y="3068"/>
                  <a:pt x="9274" y="2749"/>
                  <a:pt x="9282" y="2531"/>
                </a:cubicBezTo>
                <a:close/>
                <a:moveTo>
                  <a:pt x="14017" y="2632"/>
                </a:moveTo>
                <a:cubicBezTo>
                  <a:pt x="13993" y="2724"/>
                  <a:pt x="13965" y="2927"/>
                  <a:pt x="13953" y="3172"/>
                </a:cubicBezTo>
                <a:cubicBezTo>
                  <a:pt x="13935" y="3517"/>
                  <a:pt x="13925" y="3552"/>
                  <a:pt x="13901" y="3341"/>
                </a:cubicBezTo>
                <a:cubicBezTo>
                  <a:pt x="13876" y="3126"/>
                  <a:pt x="13872" y="3159"/>
                  <a:pt x="13872" y="3544"/>
                </a:cubicBezTo>
                <a:cubicBezTo>
                  <a:pt x="13872" y="4089"/>
                  <a:pt x="13889" y="4127"/>
                  <a:pt x="13972" y="3746"/>
                </a:cubicBezTo>
                <a:cubicBezTo>
                  <a:pt x="14037" y="3450"/>
                  <a:pt x="14062" y="3139"/>
                  <a:pt x="14063" y="2734"/>
                </a:cubicBezTo>
                <a:cubicBezTo>
                  <a:pt x="14063" y="2535"/>
                  <a:pt x="14041" y="2541"/>
                  <a:pt x="14017" y="2632"/>
                </a:cubicBezTo>
                <a:close/>
                <a:moveTo>
                  <a:pt x="1442" y="2902"/>
                </a:moveTo>
                <a:cubicBezTo>
                  <a:pt x="1378" y="2902"/>
                  <a:pt x="1327" y="3602"/>
                  <a:pt x="1351" y="4185"/>
                </a:cubicBezTo>
                <a:cubicBezTo>
                  <a:pt x="1360" y="4390"/>
                  <a:pt x="1366" y="4633"/>
                  <a:pt x="1364" y="4725"/>
                </a:cubicBezTo>
                <a:cubicBezTo>
                  <a:pt x="1360" y="4956"/>
                  <a:pt x="1368" y="4948"/>
                  <a:pt x="1461" y="4522"/>
                </a:cubicBezTo>
                <a:lnTo>
                  <a:pt x="1542" y="4151"/>
                </a:lnTo>
                <a:lnTo>
                  <a:pt x="1481" y="4016"/>
                </a:lnTo>
                <a:cubicBezTo>
                  <a:pt x="1420" y="3894"/>
                  <a:pt x="1384" y="3240"/>
                  <a:pt x="1439" y="3240"/>
                </a:cubicBezTo>
                <a:cubicBezTo>
                  <a:pt x="1452" y="3240"/>
                  <a:pt x="1472" y="3163"/>
                  <a:pt x="1481" y="3071"/>
                </a:cubicBezTo>
                <a:cubicBezTo>
                  <a:pt x="1489" y="2979"/>
                  <a:pt x="1473" y="2902"/>
                  <a:pt x="1442" y="2902"/>
                </a:cubicBezTo>
                <a:close/>
                <a:moveTo>
                  <a:pt x="5832" y="2902"/>
                </a:moveTo>
                <a:cubicBezTo>
                  <a:pt x="5768" y="2902"/>
                  <a:pt x="5717" y="3602"/>
                  <a:pt x="5741" y="4185"/>
                </a:cubicBezTo>
                <a:cubicBezTo>
                  <a:pt x="5750" y="4390"/>
                  <a:pt x="5756" y="4633"/>
                  <a:pt x="5754" y="4725"/>
                </a:cubicBezTo>
                <a:cubicBezTo>
                  <a:pt x="5749" y="4956"/>
                  <a:pt x="5757" y="4948"/>
                  <a:pt x="5851" y="4522"/>
                </a:cubicBezTo>
                <a:lnTo>
                  <a:pt x="5932" y="4151"/>
                </a:lnTo>
                <a:lnTo>
                  <a:pt x="5870" y="4016"/>
                </a:lnTo>
                <a:cubicBezTo>
                  <a:pt x="5810" y="3894"/>
                  <a:pt x="5774" y="3240"/>
                  <a:pt x="5828" y="3240"/>
                </a:cubicBezTo>
                <a:cubicBezTo>
                  <a:pt x="5842" y="3240"/>
                  <a:pt x="5862" y="3163"/>
                  <a:pt x="5870" y="3071"/>
                </a:cubicBezTo>
                <a:cubicBezTo>
                  <a:pt x="5879" y="2979"/>
                  <a:pt x="5862" y="2902"/>
                  <a:pt x="5832" y="2902"/>
                </a:cubicBezTo>
                <a:close/>
                <a:moveTo>
                  <a:pt x="21154" y="2902"/>
                </a:moveTo>
                <a:cubicBezTo>
                  <a:pt x="21090" y="2902"/>
                  <a:pt x="21039" y="3602"/>
                  <a:pt x="21064" y="4185"/>
                </a:cubicBezTo>
                <a:cubicBezTo>
                  <a:pt x="21072" y="4390"/>
                  <a:pt x="21078" y="4633"/>
                  <a:pt x="21077" y="4725"/>
                </a:cubicBezTo>
                <a:cubicBezTo>
                  <a:pt x="21072" y="4956"/>
                  <a:pt x="21080" y="4948"/>
                  <a:pt x="21173" y="4522"/>
                </a:cubicBezTo>
                <a:lnTo>
                  <a:pt x="21254" y="4151"/>
                </a:lnTo>
                <a:lnTo>
                  <a:pt x="21190" y="4016"/>
                </a:lnTo>
                <a:cubicBezTo>
                  <a:pt x="21129" y="3894"/>
                  <a:pt x="21096" y="3240"/>
                  <a:pt x="21151" y="3240"/>
                </a:cubicBezTo>
                <a:cubicBezTo>
                  <a:pt x="21164" y="3240"/>
                  <a:pt x="21184" y="3163"/>
                  <a:pt x="21193" y="3071"/>
                </a:cubicBezTo>
                <a:cubicBezTo>
                  <a:pt x="21202" y="2979"/>
                  <a:pt x="21185" y="2902"/>
                  <a:pt x="21154" y="2902"/>
                </a:cubicBezTo>
                <a:close/>
                <a:moveTo>
                  <a:pt x="16006" y="4995"/>
                </a:moveTo>
                <a:lnTo>
                  <a:pt x="15970" y="5602"/>
                </a:lnTo>
                <a:cubicBezTo>
                  <a:pt x="15938" y="6166"/>
                  <a:pt x="15938" y="6323"/>
                  <a:pt x="15967" y="7222"/>
                </a:cubicBezTo>
                <a:cubicBezTo>
                  <a:pt x="15985" y="7768"/>
                  <a:pt x="16007" y="8883"/>
                  <a:pt x="16015" y="9686"/>
                </a:cubicBezTo>
                <a:cubicBezTo>
                  <a:pt x="16034" y="11559"/>
                  <a:pt x="16014" y="11812"/>
                  <a:pt x="15860" y="11812"/>
                </a:cubicBezTo>
                <a:cubicBezTo>
                  <a:pt x="15726" y="11813"/>
                  <a:pt x="15722" y="11782"/>
                  <a:pt x="15680" y="9045"/>
                </a:cubicBezTo>
                <a:cubicBezTo>
                  <a:pt x="15656" y="7494"/>
                  <a:pt x="15650" y="7333"/>
                  <a:pt x="15625" y="7695"/>
                </a:cubicBezTo>
                <a:cubicBezTo>
                  <a:pt x="15609" y="7920"/>
                  <a:pt x="15596" y="8291"/>
                  <a:pt x="15596" y="8505"/>
                </a:cubicBezTo>
                <a:cubicBezTo>
                  <a:pt x="15596" y="8719"/>
                  <a:pt x="15555" y="9168"/>
                  <a:pt x="15505" y="9518"/>
                </a:cubicBezTo>
                <a:cubicBezTo>
                  <a:pt x="15415" y="10150"/>
                  <a:pt x="15377" y="10725"/>
                  <a:pt x="15350" y="11846"/>
                </a:cubicBezTo>
                <a:cubicBezTo>
                  <a:pt x="15337" y="12414"/>
                  <a:pt x="15343" y="12434"/>
                  <a:pt x="15450" y="12589"/>
                </a:cubicBezTo>
                <a:cubicBezTo>
                  <a:pt x="15551" y="12734"/>
                  <a:pt x="15566" y="12712"/>
                  <a:pt x="15599" y="12251"/>
                </a:cubicBezTo>
                <a:lnTo>
                  <a:pt x="15634" y="11745"/>
                </a:lnTo>
                <a:lnTo>
                  <a:pt x="15670" y="12420"/>
                </a:lnTo>
                <a:lnTo>
                  <a:pt x="15705" y="13129"/>
                </a:lnTo>
                <a:lnTo>
                  <a:pt x="16354" y="13129"/>
                </a:lnTo>
                <a:cubicBezTo>
                  <a:pt x="16972" y="13129"/>
                  <a:pt x="17012" y="13109"/>
                  <a:pt x="17113" y="12656"/>
                </a:cubicBezTo>
                <a:cubicBezTo>
                  <a:pt x="17198" y="12273"/>
                  <a:pt x="17241" y="12209"/>
                  <a:pt x="17342" y="12319"/>
                </a:cubicBezTo>
                <a:cubicBezTo>
                  <a:pt x="17458" y="12446"/>
                  <a:pt x="17472" y="12418"/>
                  <a:pt x="17503" y="11914"/>
                </a:cubicBezTo>
                <a:cubicBezTo>
                  <a:pt x="17544" y="11269"/>
                  <a:pt x="17545" y="11138"/>
                  <a:pt x="17513" y="11138"/>
                </a:cubicBezTo>
                <a:cubicBezTo>
                  <a:pt x="17500" y="11137"/>
                  <a:pt x="17398" y="10676"/>
                  <a:pt x="17287" y="10125"/>
                </a:cubicBezTo>
                <a:cubicBezTo>
                  <a:pt x="17176" y="9574"/>
                  <a:pt x="17064" y="9146"/>
                  <a:pt x="17039" y="9146"/>
                </a:cubicBezTo>
                <a:cubicBezTo>
                  <a:pt x="16984" y="9146"/>
                  <a:pt x="16907" y="9679"/>
                  <a:pt x="16877" y="10260"/>
                </a:cubicBezTo>
                <a:cubicBezTo>
                  <a:pt x="16858" y="10641"/>
                  <a:pt x="16862" y="10638"/>
                  <a:pt x="16926" y="10530"/>
                </a:cubicBezTo>
                <a:cubicBezTo>
                  <a:pt x="16968" y="10459"/>
                  <a:pt x="17030" y="10578"/>
                  <a:pt x="17081" y="10800"/>
                </a:cubicBezTo>
                <a:cubicBezTo>
                  <a:pt x="17161" y="11156"/>
                  <a:pt x="17163" y="11194"/>
                  <a:pt x="17122" y="11509"/>
                </a:cubicBezTo>
                <a:cubicBezTo>
                  <a:pt x="17091" y="11753"/>
                  <a:pt x="17030" y="11792"/>
                  <a:pt x="16887" y="11745"/>
                </a:cubicBezTo>
                <a:lnTo>
                  <a:pt x="16693" y="11711"/>
                </a:lnTo>
                <a:lnTo>
                  <a:pt x="16703" y="10969"/>
                </a:lnTo>
                <a:cubicBezTo>
                  <a:pt x="16708" y="10439"/>
                  <a:pt x="16694" y="10129"/>
                  <a:pt x="16654" y="9720"/>
                </a:cubicBezTo>
                <a:cubicBezTo>
                  <a:pt x="16559" y="8721"/>
                  <a:pt x="16504" y="8742"/>
                  <a:pt x="16296" y="9855"/>
                </a:cubicBezTo>
                <a:cubicBezTo>
                  <a:pt x="16193" y="10406"/>
                  <a:pt x="16105" y="10794"/>
                  <a:pt x="16099" y="10732"/>
                </a:cubicBezTo>
                <a:cubicBezTo>
                  <a:pt x="16093" y="10671"/>
                  <a:pt x="16086" y="10007"/>
                  <a:pt x="16086" y="9281"/>
                </a:cubicBezTo>
                <a:cubicBezTo>
                  <a:pt x="16086" y="8298"/>
                  <a:pt x="16097" y="7847"/>
                  <a:pt x="16128" y="7425"/>
                </a:cubicBezTo>
                <a:cubicBezTo>
                  <a:pt x="16173" y="6833"/>
                  <a:pt x="16187" y="6244"/>
                  <a:pt x="16154" y="6244"/>
                </a:cubicBezTo>
                <a:cubicBezTo>
                  <a:pt x="16144" y="6244"/>
                  <a:pt x="16105" y="5946"/>
                  <a:pt x="16070" y="5602"/>
                </a:cubicBezTo>
                <a:lnTo>
                  <a:pt x="16006" y="4995"/>
                </a:lnTo>
                <a:close/>
                <a:moveTo>
                  <a:pt x="1464" y="5265"/>
                </a:moveTo>
                <a:lnTo>
                  <a:pt x="1422" y="5738"/>
                </a:lnTo>
                <a:cubicBezTo>
                  <a:pt x="1380" y="6184"/>
                  <a:pt x="1378" y="6292"/>
                  <a:pt x="1403" y="9180"/>
                </a:cubicBezTo>
                <a:cubicBezTo>
                  <a:pt x="1417" y="10815"/>
                  <a:pt x="1434" y="12354"/>
                  <a:pt x="1439" y="12622"/>
                </a:cubicBezTo>
                <a:cubicBezTo>
                  <a:pt x="1448" y="13110"/>
                  <a:pt x="1447" y="13131"/>
                  <a:pt x="2016" y="13129"/>
                </a:cubicBezTo>
                <a:cubicBezTo>
                  <a:pt x="2504" y="13127"/>
                  <a:pt x="2592" y="13056"/>
                  <a:pt x="2623" y="12758"/>
                </a:cubicBezTo>
                <a:cubicBezTo>
                  <a:pt x="2657" y="12438"/>
                  <a:pt x="2673" y="12471"/>
                  <a:pt x="2804" y="13196"/>
                </a:cubicBezTo>
                <a:cubicBezTo>
                  <a:pt x="2943" y="13962"/>
                  <a:pt x="2947" y="13980"/>
                  <a:pt x="2975" y="13568"/>
                </a:cubicBezTo>
                <a:cubicBezTo>
                  <a:pt x="3000" y="13201"/>
                  <a:pt x="3032" y="13129"/>
                  <a:pt x="3195" y="13129"/>
                </a:cubicBezTo>
                <a:cubicBezTo>
                  <a:pt x="3323" y="13129"/>
                  <a:pt x="3390" y="13047"/>
                  <a:pt x="3401" y="12859"/>
                </a:cubicBezTo>
                <a:cubicBezTo>
                  <a:pt x="3411" y="12706"/>
                  <a:pt x="3416" y="11608"/>
                  <a:pt x="3414" y="10429"/>
                </a:cubicBezTo>
                <a:cubicBezTo>
                  <a:pt x="3410" y="8544"/>
                  <a:pt x="3413" y="8246"/>
                  <a:pt x="3450" y="7898"/>
                </a:cubicBezTo>
                <a:cubicBezTo>
                  <a:pt x="3505" y="7377"/>
                  <a:pt x="3505" y="6967"/>
                  <a:pt x="3446" y="6649"/>
                </a:cubicBezTo>
                <a:cubicBezTo>
                  <a:pt x="3420" y="6507"/>
                  <a:pt x="3375" y="6216"/>
                  <a:pt x="3349" y="5974"/>
                </a:cubicBezTo>
                <a:lnTo>
                  <a:pt x="3304" y="5535"/>
                </a:lnTo>
                <a:lnTo>
                  <a:pt x="3269" y="6244"/>
                </a:lnTo>
                <a:cubicBezTo>
                  <a:pt x="3236" y="6897"/>
                  <a:pt x="3234" y="7046"/>
                  <a:pt x="3262" y="7560"/>
                </a:cubicBezTo>
                <a:cubicBezTo>
                  <a:pt x="3301" y="8261"/>
                  <a:pt x="3354" y="11010"/>
                  <a:pt x="3337" y="11475"/>
                </a:cubicBezTo>
                <a:cubicBezTo>
                  <a:pt x="3327" y="11723"/>
                  <a:pt x="3291" y="11812"/>
                  <a:pt x="3198" y="11812"/>
                </a:cubicBezTo>
                <a:cubicBezTo>
                  <a:pt x="3085" y="11812"/>
                  <a:pt x="3064" y="11744"/>
                  <a:pt x="3023" y="11205"/>
                </a:cubicBezTo>
                <a:cubicBezTo>
                  <a:pt x="2998" y="10871"/>
                  <a:pt x="2972" y="10330"/>
                  <a:pt x="2965" y="9990"/>
                </a:cubicBezTo>
                <a:cubicBezTo>
                  <a:pt x="2957" y="9560"/>
                  <a:pt x="2940" y="9349"/>
                  <a:pt x="2910" y="9349"/>
                </a:cubicBezTo>
                <a:cubicBezTo>
                  <a:pt x="2844" y="9349"/>
                  <a:pt x="2732" y="10175"/>
                  <a:pt x="2681" y="11036"/>
                </a:cubicBezTo>
                <a:cubicBezTo>
                  <a:pt x="2637" y="11794"/>
                  <a:pt x="2634" y="11809"/>
                  <a:pt x="2517" y="11745"/>
                </a:cubicBezTo>
                <a:lnTo>
                  <a:pt x="2394" y="11711"/>
                </a:lnTo>
                <a:lnTo>
                  <a:pt x="2404" y="10699"/>
                </a:lnTo>
                <a:cubicBezTo>
                  <a:pt x="2411" y="9739"/>
                  <a:pt x="2408" y="9720"/>
                  <a:pt x="2371" y="10091"/>
                </a:cubicBezTo>
                <a:cubicBezTo>
                  <a:pt x="2350" y="10304"/>
                  <a:pt x="2333" y="10732"/>
                  <a:pt x="2333" y="11070"/>
                </a:cubicBezTo>
                <a:cubicBezTo>
                  <a:pt x="2332" y="11573"/>
                  <a:pt x="2319" y="11721"/>
                  <a:pt x="2271" y="11779"/>
                </a:cubicBezTo>
                <a:cubicBezTo>
                  <a:pt x="2201" y="11864"/>
                  <a:pt x="2182" y="11456"/>
                  <a:pt x="2213" y="10598"/>
                </a:cubicBezTo>
                <a:cubicBezTo>
                  <a:pt x="2247" y="9660"/>
                  <a:pt x="2190" y="9955"/>
                  <a:pt x="2142" y="10969"/>
                </a:cubicBezTo>
                <a:cubicBezTo>
                  <a:pt x="2108" y="11702"/>
                  <a:pt x="2095" y="11812"/>
                  <a:pt x="2023" y="11812"/>
                </a:cubicBezTo>
                <a:cubicBezTo>
                  <a:pt x="1930" y="11812"/>
                  <a:pt x="1891" y="11444"/>
                  <a:pt x="1916" y="10800"/>
                </a:cubicBezTo>
                <a:cubicBezTo>
                  <a:pt x="1926" y="10555"/>
                  <a:pt x="1935" y="10226"/>
                  <a:pt x="1936" y="10058"/>
                </a:cubicBezTo>
                <a:cubicBezTo>
                  <a:pt x="1938" y="9545"/>
                  <a:pt x="1876" y="10221"/>
                  <a:pt x="1842" y="11070"/>
                </a:cubicBezTo>
                <a:cubicBezTo>
                  <a:pt x="1814" y="11766"/>
                  <a:pt x="1804" y="11812"/>
                  <a:pt x="1707" y="11812"/>
                </a:cubicBezTo>
                <a:cubicBezTo>
                  <a:pt x="1551" y="11813"/>
                  <a:pt x="1536" y="11581"/>
                  <a:pt x="1510" y="9011"/>
                </a:cubicBezTo>
                <a:cubicBezTo>
                  <a:pt x="1497" y="7786"/>
                  <a:pt x="1484" y="6458"/>
                  <a:pt x="1477" y="6041"/>
                </a:cubicBezTo>
                <a:lnTo>
                  <a:pt x="1464" y="5265"/>
                </a:lnTo>
                <a:close/>
                <a:moveTo>
                  <a:pt x="6322" y="5265"/>
                </a:moveTo>
                <a:lnTo>
                  <a:pt x="6284" y="5805"/>
                </a:lnTo>
                <a:cubicBezTo>
                  <a:pt x="6252" y="6230"/>
                  <a:pt x="6244" y="6558"/>
                  <a:pt x="6254" y="7391"/>
                </a:cubicBezTo>
                <a:cubicBezTo>
                  <a:pt x="6263" y="8079"/>
                  <a:pt x="6258" y="8562"/>
                  <a:pt x="6242" y="8775"/>
                </a:cubicBezTo>
                <a:cubicBezTo>
                  <a:pt x="6220" y="9051"/>
                  <a:pt x="6197" y="8871"/>
                  <a:pt x="6083" y="7628"/>
                </a:cubicBezTo>
                <a:cubicBezTo>
                  <a:pt x="5987" y="6570"/>
                  <a:pt x="5938" y="6208"/>
                  <a:pt x="5912" y="6311"/>
                </a:cubicBezTo>
                <a:cubicBezTo>
                  <a:pt x="5893" y="6390"/>
                  <a:pt x="5857" y="6446"/>
                  <a:pt x="5835" y="6446"/>
                </a:cubicBezTo>
                <a:cubicBezTo>
                  <a:pt x="5803" y="6446"/>
                  <a:pt x="5793" y="6620"/>
                  <a:pt x="5793" y="7222"/>
                </a:cubicBezTo>
                <a:cubicBezTo>
                  <a:pt x="5793" y="7860"/>
                  <a:pt x="5808" y="8079"/>
                  <a:pt x="5874" y="8505"/>
                </a:cubicBezTo>
                <a:cubicBezTo>
                  <a:pt x="5917" y="8785"/>
                  <a:pt x="5973" y="8966"/>
                  <a:pt x="5999" y="8944"/>
                </a:cubicBezTo>
                <a:cubicBezTo>
                  <a:pt x="6030" y="8917"/>
                  <a:pt x="6066" y="9164"/>
                  <a:pt x="6103" y="9619"/>
                </a:cubicBezTo>
                <a:lnTo>
                  <a:pt x="6161" y="10328"/>
                </a:lnTo>
                <a:lnTo>
                  <a:pt x="6093" y="10969"/>
                </a:lnTo>
                <a:cubicBezTo>
                  <a:pt x="6039" y="11472"/>
                  <a:pt x="6009" y="11609"/>
                  <a:pt x="5961" y="11509"/>
                </a:cubicBezTo>
                <a:cubicBezTo>
                  <a:pt x="5903" y="11388"/>
                  <a:pt x="5899" y="11423"/>
                  <a:pt x="5899" y="12116"/>
                </a:cubicBezTo>
                <a:cubicBezTo>
                  <a:pt x="5899" y="12522"/>
                  <a:pt x="5908" y="12912"/>
                  <a:pt x="5916" y="12994"/>
                </a:cubicBezTo>
                <a:cubicBezTo>
                  <a:pt x="5923" y="13075"/>
                  <a:pt x="6014" y="13129"/>
                  <a:pt x="6119" y="13129"/>
                </a:cubicBezTo>
                <a:lnTo>
                  <a:pt x="6313" y="13129"/>
                </a:lnTo>
                <a:lnTo>
                  <a:pt x="6296" y="11846"/>
                </a:lnTo>
                <a:cubicBezTo>
                  <a:pt x="6289" y="11142"/>
                  <a:pt x="6281" y="10444"/>
                  <a:pt x="6280" y="10260"/>
                </a:cubicBezTo>
                <a:cubicBezTo>
                  <a:pt x="6278" y="9634"/>
                  <a:pt x="6339" y="8265"/>
                  <a:pt x="6397" y="7661"/>
                </a:cubicBezTo>
                <a:cubicBezTo>
                  <a:pt x="6470" y="6893"/>
                  <a:pt x="6468" y="6477"/>
                  <a:pt x="6387" y="5805"/>
                </a:cubicBezTo>
                <a:lnTo>
                  <a:pt x="6322" y="5265"/>
                </a:lnTo>
                <a:close/>
                <a:moveTo>
                  <a:pt x="1025" y="5535"/>
                </a:moveTo>
                <a:lnTo>
                  <a:pt x="987" y="6244"/>
                </a:lnTo>
                <a:cubicBezTo>
                  <a:pt x="954" y="6897"/>
                  <a:pt x="955" y="7046"/>
                  <a:pt x="983" y="7560"/>
                </a:cubicBezTo>
                <a:cubicBezTo>
                  <a:pt x="1022" y="8261"/>
                  <a:pt x="1072" y="11010"/>
                  <a:pt x="1055" y="11475"/>
                </a:cubicBezTo>
                <a:cubicBezTo>
                  <a:pt x="1045" y="11728"/>
                  <a:pt x="1008" y="11812"/>
                  <a:pt x="903" y="11812"/>
                </a:cubicBezTo>
                <a:cubicBezTo>
                  <a:pt x="740" y="11813"/>
                  <a:pt x="743" y="11848"/>
                  <a:pt x="699" y="9045"/>
                </a:cubicBezTo>
                <a:cubicBezTo>
                  <a:pt x="676" y="7494"/>
                  <a:pt x="670" y="7333"/>
                  <a:pt x="645" y="7695"/>
                </a:cubicBezTo>
                <a:cubicBezTo>
                  <a:pt x="629" y="7920"/>
                  <a:pt x="616" y="8291"/>
                  <a:pt x="616" y="8505"/>
                </a:cubicBezTo>
                <a:cubicBezTo>
                  <a:pt x="616" y="8719"/>
                  <a:pt x="575" y="9168"/>
                  <a:pt x="525" y="9518"/>
                </a:cubicBezTo>
                <a:cubicBezTo>
                  <a:pt x="435" y="10150"/>
                  <a:pt x="397" y="10725"/>
                  <a:pt x="370" y="11846"/>
                </a:cubicBezTo>
                <a:cubicBezTo>
                  <a:pt x="357" y="12414"/>
                  <a:pt x="359" y="12434"/>
                  <a:pt x="467" y="12589"/>
                </a:cubicBezTo>
                <a:cubicBezTo>
                  <a:pt x="568" y="12734"/>
                  <a:pt x="582" y="12712"/>
                  <a:pt x="616" y="12251"/>
                </a:cubicBezTo>
                <a:lnTo>
                  <a:pt x="654" y="11745"/>
                </a:lnTo>
                <a:lnTo>
                  <a:pt x="690" y="12420"/>
                </a:lnTo>
                <a:lnTo>
                  <a:pt x="722" y="13129"/>
                </a:lnTo>
                <a:lnTo>
                  <a:pt x="912" y="13129"/>
                </a:lnTo>
                <a:cubicBezTo>
                  <a:pt x="1041" y="13129"/>
                  <a:pt x="1107" y="13047"/>
                  <a:pt x="1119" y="12859"/>
                </a:cubicBezTo>
                <a:cubicBezTo>
                  <a:pt x="1128" y="12706"/>
                  <a:pt x="1134" y="11608"/>
                  <a:pt x="1132" y="10429"/>
                </a:cubicBezTo>
                <a:cubicBezTo>
                  <a:pt x="1128" y="8544"/>
                  <a:pt x="1134" y="8246"/>
                  <a:pt x="1171" y="7898"/>
                </a:cubicBezTo>
                <a:cubicBezTo>
                  <a:pt x="1226" y="7377"/>
                  <a:pt x="1223" y="6967"/>
                  <a:pt x="1164" y="6649"/>
                </a:cubicBezTo>
                <a:cubicBezTo>
                  <a:pt x="1138" y="6507"/>
                  <a:pt x="1096" y="6216"/>
                  <a:pt x="1071" y="5974"/>
                </a:cubicBezTo>
                <a:lnTo>
                  <a:pt x="1025" y="5535"/>
                </a:lnTo>
                <a:close/>
                <a:moveTo>
                  <a:pt x="9592" y="5535"/>
                </a:moveTo>
                <a:lnTo>
                  <a:pt x="9553" y="6244"/>
                </a:lnTo>
                <a:cubicBezTo>
                  <a:pt x="9521" y="6897"/>
                  <a:pt x="9522" y="7046"/>
                  <a:pt x="9550" y="7560"/>
                </a:cubicBezTo>
                <a:cubicBezTo>
                  <a:pt x="9589" y="8261"/>
                  <a:pt x="9638" y="11010"/>
                  <a:pt x="9621" y="11475"/>
                </a:cubicBezTo>
                <a:cubicBezTo>
                  <a:pt x="9606" y="11894"/>
                  <a:pt x="9376" y="11948"/>
                  <a:pt x="9337" y="11542"/>
                </a:cubicBezTo>
                <a:cubicBezTo>
                  <a:pt x="9323" y="11395"/>
                  <a:pt x="9311" y="10876"/>
                  <a:pt x="9311" y="10395"/>
                </a:cubicBezTo>
                <a:cubicBezTo>
                  <a:pt x="9311" y="9643"/>
                  <a:pt x="9306" y="9549"/>
                  <a:pt x="9279" y="9788"/>
                </a:cubicBezTo>
                <a:cubicBezTo>
                  <a:pt x="9261" y="9940"/>
                  <a:pt x="9247" y="10361"/>
                  <a:pt x="9247" y="10699"/>
                </a:cubicBezTo>
                <a:cubicBezTo>
                  <a:pt x="9247" y="11625"/>
                  <a:pt x="9204" y="11820"/>
                  <a:pt x="9040" y="11745"/>
                </a:cubicBezTo>
                <a:cubicBezTo>
                  <a:pt x="8898" y="11680"/>
                  <a:pt x="8894" y="11676"/>
                  <a:pt x="8895" y="11104"/>
                </a:cubicBezTo>
                <a:cubicBezTo>
                  <a:pt x="8895" y="10570"/>
                  <a:pt x="8887" y="10505"/>
                  <a:pt x="8798" y="10395"/>
                </a:cubicBezTo>
                <a:cubicBezTo>
                  <a:pt x="8744" y="10328"/>
                  <a:pt x="8643" y="10035"/>
                  <a:pt x="8575" y="9720"/>
                </a:cubicBezTo>
                <a:cubicBezTo>
                  <a:pt x="8420" y="9003"/>
                  <a:pt x="8329" y="8952"/>
                  <a:pt x="8272" y="9619"/>
                </a:cubicBezTo>
                <a:cubicBezTo>
                  <a:pt x="8197" y="10485"/>
                  <a:pt x="8201" y="10564"/>
                  <a:pt x="8307" y="10564"/>
                </a:cubicBezTo>
                <a:cubicBezTo>
                  <a:pt x="8364" y="10564"/>
                  <a:pt x="8425" y="10720"/>
                  <a:pt x="8446" y="10901"/>
                </a:cubicBezTo>
                <a:cubicBezTo>
                  <a:pt x="8514" y="11491"/>
                  <a:pt x="8432" y="11812"/>
                  <a:pt x="8211" y="11812"/>
                </a:cubicBezTo>
                <a:cubicBezTo>
                  <a:pt x="8029" y="11813"/>
                  <a:pt x="7956" y="11590"/>
                  <a:pt x="8010" y="11239"/>
                </a:cubicBezTo>
                <a:cubicBezTo>
                  <a:pt x="8022" y="11162"/>
                  <a:pt x="8033" y="10673"/>
                  <a:pt x="8033" y="10125"/>
                </a:cubicBezTo>
                <a:cubicBezTo>
                  <a:pt x="8033" y="9029"/>
                  <a:pt x="8004" y="8773"/>
                  <a:pt x="7914" y="9011"/>
                </a:cubicBezTo>
                <a:cubicBezTo>
                  <a:pt x="7846" y="9189"/>
                  <a:pt x="7693" y="10616"/>
                  <a:pt x="7668" y="11306"/>
                </a:cubicBezTo>
                <a:cubicBezTo>
                  <a:pt x="7652" y="11767"/>
                  <a:pt x="7637" y="11839"/>
                  <a:pt x="7549" y="11779"/>
                </a:cubicBezTo>
                <a:cubicBezTo>
                  <a:pt x="7450" y="11712"/>
                  <a:pt x="7448" y="11691"/>
                  <a:pt x="7426" y="10766"/>
                </a:cubicBezTo>
                <a:cubicBezTo>
                  <a:pt x="7379" y="8790"/>
                  <a:pt x="7267" y="8680"/>
                  <a:pt x="7181" y="10530"/>
                </a:cubicBezTo>
                <a:cubicBezTo>
                  <a:pt x="7097" y="12345"/>
                  <a:pt x="7132" y="13129"/>
                  <a:pt x="7294" y="13129"/>
                </a:cubicBezTo>
                <a:cubicBezTo>
                  <a:pt x="7458" y="13129"/>
                  <a:pt x="7401" y="14066"/>
                  <a:pt x="7210" y="14512"/>
                </a:cubicBezTo>
                <a:cubicBezTo>
                  <a:pt x="7078" y="14822"/>
                  <a:pt x="6958" y="14609"/>
                  <a:pt x="6900" y="14006"/>
                </a:cubicBezTo>
                <a:cubicBezTo>
                  <a:pt x="6854" y="13524"/>
                  <a:pt x="6847" y="12269"/>
                  <a:pt x="6884" y="11542"/>
                </a:cubicBezTo>
                <a:cubicBezTo>
                  <a:pt x="6897" y="11295"/>
                  <a:pt x="6900" y="11038"/>
                  <a:pt x="6894" y="10969"/>
                </a:cubicBezTo>
                <a:cubicBezTo>
                  <a:pt x="6876" y="10786"/>
                  <a:pt x="6813" y="12455"/>
                  <a:pt x="6800" y="13432"/>
                </a:cubicBezTo>
                <a:cubicBezTo>
                  <a:pt x="6787" y="14446"/>
                  <a:pt x="6825" y="15463"/>
                  <a:pt x="6887" y="15795"/>
                </a:cubicBezTo>
                <a:cubicBezTo>
                  <a:pt x="6956" y="16163"/>
                  <a:pt x="7176" y="15960"/>
                  <a:pt x="7274" y="15458"/>
                </a:cubicBezTo>
                <a:cubicBezTo>
                  <a:pt x="7331" y="15168"/>
                  <a:pt x="7377" y="14700"/>
                  <a:pt x="7410" y="14074"/>
                </a:cubicBezTo>
                <a:lnTo>
                  <a:pt x="7458" y="13129"/>
                </a:lnTo>
                <a:lnTo>
                  <a:pt x="7917" y="13129"/>
                </a:lnTo>
                <a:cubicBezTo>
                  <a:pt x="8365" y="13129"/>
                  <a:pt x="8376" y="13146"/>
                  <a:pt x="8482" y="12589"/>
                </a:cubicBezTo>
                <a:cubicBezTo>
                  <a:pt x="8621" y="11852"/>
                  <a:pt x="8765" y="11885"/>
                  <a:pt x="8775" y="12656"/>
                </a:cubicBezTo>
                <a:cubicBezTo>
                  <a:pt x="8782" y="13137"/>
                  <a:pt x="8791" y="13129"/>
                  <a:pt x="8992" y="13129"/>
                </a:cubicBezTo>
                <a:cubicBezTo>
                  <a:pt x="9166" y="13129"/>
                  <a:pt x="9203" y="13095"/>
                  <a:pt x="9214" y="12791"/>
                </a:cubicBezTo>
                <a:cubicBezTo>
                  <a:pt x="9227" y="12454"/>
                  <a:pt x="9230" y="12454"/>
                  <a:pt x="9266" y="12791"/>
                </a:cubicBezTo>
                <a:cubicBezTo>
                  <a:pt x="9315" y="13253"/>
                  <a:pt x="9662" y="13305"/>
                  <a:pt x="9689" y="12859"/>
                </a:cubicBezTo>
                <a:cubicBezTo>
                  <a:pt x="9698" y="12706"/>
                  <a:pt x="9701" y="11608"/>
                  <a:pt x="9699" y="10429"/>
                </a:cubicBezTo>
                <a:cubicBezTo>
                  <a:pt x="9695" y="8544"/>
                  <a:pt x="9700" y="8246"/>
                  <a:pt x="9737" y="7898"/>
                </a:cubicBezTo>
                <a:cubicBezTo>
                  <a:pt x="9792" y="7377"/>
                  <a:pt x="9790" y="6967"/>
                  <a:pt x="9731" y="6649"/>
                </a:cubicBezTo>
                <a:cubicBezTo>
                  <a:pt x="9704" y="6507"/>
                  <a:pt x="9663" y="6216"/>
                  <a:pt x="9637" y="5974"/>
                </a:cubicBezTo>
                <a:lnTo>
                  <a:pt x="9592" y="5535"/>
                </a:lnTo>
                <a:close/>
                <a:moveTo>
                  <a:pt x="14408" y="5535"/>
                </a:moveTo>
                <a:lnTo>
                  <a:pt x="14372" y="6244"/>
                </a:lnTo>
                <a:cubicBezTo>
                  <a:pt x="14340" y="6897"/>
                  <a:pt x="14338" y="7046"/>
                  <a:pt x="14366" y="7560"/>
                </a:cubicBezTo>
                <a:cubicBezTo>
                  <a:pt x="14405" y="8261"/>
                  <a:pt x="14457" y="11010"/>
                  <a:pt x="14440" y="11475"/>
                </a:cubicBezTo>
                <a:cubicBezTo>
                  <a:pt x="14425" y="11894"/>
                  <a:pt x="14192" y="11948"/>
                  <a:pt x="14153" y="11542"/>
                </a:cubicBezTo>
                <a:cubicBezTo>
                  <a:pt x="14139" y="11395"/>
                  <a:pt x="14127" y="10876"/>
                  <a:pt x="14127" y="10395"/>
                </a:cubicBezTo>
                <a:cubicBezTo>
                  <a:pt x="14127" y="9643"/>
                  <a:pt x="14122" y="9549"/>
                  <a:pt x="14095" y="9788"/>
                </a:cubicBezTo>
                <a:cubicBezTo>
                  <a:pt x="14077" y="9940"/>
                  <a:pt x="14063" y="10361"/>
                  <a:pt x="14063" y="10699"/>
                </a:cubicBezTo>
                <a:cubicBezTo>
                  <a:pt x="14063" y="11625"/>
                  <a:pt x="14020" y="11820"/>
                  <a:pt x="13856" y="11745"/>
                </a:cubicBezTo>
                <a:cubicBezTo>
                  <a:pt x="13713" y="11680"/>
                  <a:pt x="13710" y="11678"/>
                  <a:pt x="13714" y="11104"/>
                </a:cubicBezTo>
                <a:cubicBezTo>
                  <a:pt x="13717" y="10567"/>
                  <a:pt x="13711" y="10526"/>
                  <a:pt x="13620" y="10395"/>
                </a:cubicBezTo>
                <a:cubicBezTo>
                  <a:pt x="13566" y="10316"/>
                  <a:pt x="13461" y="9989"/>
                  <a:pt x="13391" y="9686"/>
                </a:cubicBezTo>
                <a:cubicBezTo>
                  <a:pt x="13230" y="8993"/>
                  <a:pt x="13148" y="8962"/>
                  <a:pt x="13091" y="9619"/>
                </a:cubicBezTo>
                <a:cubicBezTo>
                  <a:pt x="13016" y="10485"/>
                  <a:pt x="13017" y="10564"/>
                  <a:pt x="13123" y="10564"/>
                </a:cubicBezTo>
                <a:cubicBezTo>
                  <a:pt x="13180" y="10564"/>
                  <a:pt x="13241" y="10720"/>
                  <a:pt x="13262" y="10901"/>
                </a:cubicBezTo>
                <a:cubicBezTo>
                  <a:pt x="13328" y="11470"/>
                  <a:pt x="13250" y="11812"/>
                  <a:pt x="13049" y="11812"/>
                </a:cubicBezTo>
                <a:cubicBezTo>
                  <a:pt x="12883" y="11812"/>
                  <a:pt x="12869" y="11778"/>
                  <a:pt x="12826" y="11205"/>
                </a:cubicBezTo>
                <a:cubicBezTo>
                  <a:pt x="12801" y="10871"/>
                  <a:pt x="12775" y="10330"/>
                  <a:pt x="12768" y="9990"/>
                </a:cubicBezTo>
                <a:cubicBezTo>
                  <a:pt x="12760" y="9560"/>
                  <a:pt x="12743" y="9349"/>
                  <a:pt x="12713" y="9349"/>
                </a:cubicBezTo>
                <a:cubicBezTo>
                  <a:pt x="12647" y="9349"/>
                  <a:pt x="12535" y="10184"/>
                  <a:pt x="12484" y="11036"/>
                </a:cubicBezTo>
                <a:cubicBezTo>
                  <a:pt x="12441" y="11769"/>
                  <a:pt x="12433" y="11812"/>
                  <a:pt x="12316" y="11812"/>
                </a:cubicBezTo>
                <a:cubicBezTo>
                  <a:pt x="12161" y="11812"/>
                  <a:pt x="12110" y="11356"/>
                  <a:pt x="12129" y="10125"/>
                </a:cubicBezTo>
                <a:cubicBezTo>
                  <a:pt x="12141" y="9332"/>
                  <a:pt x="12141" y="9300"/>
                  <a:pt x="12100" y="9686"/>
                </a:cubicBezTo>
                <a:cubicBezTo>
                  <a:pt x="12077" y="9903"/>
                  <a:pt x="12058" y="10296"/>
                  <a:pt x="12058" y="10530"/>
                </a:cubicBezTo>
                <a:cubicBezTo>
                  <a:pt x="12058" y="11526"/>
                  <a:pt x="12022" y="11818"/>
                  <a:pt x="11893" y="11812"/>
                </a:cubicBezTo>
                <a:cubicBezTo>
                  <a:pt x="11762" y="11807"/>
                  <a:pt x="11711" y="11521"/>
                  <a:pt x="11645" y="10429"/>
                </a:cubicBezTo>
                <a:cubicBezTo>
                  <a:pt x="11598" y="9660"/>
                  <a:pt x="11587" y="9664"/>
                  <a:pt x="11542" y="10462"/>
                </a:cubicBezTo>
                <a:cubicBezTo>
                  <a:pt x="11507" y="11078"/>
                  <a:pt x="11508" y="11125"/>
                  <a:pt x="11548" y="12049"/>
                </a:cubicBezTo>
                <a:cubicBezTo>
                  <a:pt x="11611" y="13509"/>
                  <a:pt x="11605" y="14164"/>
                  <a:pt x="11522" y="14614"/>
                </a:cubicBezTo>
                <a:cubicBezTo>
                  <a:pt x="11416" y="15189"/>
                  <a:pt x="11232" y="15141"/>
                  <a:pt x="11148" y="14512"/>
                </a:cubicBezTo>
                <a:cubicBezTo>
                  <a:pt x="11065" y="13894"/>
                  <a:pt x="11046" y="13227"/>
                  <a:pt x="11080" y="12150"/>
                </a:cubicBezTo>
                <a:cubicBezTo>
                  <a:pt x="11094" y="11706"/>
                  <a:pt x="11100" y="11277"/>
                  <a:pt x="11093" y="11205"/>
                </a:cubicBezTo>
                <a:cubicBezTo>
                  <a:pt x="11071" y="10980"/>
                  <a:pt x="11011" y="12743"/>
                  <a:pt x="10999" y="13972"/>
                </a:cubicBezTo>
                <a:cubicBezTo>
                  <a:pt x="10986" y="15278"/>
                  <a:pt x="11022" y="16125"/>
                  <a:pt x="11106" y="16504"/>
                </a:cubicBezTo>
                <a:cubicBezTo>
                  <a:pt x="11178" y="16830"/>
                  <a:pt x="11427" y="16607"/>
                  <a:pt x="11519" y="16132"/>
                </a:cubicBezTo>
                <a:cubicBezTo>
                  <a:pt x="11586" y="15787"/>
                  <a:pt x="11609" y="15482"/>
                  <a:pt x="11645" y="14479"/>
                </a:cubicBezTo>
                <a:lnTo>
                  <a:pt x="11690" y="13264"/>
                </a:lnTo>
                <a:lnTo>
                  <a:pt x="11845" y="13196"/>
                </a:lnTo>
                <a:cubicBezTo>
                  <a:pt x="11957" y="13149"/>
                  <a:pt x="12009" y="13035"/>
                  <a:pt x="12026" y="12791"/>
                </a:cubicBezTo>
                <a:cubicBezTo>
                  <a:pt x="12047" y="12482"/>
                  <a:pt x="12055" y="12473"/>
                  <a:pt x="12081" y="12791"/>
                </a:cubicBezTo>
                <a:cubicBezTo>
                  <a:pt x="12121" y="13295"/>
                  <a:pt x="12373" y="13297"/>
                  <a:pt x="12426" y="12791"/>
                </a:cubicBezTo>
                <a:cubicBezTo>
                  <a:pt x="12462" y="12451"/>
                  <a:pt x="12474" y="12451"/>
                  <a:pt x="12610" y="13196"/>
                </a:cubicBezTo>
                <a:cubicBezTo>
                  <a:pt x="12751" y="13968"/>
                  <a:pt x="12756" y="13987"/>
                  <a:pt x="12781" y="13568"/>
                </a:cubicBezTo>
                <a:cubicBezTo>
                  <a:pt x="12804" y="13190"/>
                  <a:pt x="12830" y="13129"/>
                  <a:pt x="12997" y="13129"/>
                </a:cubicBezTo>
                <a:cubicBezTo>
                  <a:pt x="13161" y="13129"/>
                  <a:pt x="13206" y="13074"/>
                  <a:pt x="13298" y="12589"/>
                </a:cubicBezTo>
                <a:cubicBezTo>
                  <a:pt x="13437" y="11852"/>
                  <a:pt x="13581" y="11885"/>
                  <a:pt x="13591" y="12656"/>
                </a:cubicBezTo>
                <a:cubicBezTo>
                  <a:pt x="13598" y="13137"/>
                  <a:pt x="13607" y="13129"/>
                  <a:pt x="13808" y="13129"/>
                </a:cubicBezTo>
                <a:cubicBezTo>
                  <a:pt x="13982" y="13129"/>
                  <a:pt x="14019" y="13095"/>
                  <a:pt x="14030" y="12791"/>
                </a:cubicBezTo>
                <a:cubicBezTo>
                  <a:pt x="14043" y="12454"/>
                  <a:pt x="14046" y="12454"/>
                  <a:pt x="14082" y="12791"/>
                </a:cubicBezTo>
                <a:cubicBezTo>
                  <a:pt x="14131" y="13253"/>
                  <a:pt x="14477" y="13305"/>
                  <a:pt x="14505" y="12859"/>
                </a:cubicBezTo>
                <a:cubicBezTo>
                  <a:pt x="14514" y="12706"/>
                  <a:pt x="14520" y="11608"/>
                  <a:pt x="14518" y="10429"/>
                </a:cubicBezTo>
                <a:cubicBezTo>
                  <a:pt x="14514" y="8544"/>
                  <a:pt x="14516" y="8246"/>
                  <a:pt x="14553" y="7898"/>
                </a:cubicBezTo>
                <a:cubicBezTo>
                  <a:pt x="14608" y="7377"/>
                  <a:pt x="14606" y="6967"/>
                  <a:pt x="14547" y="6649"/>
                </a:cubicBezTo>
                <a:cubicBezTo>
                  <a:pt x="14520" y="6507"/>
                  <a:pt x="14479" y="6216"/>
                  <a:pt x="14453" y="5974"/>
                </a:cubicBezTo>
                <a:lnTo>
                  <a:pt x="14408" y="5535"/>
                </a:lnTo>
                <a:close/>
                <a:moveTo>
                  <a:pt x="4715" y="5670"/>
                </a:moveTo>
                <a:lnTo>
                  <a:pt x="4673" y="6379"/>
                </a:lnTo>
                <a:cubicBezTo>
                  <a:pt x="4631" y="7079"/>
                  <a:pt x="4630" y="7138"/>
                  <a:pt x="4666" y="10058"/>
                </a:cubicBezTo>
                <a:cubicBezTo>
                  <a:pt x="4703" y="12936"/>
                  <a:pt x="4705" y="13058"/>
                  <a:pt x="4666" y="13466"/>
                </a:cubicBezTo>
                <a:cubicBezTo>
                  <a:pt x="4610" y="14066"/>
                  <a:pt x="4428" y="14193"/>
                  <a:pt x="4357" y="13702"/>
                </a:cubicBezTo>
                <a:cubicBezTo>
                  <a:pt x="4271" y="13116"/>
                  <a:pt x="4249" y="12467"/>
                  <a:pt x="4289" y="11475"/>
                </a:cubicBezTo>
                <a:cubicBezTo>
                  <a:pt x="4317" y="10757"/>
                  <a:pt x="4319" y="10668"/>
                  <a:pt x="4292" y="10901"/>
                </a:cubicBezTo>
                <a:cubicBezTo>
                  <a:pt x="4245" y="11308"/>
                  <a:pt x="4188" y="13413"/>
                  <a:pt x="4205" y="14108"/>
                </a:cubicBezTo>
                <a:cubicBezTo>
                  <a:pt x="4213" y="14435"/>
                  <a:pt x="4251" y="14912"/>
                  <a:pt x="4289" y="15154"/>
                </a:cubicBezTo>
                <a:cubicBezTo>
                  <a:pt x="4430" y="16055"/>
                  <a:pt x="4633" y="15505"/>
                  <a:pt x="4728" y="13972"/>
                </a:cubicBezTo>
                <a:lnTo>
                  <a:pt x="4779" y="13129"/>
                </a:lnTo>
                <a:lnTo>
                  <a:pt x="4947" y="13129"/>
                </a:lnTo>
                <a:cubicBezTo>
                  <a:pt x="5076" y="13129"/>
                  <a:pt x="5134" y="13020"/>
                  <a:pt x="5202" y="12656"/>
                </a:cubicBezTo>
                <a:cubicBezTo>
                  <a:pt x="5275" y="12266"/>
                  <a:pt x="5316" y="12212"/>
                  <a:pt x="5425" y="12319"/>
                </a:cubicBezTo>
                <a:cubicBezTo>
                  <a:pt x="5550" y="12441"/>
                  <a:pt x="5559" y="12423"/>
                  <a:pt x="5593" y="11880"/>
                </a:cubicBezTo>
                <a:cubicBezTo>
                  <a:pt x="5623" y="11406"/>
                  <a:pt x="5623" y="11262"/>
                  <a:pt x="5599" y="11104"/>
                </a:cubicBezTo>
                <a:cubicBezTo>
                  <a:pt x="5583" y="10998"/>
                  <a:pt x="5559" y="10903"/>
                  <a:pt x="5544" y="10901"/>
                </a:cubicBezTo>
                <a:cubicBezTo>
                  <a:pt x="5529" y="10899"/>
                  <a:pt x="5441" y="10514"/>
                  <a:pt x="5347" y="10024"/>
                </a:cubicBezTo>
                <a:cubicBezTo>
                  <a:pt x="5254" y="9534"/>
                  <a:pt x="5155" y="9146"/>
                  <a:pt x="5128" y="9146"/>
                </a:cubicBezTo>
                <a:cubicBezTo>
                  <a:pt x="5070" y="9146"/>
                  <a:pt x="4994" y="9667"/>
                  <a:pt x="4963" y="10260"/>
                </a:cubicBezTo>
                <a:cubicBezTo>
                  <a:pt x="4944" y="10641"/>
                  <a:pt x="4948" y="10638"/>
                  <a:pt x="5012" y="10530"/>
                </a:cubicBezTo>
                <a:cubicBezTo>
                  <a:pt x="5105" y="10371"/>
                  <a:pt x="5259" y="11014"/>
                  <a:pt x="5222" y="11408"/>
                </a:cubicBezTo>
                <a:cubicBezTo>
                  <a:pt x="5186" y="11779"/>
                  <a:pt x="4844" y="11950"/>
                  <a:pt x="4805" y="11610"/>
                </a:cubicBezTo>
                <a:cubicBezTo>
                  <a:pt x="4786" y="11445"/>
                  <a:pt x="4770" y="10596"/>
                  <a:pt x="4760" y="9248"/>
                </a:cubicBezTo>
                <a:cubicBezTo>
                  <a:pt x="4752" y="8096"/>
                  <a:pt x="4739" y="6818"/>
                  <a:pt x="4731" y="6412"/>
                </a:cubicBezTo>
                <a:lnTo>
                  <a:pt x="4715" y="5670"/>
                </a:lnTo>
                <a:close/>
                <a:moveTo>
                  <a:pt x="18417" y="5670"/>
                </a:moveTo>
                <a:lnTo>
                  <a:pt x="18375" y="6379"/>
                </a:lnTo>
                <a:cubicBezTo>
                  <a:pt x="18333" y="7079"/>
                  <a:pt x="18335" y="7138"/>
                  <a:pt x="18372" y="10058"/>
                </a:cubicBezTo>
                <a:cubicBezTo>
                  <a:pt x="18408" y="12936"/>
                  <a:pt x="18407" y="13058"/>
                  <a:pt x="18368" y="13466"/>
                </a:cubicBezTo>
                <a:cubicBezTo>
                  <a:pt x="18312" y="14066"/>
                  <a:pt x="18130" y="14193"/>
                  <a:pt x="18059" y="13702"/>
                </a:cubicBezTo>
                <a:cubicBezTo>
                  <a:pt x="17973" y="13116"/>
                  <a:pt x="17954" y="12467"/>
                  <a:pt x="17994" y="11475"/>
                </a:cubicBezTo>
                <a:cubicBezTo>
                  <a:pt x="18023" y="10757"/>
                  <a:pt x="18021" y="10668"/>
                  <a:pt x="17994" y="10901"/>
                </a:cubicBezTo>
                <a:cubicBezTo>
                  <a:pt x="17947" y="11308"/>
                  <a:pt x="17890" y="13413"/>
                  <a:pt x="17907" y="14108"/>
                </a:cubicBezTo>
                <a:cubicBezTo>
                  <a:pt x="17915" y="14435"/>
                  <a:pt x="17953" y="14912"/>
                  <a:pt x="17991" y="15154"/>
                </a:cubicBezTo>
                <a:cubicBezTo>
                  <a:pt x="18132" y="16055"/>
                  <a:pt x="18335" y="15505"/>
                  <a:pt x="18430" y="13972"/>
                </a:cubicBezTo>
                <a:cubicBezTo>
                  <a:pt x="18477" y="13210"/>
                  <a:pt x="18491" y="13129"/>
                  <a:pt x="18578" y="13129"/>
                </a:cubicBezTo>
                <a:cubicBezTo>
                  <a:pt x="18637" y="13129"/>
                  <a:pt x="18687" y="13015"/>
                  <a:pt x="18711" y="12791"/>
                </a:cubicBezTo>
                <a:cubicBezTo>
                  <a:pt x="18747" y="12451"/>
                  <a:pt x="18759" y="12451"/>
                  <a:pt x="18895" y="13196"/>
                </a:cubicBezTo>
                <a:cubicBezTo>
                  <a:pt x="19035" y="13968"/>
                  <a:pt x="19041" y="13987"/>
                  <a:pt x="19066" y="13568"/>
                </a:cubicBezTo>
                <a:cubicBezTo>
                  <a:pt x="19088" y="13188"/>
                  <a:pt x="19117" y="13129"/>
                  <a:pt x="19292" y="13129"/>
                </a:cubicBezTo>
                <a:cubicBezTo>
                  <a:pt x="19457" y="13129"/>
                  <a:pt x="19494" y="13093"/>
                  <a:pt x="19505" y="12791"/>
                </a:cubicBezTo>
                <a:cubicBezTo>
                  <a:pt x="19517" y="12454"/>
                  <a:pt x="19521" y="12454"/>
                  <a:pt x="19556" y="12791"/>
                </a:cubicBezTo>
                <a:cubicBezTo>
                  <a:pt x="19612" y="13321"/>
                  <a:pt x="19956" y="13321"/>
                  <a:pt x="19976" y="12791"/>
                </a:cubicBezTo>
                <a:cubicBezTo>
                  <a:pt x="19988" y="12461"/>
                  <a:pt x="19991" y="12443"/>
                  <a:pt x="20024" y="12758"/>
                </a:cubicBezTo>
                <a:cubicBezTo>
                  <a:pt x="20055" y="13045"/>
                  <a:pt x="20132" y="13117"/>
                  <a:pt x="20470" y="13129"/>
                </a:cubicBezTo>
                <a:cubicBezTo>
                  <a:pt x="20936" y="13145"/>
                  <a:pt x="20902" y="13320"/>
                  <a:pt x="20902" y="10935"/>
                </a:cubicBezTo>
                <a:cubicBezTo>
                  <a:pt x="20903" y="9788"/>
                  <a:pt x="20901" y="9734"/>
                  <a:pt x="20867" y="10091"/>
                </a:cubicBezTo>
                <a:cubicBezTo>
                  <a:pt x="20847" y="10300"/>
                  <a:pt x="20832" y="10732"/>
                  <a:pt x="20831" y="11070"/>
                </a:cubicBezTo>
                <a:cubicBezTo>
                  <a:pt x="20830" y="11575"/>
                  <a:pt x="20820" y="11711"/>
                  <a:pt x="20776" y="11711"/>
                </a:cubicBezTo>
                <a:cubicBezTo>
                  <a:pt x="20728" y="11711"/>
                  <a:pt x="20723" y="11625"/>
                  <a:pt x="20728" y="10834"/>
                </a:cubicBezTo>
                <a:cubicBezTo>
                  <a:pt x="20733" y="9990"/>
                  <a:pt x="20732" y="9982"/>
                  <a:pt x="20692" y="10361"/>
                </a:cubicBezTo>
                <a:cubicBezTo>
                  <a:pt x="20670" y="10575"/>
                  <a:pt x="20648" y="10942"/>
                  <a:pt x="20644" y="11205"/>
                </a:cubicBezTo>
                <a:cubicBezTo>
                  <a:pt x="20639" y="11542"/>
                  <a:pt x="20619" y="11728"/>
                  <a:pt x="20576" y="11779"/>
                </a:cubicBezTo>
                <a:cubicBezTo>
                  <a:pt x="20492" y="11880"/>
                  <a:pt x="20454" y="11465"/>
                  <a:pt x="20479" y="10766"/>
                </a:cubicBezTo>
                <a:cubicBezTo>
                  <a:pt x="20527" y="9444"/>
                  <a:pt x="20456" y="9726"/>
                  <a:pt x="20402" y="11070"/>
                </a:cubicBezTo>
                <a:cubicBezTo>
                  <a:pt x="20373" y="11791"/>
                  <a:pt x="20368" y="11812"/>
                  <a:pt x="20247" y="11812"/>
                </a:cubicBezTo>
                <a:cubicBezTo>
                  <a:pt x="20178" y="11813"/>
                  <a:pt x="20113" y="11690"/>
                  <a:pt x="20099" y="11542"/>
                </a:cubicBezTo>
                <a:cubicBezTo>
                  <a:pt x="20084" y="11395"/>
                  <a:pt x="20073" y="10876"/>
                  <a:pt x="20073" y="10395"/>
                </a:cubicBezTo>
                <a:cubicBezTo>
                  <a:pt x="20073" y="9643"/>
                  <a:pt x="20068" y="9549"/>
                  <a:pt x="20040" y="9788"/>
                </a:cubicBezTo>
                <a:cubicBezTo>
                  <a:pt x="20023" y="9940"/>
                  <a:pt x="20008" y="10361"/>
                  <a:pt x="20008" y="10699"/>
                </a:cubicBezTo>
                <a:cubicBezTo>
                  <a:pt x="20008" y="11612"/>
                  <a:pt x="19967" y="11821"/>
                  <a:pt x="19814" y="11745"/>
                </a:cubicBezTo>
                <a:lnTo>
                  <a:pt x="19679" y="11711"/>
                </a:lnTo>
                <a:lnTo>
                  <a:pt x="19685" y="10800"/>
                </a:lnTo>
                <a:cubicBezTo>
                  <a:pt x="19691" y="10018"/>
                  <a:pt x="19683" y="9820"/>
                  <a:pt x="19634" y="9484"/>
                </a:cubicBezTo>
                <a:cubicBezTo>
                  <a:pt x="19545" y="8873"/>
                  <a:pt x="19400" y="9171"/>
                  <a:pt x="19356" y="10058"/>
                </a:cubicBezTo>
                <a:cubicBezTo>
                  <a:pt x="19338" y="10429"/>
                  <a:pt x="19327" y="10742"/>
                  <a:pt x="19330" y="10766"/>
                </a:cubicBezTo>
                <a:cubicBezTo>
                  <a:pt x="19334" y="10790"/>
                  <a:pt x="19364" y="10919"/>
                  <a:pt x="19398" y="11036"/>
                </a:cubicBezTo>
                <a:cubicBezTo>
                  <a:pt x="19505" y="11402"/>
                  <a:pt x="19473" y="11677"/>
                  <a:pt x="19314" y="11745"/>
                </a:cubicBezTo>
                <a:cubicBezTo>
                  <a:pt x="19170" y="11807"/>
                  <a:pt x="19158" y="11789"/>
                  <a:pt x="19114" y="11205"/>
                </a:cubicBezTo>
                <a:cubicBezTo>
                  <a:pt x="19089" y="10866"/>
                  <a:pt x="19062" y="10330"/>
                  <a:pt x="19056" y="9990"/>
                </a:cubicBezTo>
                <a:cubicBezTo>
                  <a:pt x="19048" y="9560"/>
                  <a:pt x="19031" y="9349"/>
                  <a:pt x="19001" y="9349"/>
                </a:cubicBezTo>
                <a:cubicBezTo>
                  <a:pt x="18935" y="9349"/>
                  <a:pt x="18822" y="10184"/>
                  <a:pt x="18772" y="11036"/>
                </a:cubicBezTo>
                <a:cubicBezTo>
                  <a:pt x="18730" y="11740"/>
                  <a:pt x="18717" y="11812"/>
                  <a:pt x="18623" y="11812"/>
                </a:cubicBezTo>
                <a:cubicBezTo>
                  <a:pt x="18567" y="11813"/>
                  <a:pt x="18513" y="11696"/>
                  <a:pt x="18501" y="11542"/>
                </a:cubicBezTo>
                <a:cubicBezTo>
                  <a:pt x="18489" y="11389"/>
                  <a:pt x="18470" y="10316"/>
                  <a:pt x="18462" y="9180"/>
                </a:cubicBezTo>
                <a:cubicBezTo>
                  <a:pt x="18454" y="8044"/>
                  <a:pt x="18441" y="6808"/>
                  <a:pt x="18433" y="6412"/>
                </a:cubicBezTo>
                <a:lnTo>
                  <a:pt x="18417" y="5670"/>
                </a:lnTo>
                <a:close/>
                <a:moveTo>
                  <a:pt x="428" y="5974"/>
                </a:moveTo>
                <a:cubicBezTo>
                  <a:pt x="390" y="5724"/>
                  <a:pt x="377" y="5738"/>
                  <a:pt x="344" y="6075"/>
                </a:cubicBezTo>
                <a:cubicBezTo>
                  <a:pt x="311" y="6419"/>
                  <a:pt x="310" y="6490"/>
                  <a:pt x="338" y="6682"/>
                </a:cubicBezTo>
                <a:cubicBezTo>
                  <a:pt x="356" y="6803"/>
                  <a:pt x="400" y="6879"/>
                  <a:pt x="435" y="6818"/>
                </a:cubicBezTo>
                <a:cubicBezTo>
                  <a:pt x="470" y="6756"/>
                  <a:pt x="514" y="6771"/>
                  <a:pt x="532" y="6885"/>
                </a:cubicBezTo>
                <a:cubicBezTo>
                  <a:pt x="577" y="7184"/>
                  <a:pt x="645" y="6493"/>
                  <a:pt x="612" y="6075"/>
                </a:cubicBezTo>
                <a:cubicBezTo>
                  <a:pt x="584" y="5713"/>
                  <a:pt x="528" y="5710"/>
                  <a:pt x="496" y="6041"/>
                </a:cubicBezTo>
                <a:cubicBezTo>
                  <a:pt x="480" y="6214"/>
                  <a:pt x="460" y="6184"/>
                  <a:pt x="428" y="5974"/>
                </a:cubicBezTo>
                <a:close/>
                <a:moveTo>
                  <a:pt x="15409" y="5974"/>
                </a:moveTo>
                <a:cubicBezTo>
                  <a:pt x="15370" y="5724"/>
                  <a:pt x="15357" y="5738"/>
                  <a:pt x="15325" y="6075"/>
                </a:cubicBezTo>
                <a:cubicBezTo>
                  <a:pt x="15292" y="6419"/>
                  <a:pt x="15293" y="6490"/>
                  <a:pt x="15321" y="6682"/>
                </a:cubicBezTo>
                <a:cubicBezTo>
                  <a:pt x="15339" y="6803"/>
                  <a:pt x="15380" y="6879"/>
                  <a:pt x="15415" y="6818"/>
                </a:cubicBezTo>
                <a:cubicBezTo>
                  <a:pt x="15450" y="6756"/>
                  <a:pt x="15495" y="6771"/>
                  <a:pt x="15512" y="6885"/>
                </a:cubicBezTo>
                <a:cubicBezTo>
                  <a:pt x="15557" y="7184"/>
                  <a:pt x="15629" y="6493"/>
                  <a:pt x="15596" y="6075"/>
                </a:cubicBezTo>
                <a:cubicBezTo>
                  <a:pt x="15567" y="5713"/>
                  <a:pt x="15508" y="5710"/>
                  <a:pt x="15476" y="6041"/>
                </a:cubicBezTo>
                <a:cubicBezTo>
                  <a:pt x="15460" y="6214"/>
                  <a:pt x="15441" y="6184"/>
                  <a:pt x="15409" y="5974"/>
                </a:cubicBezTo>
                <a:close/>
                <a:moveTo>
                  <a:pt x="3788" y="6008"/>
                </a:moveTo>
                <a:cubicBezTo>
                  <a:pt x="3779" y="6007"/>
                  <a:pt x="3755" y="6317"/>
                  <a:pt x="3737" y="6682"/>
                </a:cubicBezTo>
                <a:cubicBezTo>
                  <a:pt x="3707" y="7279"/>
                  <a:pt x="3708" y="7607"/>
                  <a:pt x="3737" y="10058"/>
                </a:cubicBezTo>
                <a:cubicBezTo>
                  <a:pt x="3755" y="11558"/>
                  <a:pt x="3769" y="12824"/>
                  <a:pt x="3769" y="12859"/>
                </a:cubicBezTo>
                <a:cubicBezTo>
                  <a:pt x="3769" y="12893"/>
                  <a:pt x="3773" y="12926"/>
                  <a:pt x="3779" y="12926"/>
                </a:cubicBezTo>
                <a:cubicBezTo>
                  <a:pt x="3784" y="12926"/>
                  <a:pt x="3801" y="12518"/>
                  <a:pt x="3814" y="12015"/>
                </a:cubicBezTo>
                <a:cubicBezTo>
                  <a:pt x="3840" y="10997"/>
                  <a:pt x="3819" y="6008"/>
                  <a:pt x="3788" y="6008"/>
                </a:cubicBezTo>
                <a:close/>
                <a:moveTo>
                  <a:pt x="10076" y="6008"/>
                </a:moveTo>
                <a:cubicBezTo>
                  <a:pt x="10066" y="6007"/>
                  <a:pt x="10043" y="6317"/>
                  <a:pt x="10025" y="6682"/>
                </a:cubicBezTo>
                <a:cubicBezTo>
                  <a:pt x="9995" y="7279"/>
                  <a:pt x="9996" y="7607"/>
                  <a:pt x="10025" y="10058"/>
                </a:cubicBezTo>
                <a:cubicBezTo>
                  <a:pt x="10042" y="11558"/>
                  <a:pt x="10057" y="12824"/>
                  <a:pt x="10057" y="12859"/>
                </a:cubicBezTo>
                <a:cubicBezTo>
                  <a:pt x="10057" y="12893"/>
                  <a:pt x="10061" y="12926"/>
                  <a:pt x="10067" y="12926"/>
                </a:cubicBezTo>
                <a:cubicBezTo>
                  <a:pt x="10072" y="12926"/>
                  <a:pt x="10086" y="12518"/>
                  <a:pt x="10099" y="12015"/>
                </a:cubicBezTo>
                <a:cubicBezTo>
                  <a:pt x="10125" y="10997"/>
                  <a:pt x="10107" y="6008"/>
                  <a:pt x="10076" y="6008"/>
                </a:cubicBezTo>
                <a:close/>
                <a:moveTo>
                  <a:pt x="14892" y="6008"/>
                </a:moveTo>
                <a:cubicBezTo>
                  <a:pt x="14882" y="6007"/>
                  <a:pt x="14859" y="6317"/>
                  <a:pt x="14840" y="6682"/>
                </a:cubicBezTo>
                <a:cubicBezTo>
                  <a:pt x="14811" y="7279"/>
                  <a:pt x="14811" y="7607"/>
                  <a:pt x="14840" y="10058"/>
                </a:cubicBezTo>
                <a:cubicBezTo>
                  <a:pt x="14858" y="11558"/>
                  <a:pt x="14873" y="12824"/>
                  <a:pt x="14873" y="12859"/>
                </a:cubicBezTo>
                <a:cubicBezTo>
                  <a:pt x="14873" y="12893"/>
                  <a:pt x="14877" y="12926"/>
                  <a:pt x="14882" y="12926"/>
                </a:cubicBezTo>
                <a:cubicBezTo>
                  <a:pt x="14888" y="12926"/>
                  <a:pt x="14902" y="12518"/>
                  <a:pt x="14915" y="12015"/>
                </a:cubicBezTo>
                <a:cubicBezTo>
                  <a:pt x="14941" y="10997"/>
                  <a:pt x="14922" y="6008"/>
                  <a:pt x="14892" y="6008"/>
                </a:cubicBezTo>
                <a:close/>
                <a:moveTo>
                  <a:pt x="21222" y="6008"/>
                </a:moveTo>
                <a:cubicBezTo>
                  <a:pt x="21212" y="6007"/>
                  <a:pt x="21188" y="6317"/>
                  <a:pt x="21170" y="6682"/>
                </a:cubicBezTo>
                <a:cubicBezTo>
                  <a:pt x="21141" y="7279"/>
                  <a:pt x="21141" y="7607"/>
                  <a:pt x="21170" y="10058"/>
                </a:cubicBezTo>
                <a:cubicBezTo>
                  <a:pt x="21188" y="11558"/>
                  <a:pt x="21202" y="12824"/>
                  <a:pt x="21202" y="12859"/>
                </a:cubicBezTo>
                <a:cubicBezTo>
                  <a:pt x="21202" y="12893"/>
                  <a:pt x="21207" y="12926"/>
                  <a:pt x="21212" y="12926"/>
                </a:cubicBezTo>
                <a:cubicBezTo>
                  <a:pt x="21218" y="12926"/>
                  <a:pt x="21231" y="12518"/>
                  <a:pt x="21244" y="12015"/>
                </a:cubicBezTo>
                <a:cubicBezTo>
                  <a:pt x="21271" y="10997"/>
                  <a:pt x="21252" y="6008"/>
                  <a:pt x="21222" y="6008"/>
                </a:cubicBezTo>
                <a:close/>
                <a:moveTo>
                  <a:pt x="9198" y="6514"/>
                </a:moveTo>
                <a:cubicBezTo>
                  <a:pt x="9159" y="6785"/>
                  <a:pt x="9142" y="6809"/>
                  <a:pt x="9105" y="6548"/>
                </a:cubicBezTo>
                <a:cubicBezTo>
                  <a:pt x="9066" y="6276"/>
                  <a:pt x="9057" y="6268"/>
                  <a:pt x="9021" y="6682"/>
                </a:cubicBezTo>
                <a:cubicBezTo>
                  <a:pt x="8981" y="7143"/>
                  <a:pt x="8980" y="7184"/>
                  <a:pt x="9021" y="7492"/>
                </a:cubicBezTo>
                <a:cubicBezTo>
                  <a:pt x="9071" y="7875"/>
                  <a:pt x="9101" y="7870"/>
                  <a:pt x="9134" y="7526"/>
                </a:cubicBezTo>
                <a:cubicBezTo>
                  <a:pt x="9153" y="7326"/>
                  <a:pt x="9175" y="7321"/>
                  <a:pt x="9218" y="7526"/>
                </a:cubicBezTo>
                <a:cubicBezTo>
                  <a:pt x="9315" y="7988"/>
                  <a:pt x="9378" y="7094"/>
                  <a:pt x="9289" y="6514"/>
                </a:cubicBezTo>
                <a:cubicBezTo>
                  <a:pt x="9252" y="6273"/>
                  <a:pt x="9237" y="6250"/>
                  <a:pt x="9198" y="6514"/>
                </a:cubicBezTo>
                <a:close/>
                <a:moveTo>
                  <a:pt x="14014" y="6514"/>
                </a:moveTo>
                <a:cubicBezTo>
                  <a:pt x="13975" y="6785"/>
                  <a:pt x="13961" y="6809"/>
                  <a:pt x="13924" y="6548"/>
                </a:cubicBezTo>
                <a:cubicBezTo>
                  <a:pt x="13885" y="6276"/>
                  <a:pt x="13872" y="6268"/>
                  <a:pt x="13837" y="6682"/>
                </a:cubicBezTo>
                <a:cubicBezTo>
                  <a:pt x="13797" y="7143"/>
                  <a:pt x="13796" y="7184"/>
                  <a:pt x="13837" y="7492"/>
                </a:cubicBezTo>
                <a:cubicBezTo>
                  <a:pt x="13887" y="7875"/>
                  <a:pt x="13920" y="7870"/>
                  <a:pt x="13953" y="7526"/>
                </a:cubicBezTo>
                <a:cubicBezTo>
                  <a:pt x="13972" y="7326"/>
                  <a:pt x="13990" y="7321"/>
                  <a:pt x="14033" y="7526"/>
                </a:cubicBezTo>
                <a:cubicBezTo>
                  <a:pt x="14130" y="7988"/>
                  <a:pt x="14193" y="7094"/>
                  <a:pt x="14105" y="6514"/>
                </a:cubicBezTo>
                <a:cubicBezTo>
                  <a:pt x="14068" y="6273"/>
                  <a:pt x="14053" y="6250"/>
                  <a:pt x="14014" y="6514"/>
                </a:cubicBezTo>
                <a:close/>
                <a:moveTo>
                  <a:pt x="19960" y="6514"/>
                </a:moveTo>
                <a:cubicBezTo>
                  <a:pt x="19920" y="6785"/>
                  <a:pt x="19907" y="6809"/>
                  <a:pt x="19869" y="6548"/>
                </a:cubicBezTo>
                <a:cubicBezTo>
                  <a:pt x="19830" y="6276"/>
                  <a:pt x="19818" y="6268"/>
                  <a:pt x="19782" y="6682"/>
                </a:cubicBezTo>
                <a:cubicBezTo>
                  <a:pt x="19742" y="7143"/>
                  <a:pt x="19742" y="7184"/>
                  <a:pt x="19782" y="7492"/>
                </a:cubicBezTo>
                <a:cubicBezTo>
                  <a:pt x="19832" y="7875"/>
                  <a:pt x="19866" y="7870"/>
                  <a:pt x="19898" y="7526"/>
                </a:cubicBezTo>
                <a:cubicBezTo>
                  <a:pt x="19918" y="7326"/>
                  <a:pt x="19936" y="7321"/>
                  <a:pt x="19979" y="7526"/>
                </a:cubicBezTo>
                <a:cubicBezTo>
                  <a:pt x="20076" y="7988"/>
                  <a:pt x="20139" y="7094"/>
                  <a:pt x="20050" y="6514"/>
                </a:cubicBezTo>
                <a:cubicBezTo>
                  <a:pt x="20013" y="6273"/>
                  <a:pt x="19998" y="6250"/>
                  <a:pt x="19960" y="6514"/>
                </a:cubicBezTo>
                <a:close/>
                <a:moveTo>
                  <a:pt x="7946" y="6682"/>
                </a:moveTo>
                <a:cubicBezTo>
                  <a:pt x="7912" y="6493"/>
                  <a:pt x="7891" y="6504"/>
                  <a:pt x="7855" y="6750"/>
                </a:cubicBezTo>
                <a:cubicBezTo>
                  <a:pt x="7815" y="7030"/>
                  <a:pt x="7802" y="7012"/>
                  <a:pt x="7759" y="6716"/>
                </a:cubicBezTo>
                <a:cubicBezTo>
                  <a:pt x="7714" y="6412"/>
                  <a:pt x="7705" y="6428"/>
                  <a:pt x="7675" y="6750"/>
                </a:cubicBezTo>
                <a:cubicBezTo>
                  <a:pt x="7647" y="7045"/>
                  <a:pt x="7646" y="7174"/>
                  <a:pt x="7668" y="7459"/>
                </a:cubicBezTo>
                <a:cubicBezTo>
                  <a:pt x="7701" y="7868"/>
                  <a:pt x="7738" y="7877"/>
                  <a:pt x="7772" y="7526"/>
                </a:cubicBezTo>
                <a:cubicBezTo>
                  <a:pt x="7790" y="7335"/>
                  <a:pt x="7810" y="7348"/>
                  <a:pt x="7859" y="7560"/>
                </a:cubicBezTo>
                <a:cubicBezTo>
                  <a:pt x="7911" y="7785"/>
                  <a:pt x="7933" y="7781"/>
                  <a:pt x="7959" y="7560"/>
                </a:cubicBezTo>
                <a:cubicBezTo>
                  <a:pt x="8002" y="7184"/>
                  <a:pt x="7998" y="6976"/>
                  <a:pt x="7946" y="6682"/>
                </a:cubicBezTo>
                <a:close/>
                <a:moveTo>
                  <a:pt x="17013" y="6682"/>
                </a:moveTo>
                <a:cubicBezTo>
                  <a:pt x="16971" y="7046"/>
                  <a:pt x="16974" y="7332"/>
                  <a:pt x="17019" y="7695"/>
                </a:cubicBezTo>
                <a:cubicBezTo>
                  <a:pt x="17069" y="8087"/>
                  <a:pt x="17089" y="8102"/>
                  <a:pt x="17135" y="7661"/>
                </a:cubicBezTo>
                <a:cubicBezTo>
                  <a:pt x="17189" y="7159"/>
                  <a:pt x="17184" y="7005"/>
                  <a:pt x="17110" y="6682"/>
                </a:cubicBezTo>
                <a:cubicBezTo>
                  <a:pt x="17059" y="6462"/>
                  <a:pt x="17038" y="6462"/>
                  <a:pt x="17013" y="6682"/>
                </a:cubicBezTo>
                <a:close/>
                <a:moveTo>
                  <a:pt x="7191" y="6716"/>
                </a:moveTo>
                <a:cubicBezTo>
                  <a:pt x="7124" y="6400"/>
                  <a:pt x="7056" y="6973"/>
                  <a:pt x="7097" y="7492"/>
                </a:cubicBezTo>
                <a:cubicBezTo>
                  <a:pt x="7125" y="7843"/>
                  <a:pt x="7192" y="7901"/>
                  <a:pt x="7210" y="7594"/>
                </a:cubicBezTo>
                <a:cubicBezTo>
                  <a:pt x="7217" y="7474"/>
                  <a:pt x="7248" y="7484"/>
                  <a:pt x="7284" y="7628"/>
                </a:cubicBezTo>
                <a:cubicBezTo>
                  <a:pt x="7332" y="7816"/>
                  <a:pt x="7355" y="7819"/>
                  <a:pt x="7381" y="7594"/>
                </a:cubicBezTo>
                <a:cubicBezTo>
                  <a:pt x="7428" y="7189"/>
                  <a:pt x="7423" y="7023"/>
                  <a:pt x="7358" y="6716"/>
                </a:cubicBezTo>
                <a:cubicBezTo>
                  <a:pt x="7316" y="6513"/>
                  <a:pt x="7294" y="6515"/>
                  <a:pt x="7271" y="6716"/>
                </a:cubicBezTo>
                <a:cubicBezTo>
                  <a:pt x="7249" y="6911"/>
                  <a:pt x="7229" y="6900"/>
                  <a:pt x="7191" y="6716"/>
                </a:cubicBezTo>
                <a:close/>
                <a:moveTo>
                  <a:pt x="11290" y="6716"/>
                </a:moveTo>
                <a:cubicBezTo>
                  <a:pt x="11278" y="6728"/>
                  <a:pt x="11268" y="6843"/>
                  <a:pt x="11245" y="7088"/>
                </a:cubicBezTo>
                <a:lnTo>
                  <a:pt x="11196" y="7594"/>
                </a:lnTo>
                <a:lnTo>
                  <a:pt x="11248" y="8032"/>
                </a:lnTo>
                <a:cubicBezTo>
                  <a:pt x="11286" y="8361"/>
                  <a:pt x="11307" y="8409"/>
                  <a:pt x="11338" y="8235"/>
                </a:cubicBezTo>
                <a:cubicBezTo>
                  <a:pt x="11391" y="7941"/>
                  <a:pt x="11389" y="7534"/>
                  <a:pt x="11335" y="7020"/>
                </a:cubicBezTo>
                <a:cubicBezTo>
                  <a:pt x="11314" y="6820"/>
                  <a:pt x="11301" y="6705"/>
                  <a:pt x="11290" y="6716"/>
                </a:cubicBezTo>
                <a:close/>
                <a:moveTo>
                  <a:pt x="13272" y="6750"/>
                </a:moveTo>
                <a:cubicBezTo>
                  <a:pt x="13246" y="6523"/>
                  <a:pt x="13202" y="6471"/>
                  <a:pt x="13165" y="6818"/>
                </a:cubicBezTo>
                <a:cubicBezTo>
                  <a:pt x="13123" y="7219"/>
                  <a:pt x="13122" y="7233"/>
                  <a:pt x="13168" y="7628"/>
                </a:cubicBezTo>
                <a:cubicBezTo>
                  <a:pt x="13224" y="8094"/>
                  <a:pt x="13235" y="8117"/>
                  <a:pt x="13269" y="7762"/>
                </a:cubicBezTo>
                <a:cubicBezTo>
                  <a:pt x="13303" y="7399"/>
                  <a:pt x="13298" y="6977"/>
                  <a:pt x="13272" y="6750"/>
                </a:cubicBezTo>
                <a:close/>
                <a:moveTo>
                  <a:pt x="10541" y="9214"/>
                </a:moveTo>
                <a:cubicBezTo>
                  <a:pt x="10514" y="9140"/>
                  <a:pt x="10484" y="9261"/>
                  <a:pt x="10451" y="9585"/>
                </a:cubicBezTo>
                <a:cubicBezTo>
                  <a:pt x="10382" y="10255"/>
                  <a:pt x="10349" y="11158"/>
                  <a:pt x="10357" y="12184"/>
                </a:cubicBezTo>
                <a:cubicBezTo>
                  <a:pt x="10363" y="12982"/>
                  <a:pt x="10369" y="13029"/>
                  <a:pt x="10434" y="13095"/>
                </a:cubicBezTo>
                <a:cubicBezTo>
                  <a:pt x="10473" y="13134"/>
                  <a:pt x="10519" y="13063"/>
                  <a:pt x="10535" y="12926"/>
                </a:cubicBezTo>
                <a:cubicBezTo>
                  <a:pt x="10556" y="12741"/>
                  <a:pt x="10568" y="12756"/>
                  <a:pt x="10580" y="12960"/>
                </a:cubicBezTo>
                <a:cubicBezTo>
                  <a:pt x="10599" y="13294"/>
                  <a:pt x="10419" y="15065"/>
                  <a:pt x="10322" y="15491"/>
                </a:cubicBezTo>
                <a:cubicBezTo>
                  <a:pt x="10282" y="15665"/>
                  <a:pt x="10219" y="15739"/>
                  <a:pt x="10170" y="15660"/>
                </a:cubicBezTo>
                <a:cubicBezTo>
                  <a:pt x="10060" y="15483"/>
                  <a:pt x="10094" y="15807"/>
                  <a:pt x="10221" y="16166"/>
                </a:cubicBezTo>
                <a:cubicBezTo>
                  <a:pt x="10441" y="16783"/>
                  <a:pt x="10511" y="16473"/>
                  <a:pt x="10599" y="14479"/>
                </a:cubicBezTo>
                <a:cubicBezTo>
                  <a:pt x="10665" y="12994"/>
                  <a:pt x="10671" y="11181"/>
                  <a:pt x="10615" y="10024"/>
                </a:cubicBezTo>
                <a:cubicBezTo>
                  <a:pt x="10593" y="9550"/>
                  <a:pt x="10568" y="9287"/>
                  <a:pt x="10541" y="9214"/>
                </a:cubicBezTo>
                <a:close/>
                <a:moveTo>
                  <a:pt x="67" y="11644"/>
                </a:moveTo>
                <a:cubicBezTo>
                  <a:pt x="46" y="11677"/>
                  <a:pt x="28" y="11816"/>
                  <a:pt x="12" y="12082"/>
                </a:cubicBezTo>
                <a:cubicBezTo>
                  <a:pt x="-7" y="12406"/>
                  <a:pt x="-6" y="12562"/>
                  <a:pt x="28" y="12825"/>
                </a:cubicBezTo>
                <a:cubicBezTo>
                  <a:pt x="80" y="13226"/>
                  <a:pt x="123" y="13155"/>
                  <a:pt x="154" y="12622"/>
                </a:cubicBezTo>
                <a:cubicBezTo>
                  <a:pt x="173" y="12299"/>
                  <a:pt x="172" y="12177"/>
                  <a:pt x="138" y="11914"/>
                </a:cubicBezTo>
                <a:cubicBezTo>
                  <a:pt x="112" y="11713"/>
                  <a:pt x="88" y="11610"/>
                  <a:pt x="67" y="11644"/>
                </a:cubicBezTo>
                <a:close/>
                <a:moveTo>
                  <a:pt x="12123" y="14884"/>
                </a:moveTo>
                <a:cubicBezTo>
                  <a:pt x="12098" y="14747"/>
                  <a:pt x="12061" y="14753"/>
                  <a:pt x="12026" y="14951"/>
                </a:cubicBezTo>
                <a:cubicBezTo>
                  <a:pt x="11986" y="15176"/>
                  <a:pt x="11968" y="15145"/>
                  <a:pt x="11942" y="14918"/>
                </a:cubicBezTo>
                <a:cubicBezTo>
                  <a:pt x="11916" y="14691"/>
                  <a:pt x="11903" y="14696"/>
                  <a:pt x="11877" y="14918"/>
                </a:cubicBezTo>
                <a:cubicBezTo>
                  <a:pt x="11807" y="15530"/>
                  <a:pt x="11883" y="16334"/>
                  <a:pt x="11968" y="15862"/>
                </a:cubicBezTo>
                <a:cubicBezTo>
                  <a:pt x="11994" y="15713"/>
                  <a:pt x="12020" y="15716"/>
                  <a:pt x="12048" y="15930"/>
                </a:cubicBezTo>
                <a:cubicBezTo>
                  <a:pt x="12093" y="16274"/>
                  <a:pt x="12114" y="16211"/>
                  <a:pt x="12145" y="15592"/>
                </a:cubicBezTo>
                <a:cubicBezTo>
                  <a:pt x="12161" y="15285"/>
                  <a:pt x="12148" y="15020"/>
                  <a:pt x="12123" y="14884"/>
                </a:cubicBezTo>
                <a:close/>
                <a:moveTo>
                  <a:pt x="7265" y="18630"/>
                </a:moveTo>
                <a:cubicBezTo>
                  <a:pt x="7249" y="18459"/>
                  <a:pt x="7029" y="19997"/>
                  <a:pt x="7029" y="20284"/>
                </a:cubicBezTo>
                <a:cubicBezTo>
                  <a:pt x="7029" y="20410"/>
                  <a:pt x="7058" y="20333"/>
                  <a:pt x="7094" y="20115"/>
                </a:cubicBezTo>
                <a:cubicBezTo>
                  <a:pt x="7190" y="19517"/>
                  <a:pt x="7278" y="18771"/>
                  <a:pt x="7265" y="18630"/>
                </a:cubicBezTo>
                <a:close/>
                <a:moveTo>
                  <a:pt x="11503" y="18866"/>
                </a:moveTo>
                <a:cubicBezTo>
                  <a:pt x="11487" y="18695"/>
                  <a:pt x="11270" y="20234"/>
                  <a:pt x="11270" y="20520"/>
                </a:cubicBezTo>
                <a:cubicBezTo>
                  <a:pt x="11270" y="20646"/>
                  <a:pt x="11300" y="20570"/>
                  <a:pt x="11335" y="20351"/>
                </a:cubicBezTo>
                <a:cubicBezTo>
                  <a:pt x="11432" y="19754"/>
                  <a:pt x="11516" y="19007"/>
                  <a:pt x="11503" y="18866"/>
                </a:cubicBezTo>
                <a:close/>
                <a:moveTo>
                  <a:pt x="21587" y="19372"/>
                </a:moveTo>
                <a:lnTo>
                  <a:pt x="21587" y="20486"/>
                </a:lnTo>
                <a:lnTo>
                  <a:pt x="21587" y="21600"/>
                </a:lnTo>
                <a:lnTo>
                  <a:pt x="21593" y="21600"/>
                </a:lnTo>
                <a:lnTo>
                  <a:pt x="21593" y="19372"/>
                </a:lnTo>
                <a:lnTo>
                  <a:pt x="21587" y="19372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تجميع"/>
          <p:cNvGrpSpPr/>
          <p:nvPr/>
        </p:nvGrpSpPr>
        <p:grpSpPr>
          <a:xfrm>
            <a:off x="7730411" y="607583"/>
            <a:ext cx="1325714" cy="717776"/>
            <a:chOff x="0" y="-1"/>
            <a:chExt cx="1325713" cy="717774"/>
          </a:xfrm>
        </p:grpSpPr>
        <p:grpSp>
          <p:nvGrpSpPr>
            <p:cNvPr id="54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4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44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7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559" name="Google Shape;358;p12"/>
            <p:cNvGrpSpPr/>
            <p:nvPr/>
          </p:nvGrpSpPr>
          <p:grpSpPr>
            <a:xfrm>
              <a:off x="683354" y="-2"/>
              <a:ext cx="642360" cy="602395"/>
              <a:chOff x="0" y="-1"/>
              <a:chExt cx="642358" cy="602393"/>
            </a:xfrm>
          </p:grpSpPr>
          <p:sp>
            <p:nvSpPr>
              <p:cNvPr id="549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5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3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6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8" name="Google Shape;368;p12"/>
              <p:cNvSpPr/>
              <p:nvPr/>
            </p:nvSpPr>
            <p:spPr>
              <a:xfrm flipH="1" rot="12759500">
                <a:off x="240682" y="56565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61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2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63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4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56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9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58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57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8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57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7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7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8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85" name="IMG_4567.png" descr="IMG_4567.png"/>
          <p:cNvPicPr>
            <a:picLocks noChangeAspect="1"/>
          </p:cNvPicPr>
          <p:nvPr/>
        </p:nvPicPr>
        <p:blipFill>
          <a:blip r:embed="rId7">
            <a:extLst/>
          </a:blip>
          <a:srcRect l="46283" t="20684" r="23937" b="59600"/>
          <a:stretch>
            <a:fillRect/>
          </a:stretch>
        </p:blipFill>
        <p:spPr>
          <a:xfrm>
            <a:off x="3256251" y="1296079"/>
            <a:ext cx="3270303" cy="1512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4567.png" descr="IMG_4567.png"/>
          <p:cNvPicPr>
            <a:picLocks noChangeAspect="1"/>
          </p:cNvPicPr>
          <p:nvPr/>
        </p:nvPicPr>
        <p:blipFill>
          <a:blip r:embed="rId7">
            <a:extLst/>
          </a:blip>
          <a:srcRect l="40823" t="40730" r="26389" b="53856"/>
          <a:stretch>
            <a:fillRect/>
          </a:stretch>
        </p:blipFill>
        <p:spPr>
          <a:xfrm>
            <a:off x="3127986" y="3895223"/>
            <a:ext cx="3600621" cy="415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2" grpId="2"/>
      <p:bldP build="whole" bldLvl="1" animBg="1" rev="0" advAuto="0" spid="564" grpId="4"/>
      <p:bldP build="whole" bldLvl="1" animBg="1" rev="0" advAuto="0" spid="563" grpId="3"/>
      <p:bldP build="whole" bldLvl="1" animBg="1" rev="0" advAuto="0" spid="561" grpId="1"/>
      <p:bldP build="whole" bldLvl="1" animBg="1" rev="0" advAuto="0" spid="584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592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588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1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603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593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9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0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2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5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7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8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0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1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3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pic>
        <p:nvPicPr>
          <p:cNvPr id="614" name="IMG_4567.png" descr="IMG_4567.png"/>
          <p:cNvPicPr>
            <a:picLocks noChangeAspect="1"/>
          </p:cNvPicPr>
          <p:nvPr/>
        </p:nvPicPr>
        <p:blipFill>
          <a:blip r:embed="rId7">
            <a:extLst/>
          </a:blip>
          <a:srcRect l="15864" t="46254" r="27497" b="22120"/>
          <a:stretch>
            <a:fillRect/>
          </a:stretch>
        </p:blipFill>
        <p:spPr>
          <a:xfrm>
            <a:off x="1511064" y="1124960"/>
            <a:ext cx="5677700" cy="2214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4567.png" descr="IMG_4567.png"/>
          <p:cNvPicPr>
            <a:picLocks noChangeAspect="1"/>
          </p:cNvPicPr>
          <p:nvPr/>
        </p:nvPicPr>
        <p:blipFill>
          <a:blip r:embed="rId7">
            <a:extLst/>
          </a:blip>
          <a:srcRect l="62665" t="86376" r="16659" b="4661"/>
          <a:stretch>
            <a:fillRect/>
          </a:stretch>
        </p:blipFill>
        <p:spPr>
          <a:xfrm>
            <a:off x="3427633" y="3784270"/>
            <a:ext cx="2072512" cy="627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5" grpId="1"/>
      <p:bldP build="whole" bldLvl="1" animBg="1" rev="0" advAuto="0" spid="606" grpId="2"/>
      <p:bldP build="whole" bldLvl="1" animBg="1" rev="0" advAuto="0" spid="607" grpId="3"/>
      <p:bldP build="whole" bldLvl="1" animBg="1" rev="0" advAuto="0" spid="608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8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1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2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21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2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627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25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23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6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8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0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1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32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  </a:t>
            </a:r>
          </a:p>
        </p:txBody>
      </p:sp>
      <p:sp>
        <p:nvSpPr>
          <p:cNvPr id="633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4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5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6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٨٧</a:t>
            </a:r>
          </a:p>
        </p:txBody>
      </p:sp>
      <p:sp>
        <p:nvSpPr>
          <p:cNvPr id="637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38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7" grpId="2"/>
      <p:bldP build="whole" bldLvl="1" animBg="1" rev="0" advAuto="0" spid="627" grpId="3"/>
      <p:bldP build="whole" bldLvl="1" animBg="1" rev="0" advAuto="0" spid="6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9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2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40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3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3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1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4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0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2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4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5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59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60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1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IMG_4477.png" descr="IMG_4477.png"/>
          <p:cNvPicPr>
            <a:picLocks noChangeAspect="1"/>
          </p:cNvPicPr>
          <p:nvPr/>
        </p:nvPicPr>
        <p:blipFill>
          <a:blip r:embed="rId10">
            <a:extLst/>
          </a:blip>
          <a:srcRect l="1300" t="43043" r="56264" b="51136"/>
          <a:stretch>
            <a:fillRect/>
          </a:stretch>
        </p:blipFill>
        <p:spPr>
          <a:xfrm>
            <a:off x="3547379" y="4161154"/>
            <a:ext cx="2841826" cy="272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4585" y="0"/>
                </a:moveTo>
                <a:cubicBezTo>
                  <a:pt x="4556" y="0"/>
                  <a:pt x="4368" y="1552"/>
                  <a:pt x="4368" y="1795"/>
                </a:cubicBezTo>
                <a:cubicBezTo>
                  <a:pt x="4368" y="1911"/>
                  <a:pt x="4415" y="1636"/>
                  <a:pt x="4474" y="1197"/>
                </a:cubicBezTo>
                <a:cubicBezTo>
                  <a:pt x="4584" y="372"/>
                  <a:pt x="4619" y="0"/>
                  <a:pt x="4585" y="0"/>
                </a:cubicBezTo>
                <a:close/>
                <a:moveTo>
                  <a:pt x="18245" y="252"/>
                </a:moveTo>
                <a:cubicBezTo>
                  <a:pt x="18226" y="313"/>
                  <a:pt x="18204" y="523"/>
                  <a:pt x="18191" y="819"/>
                </a:cubicBezTo>
                <a:cubicBezTo>
                  <a:pt x="18172" y="1237"/>
                  <a:pt x="18174" y="1492"/>
                  <a:pt x="18191" y="1763"/>
                </a:cubicBezTo>
                <a:cubicBezTo>
                  <a:pt x="18209" y="2063"/>
                  <a:pt x="18199" y="2284"/>
                  <a:pt x="18145" y="2897"/>
                </a:cubicBezTo>
                <a:lnTo>
                  <a:pt x="18079" y="3652"/>
                </a:lnTo>
                <a:lnTo>
                  <a:pt x="18145" y="3212"/>
                </a:lnTo>
                <a:cubicBezTo>
                  <a:pt x="18274" y="2377"/>
                  <a:pt x="18329" y="1808"/>
                  <a:pt x="18311" y="1511"/>
                </a:cubicBezTo>
                <a:cubicBezTo>
                  <a:pt x="18302" y="1353"/>
                  <a:pt x="18292" y="1130"/>
                  <a:pt x="18290" y="1008"/>
                </a:cubicBezTo>
                <a:cubicBezTo>
                  <a:pt x="18289" y="885"/>
                  <a:pt x="18286" y="657"/>
                  <a:pt x="18284" y="504"/>
                </a:cubicBezTo>
                <a:cubicBezTo>
                  <a:pt x="18281" y="258"/>
                  <a:pt x="18264" y="191"/>
                  <a:pt x="18245" y="252"/>
                </a:cubicBezTo>
                <a:close/>
                <a:moveTo>
                  <a:pt x="14090" y="693"/>
                </a:moveTo>
                <a:cubicBezTo>
                  <a:pt x="14060" y="702"/>
                  <a:pt x="13870" y="2225"/>
                  <a:pt x="13870" y="2456"/>
                </a:cubicBezTo>
                <a:cubicBezTo>
                  <a:pt x="13870" y="2577"/>
                  <a:pt x="13920" y="2329"/>
                  <a:pt x="13978" y="1889"/>
                </a:cubicBezTo>
                <a:cubicBezTo>
                  <a:pt x="14085" y="1087"/>
                  <a:pt x="14122" y="682"/>
                  <a:pt x="14090" y="693"/>
                </a:cubicBezTo>
                <a:close/>
                <a:moveTo>
                  <a:pt x="17208" y="945"/>
                </a:moveTo>
                <a:cubicBezTo>
                  <a:pt x="17186" y="944"/>
                  <a:pt x="17162" y="1106"/>
                  <a:pt x="17147" y="1448"/>
                </a:cubicBezTo>
                <a:cubicBezTo>
                  <a:pt x="17128" y="1880"/>
                  <a:pt x="17127" y="2152"/>
                  <a:pt x="17144" y="2424"/>
                </a:cubicBezTo>
                <a:cubicBezTo>
                  <a:pt x="17163" y="2724"/>
                  <a:pt x="17156" y="2945"/>
                  <a:pt x="17102" y="3558"/>
                </a:cubicBezTo>
                <a:lnTo>
                  <a:pt x="17036" y="4314"/>
                </a:lnTo>
                <a:lnTo>
                  <a:pt x="17099" y="3873"/>
                </a:lnTo>
                <a:cubicBezTo>
                  <a:pt x="17227" y="3040"/>
                  <a:pt x="17282" y="2469"/>
                  <a:pt x="17265" y="2173"/>
                </a:cubicBezTo>
                <a:cubicBezTo>
                  <a:pt x="17256" y="2015"/>
                  <a:pt x="17247" y="1691"/>
                  <a:pt x="17247" y="1448"/>
                </a:cubicBezTo>
                <a:cubicBezTo>
                  <a:pt x="17246" y="1106"/>
                  <a:pt x="17229" y="945"/>
                  <a:pt x="17208" y="945"/>
                </a:cubicBezTo>
                <a:close/>
                <a:moveTo>
                  <a:pt x="7845" y="1134"/>
                </a:moveTo>
                <a:cubicBezTo>
                  <a:pt x="7821" y="1179"/>
                  <a:pt x="7795" y="1468"/>
                  <a:pt x="7785" y="1952"/>
                </a:cubicBezTo>
                <a:cubicBezTo>
                  <a:pt x="7777" y="2294"/>
                  <a:pt x="7758" y="2667"/>
                  <a:pt x="7742" y="2802"/>
                </a:cubicBezTo>
                <a:cubicBezTo>
                  <a:pt x="7726" y="2938"/>
                  <a:pt x="7708" y="3361"/>
                  <a:pt x="7700" y="3747"/>
                </a:cubicBezTo>
                <a:lnTo>
                  <a:pt x="7685" y="4471"/>
                </a:lnTo>
                <a:lnTo>
                  <a:pt x="7779" y="4030"/>
                </a:lnTo>
                <a:cubicBezTo>
                  <a:pt x="7881" y="3552"/>
                  <a:pt x="7937" y="2868"/>
                  <a:pt x="7911" y="2424"/>
                </a:cubicBezTo>
                <a:cubicBezTo>
                  <a:pt x="7902" y="2268"/>
                  <a:pt x="7895" y="1948"/>
                  <a:pt x="7893" y="1732"/>
                </a:cubicBezTo>
                <a:cubicBezTo>
                  <a:pt x="7890" y="1275"/>
                  <a:pt x="7868" y="1088"/>
                  <a:pt x="7845" y="1134"/>
                </a:cubicBezTo>
                <a:close/>
                <a:moveTo>
                  <a:pt x="16330" y="1480"/>
                </a:moveTo>
                <a:cubicBezTo>
                  <a:pt x="16311" y="1520"/>
                  <a:pt x="16285" y="1690"/>
                  <a:pt x="16264" y="1984"/>
                </a:cubicBezTo>
                <a:cubicBezTo>
                  <a:pt x="16241" y="2293"/>
                  <a:pt x="16236" y="2299"/>
                  <a:pt x="16222" y="1921"/>
                </a:cubicBezTo>
                <a:cubicBezTo>
                  <a:pt x="16207" y="1521"/>
                  <a:pt x="16205" y="1512"/>
                  <a:pt x="16188" y="1984"/>
                </a:cubicBezTo>
                <a:cubicBezTo>
                  <a:pt x="16179" y="2259"/>
                  <a:pt x="16176" y="2597"/>
                  <a:pt x="16182" y="2708"/>
                </a:cubicBezTo>
                <a:cubicBezTo>
                  <a:pt x="16198" y="2965"/>
                  <a:pt x="16194" y="2947"/>
                  <a:pt x="16285" y="2550"/>
                </a:cubicBezTo>
                <a:cubicBezTo>
                  <a:pt x="16336" y="2326"/>
                  <a:pt x="16363" y="2084"/>
                  <a:pt x="16363" y="1795"/>
                </a:cubicBezTo>
                <a:cubicBezTo>
                  <a:pt x="16363" y="1545"/>
                  <a:pt x="16350" y="1440"/>
                  <a:pt x="16330" y="1480"/>
                </a:cubicBezTo>
                <a:close/>
                <a:moveTo>
                  <a:pt x="4549" y="1669"/>
                </a:moveTo>
                <a:cubicBezTo>
                  <a:pt x="4537" y="1656"/>
                  <a:pt x="4515" y="1838"/>
                  <a:pt x="4480" y="2204"/>
                </a:cubicBezTo>
                <a:cubicBezTo>
                  <a:pt x="4432" y="2700"/>
                  <a:pt x="4410" y="2803"/>
                  <a:pt x="4392" y="2613"/>
                </a:cubicBezTo>
                <a:cubicBezTo>
                  <a:pt x="4374" y="2424"/>
                  <a:pt x="4368" y="2499"/>
                  <a:pt x="4368" y="2865"/>
                </a:cubicBezTo>
                <a:cubicBezTo>
                  <a:pt x="4368" y="3434"/>
                  <a:pt x="4372" y="3446"/>
                  <a:pt x="4468" y="3086"/>
                </a:cubicBezTo>
                <a:cubicBezTo>
                  <a:pt x="4513" y="2915"/>
                  <a:pt x="4544" y="2627"/>
                  <a:pt x="4552" y="2299"/>
                </a:cubicBezTo>
                <a:cubicBezTo>
                  <a:pt x="4562" y="1905"/>
                  <a:pt x="4561" y="1681"/>
                  <a:pt x="4549" y="1669"/>
                </a:cubicBezTo>
                <a:close/>
                <a:moveTo>
                  <a:pt x="659" y="1763"/>
                </a:moveTo>
                <a:cubicBezTo>
                  <a:pt x="659" y="1516"/>
                  <a:pt x="449" y="2929"/>
                  <a:pt x="448" y="3180"/>
                </a:cubicBezTo>
                <a:cubicBezTo>
                  <a:pt x="448" y="3272"/>
                  <a:pt x="451" y="3338"/>
                  <a:pt x="457" y="3338"/>
                </a:cubicBezTo>
                <a:cubicBezTo>
                  <a:pt x="483" y="3338"/>
                  <a:pt x="659" y="1965"/>
                  <a:pt x="659" y="1763"/>
                </a:cubicBezTo>
                <a:close/>
                <a:moveTo>
                  <a:pt x="15619" y="1763"/>
                </a:moveTo>
                <a:cubicBezTo>
                  <a:pt x="15619" y="1516"/>
                  <a:pt x="15405" y="2929"/>
                  <a:pt x="15404" y="3180"/>
                </a:cubicBezTo>
                <a:cubicBezTo>
                  <a:pt x="15404" y="3272"/>
                  <a:pt x="15410" y="3338"/>
                  <a:pt x="15417" y="3338"/>
                </a:cubicBezTo>
                <a:cubicBezTo>
                  <a:pt x="15442" y="3338"/>
                  <a:pt x="15619" y="1965"/>
                  <a:pt x="15619" y="1763"/>
                </a:cubicBezTo>
                <a:close/>
                <a:moveTo>
                  <a:pt x="9283" y="2550"/>
                </a:moveTo>
                <a:cubicBezTo>
                  <a:pt x="9296" y="2209"/>
                  <a:pt x="9289" y="2223"/>
                  <a:pt x="9232" y="2645"/>
                </a:cubicBezTo>
                <a:cubicBezTo>
                  <a:pt x="9195" y="2918"/>
                  <a:pt x="9151" y="3067"/>
                  <a:pt x="9132" y="2991"/>
                </a:cubicBezTo>
                <a:cubicBezTo>
                  <a:pt x="9114" y="2917"/>
                  <a:pt x="9096" y="2949"/>
                  <a:pt x="9096" y="3054"/>
                </a:cubicBezTo>
                <a:cubicBezTo>
                  <a:pt x="9096" y="3159"/>
                  <a:pt x="9091" y="3472"/>
                  <a:pt x="9084" y="3747"/>
                </a:cubicBezTo>
                <a:cubicBezTo>
                  <a:pt x="9077" y="4022"/>
                  <a:pt x="9082" y="4219"/>
                  <a:pt x="9093" y="4219"/>
                </a:cubicBezTo>
                <a:cubicBezTo>
                  <a:pt x="9144" y="4219"/>
                  <a:pt x="9268" y="3528"/>
                  <a:pt x="9268" y="3243"/>
                </a:cubicBezTo>
                <a:cubicBezTo>
                  <a:pt x="9268" y="3071"/>
                  <a:pt x="9275" y="2768"/>
                  <a:pt x="9283" y="2550"/>
                </a:cubicBezTo>
                <a:close/>
                <a:moveTo>
                  <a:pt x="14017" y="2613"/>
                </a:moveTo>
                <a:cubicBezTo>
                  <a:pt x="13993" y="2704"/>
                  <a:pt x="13967" y="2903"/>
                  <a:pt x="13954" y="3149"/>
                </a:cubicBezTo>
                <a:cubicBezTo>
                  <a:pt x="13936" y="3493"/>
                  <a:pt x="13924" y="3548"/>
                  <a:pt x="13900" y="3338"/>
                </a:cubicBezTo>
                <a:cubicBezTo>
                  <a:pt x="13875" y="3123"/>
                  <a:pt x="13870" y="3142"/>
                  <a:pt x="13870" y="3527"/>
                </a:cubicBezTo>
                <a:cubicBezTo>
                  <a:pt x="13870" y="4071"/>
                  <a:pt x="13886" y="4127"/>
                  <a:pt x="13969" y="3747"/>
                </a:cubicBezTo>
                <a:cubicBezTo>
                  <a:pt x="14034" y="3451"/>
                  <a:pt x="14062" y="3144"/>
                  <a:pt x="14063" y="2739"/>
                </a:cubicBezTo>
                <a:cubicBezTo>
                  <a:pt x="14063" y="2541"/>
                  <a:pt x="14041" y="2522"/>
                  <a:pt x="14017" y="2613"/>
                </a:cubicBezTo>
                <a:close/>
                <a:moveTo>
                  <a:pt x="1440" y="2897"/>
                </a:moveTo>
                <a:cubicBezTo>
                  <a:pt x="1376" y="2897"/>
                  <a:pt x="1328" y="3605"/>
                  <a:pt x="1353" y="4188"/>
                </a:cubicBezTo>
                <a:cubicBezTo>
                  <a:pt x="1361" y="4392"/>
                  <a:pt x="1367" y="4631"/>
                  <a:pt x="1365" y="4723"/>
                </a:cubicBezTo>
                <a:cubicBezTo>
                  <a:pt x="1360" y="4954"/>
                  <a:pt x="1368" y="4959"/>
                  <a:pt x="1461" y="4534"/>
                </a:cubicBezTo>
                <a:lnTo>
                  <a:pt x="1543" y="4156"/>
                </a:lnTo>
                <a:lnTo>
                  <a:pt x="1479" y="4030"/>
                </a:lnTo>
                <a:cubicBezTo>
                  <a:pt x="1419" y="3909"/>
                  <a:pt x="1386" y="3243"/>
                  <a:pt x="1440" y="3243"/>
                </a:cubicBezTo>
                <a:cubicBezTo>
                  <a:pt x="1454" y="3243"/>
                  <a:pt x="1474" y="3146"/>
                  <a:pt x="1482" y="3054"/>
                </a:cubicBezTo>
                <a:cubicBezTo>
                  <a:pt x="1491" y="2962"/>
                  <a:pt x="1471" y="2897"/>
                  <a:pt x="1440" y="2897"/>
                </a:cubicBezTo>
                <a:close/>
                <a:moveTo>
                  <a:pt x="5831" y="2897"/>
                </a:moveTo>
                <a:cubicBezTo>
                  <a:pt x="5767" y="2897"/>
                  <a:pt x="5719" y="3605"/>
                  <a:pt x="5743" y="4188"/>
                </a:cubicBezTo>
                <a:cubicBezTo>
                  <a:pt x="5752" y="4392"/>
                  <a:pt x="5757" y="4631"/>
                  <a:pt x="5755" y="4723"/>
                </a:cubicBezTo>
                <a:cubicBezTo>
                  <a:pt x="5751" y="4954"/>
                  <a:pt x="5758" y="4959"/>
                  <a:pt x="5852" y="4534"/>
                </a:cubicBezTo>
                <a:lnTo>
                  <a:pt x="5933" y="4156"/>
                </a:lnTo>
                <a:lnTo>
                  <a:pt x="5870" y="4030"/>
                </a:lnTo>
                <a:cubicBezTo>
                  <a:pt x="5809" y="3909"/>
                  <a:pt x="5776" y="3243"/>
                  <a:pt x="5831" y="3243"/>
                </a:cubicBezTo>
                <a:cubicBezTo>
                  <a:pt x="5844" y="3243"/>
                  <a:pt x="5861" y="3146"/>
                  <a:pt x="5870" y="3054"/>
                </a:cubicBezTo>
                <a:cubicBezTo>
                  <a:pt x="5879" y="2962"/>
                  <a:pt x="5861" y="2897"/>
                  <a:pt x="5831" y="2897"/>
                </a:cubicBezTo>
                <a:close/>
                <a:moveTo>
                  <a:pt x="21152" y="2897"/>
                </a:moveTo>
                <a:cubicBezTo>
                  <a:pt x="21088" y="2897"/>
                  <a:pt x="21040" y="3605"/>
                  <a:pt x="21064" y="4188"/>
                </a:cubicBezTo>
                <a:cubicBezTo>
                  <a:pt x="21073" y="4392"/>
                  <a:pt x="21078" y="4631"/>
                  <a:pt x="21076" y="4723"/>
                </a:cubicBezTo>
                <a:cubicBezTo>
                  <a:pt x="21072" y="4954"/>
                  <a:pt x="21076" y="4959"/>
                  <a:pt x="21170" y="4534"/>
                </a:cubicBezTo>
                <a:lnTo>
                  <a:pt x="21254" y="4156"/>
                </a:lnTo>
                <a:lnTo>
                  <a:pt x="21188" y="4030"/>
                </a:lnTo>
                <a:cubicBezTo>
                  <a:pt x="21127" y="3909"/>
                  <a:pt x="21097" y="3243"/>
                  <a:pt x="21152" y="3243"/>
                </a:cubicBezTo>
                <a:cubicBezTo>
                  <a:pt x="21165" y="3243"/>
                  <a:pt x="21182" y="3146"/>
                  <a:pt x="21191" y="3054"/>
                </a:cubicBezTo>
                <a:cubicBezTo>
                  <a:pt x="21200" y="2962"/>
                  <a:pt x="21183" y="2897"/>
                  <a:pt x="21152" y="2897"/>
                </a:cubicBezTo>
                <a:close/>
                <a:moveTo>
                  <a:pt x="16004" y="4975"/>
                </a:moveTo>
                <a:lnTo>
                  <a:pt x="15971" y="5605"/>
                </a:lnTo>
                <a:cubicBezTo>
                  <a:pt x="15939" y="6168"/>
                  <a:pt x="15939" y="6312"/>
                  <a:pt x="15968" y="7210"/>
                </a:cubicBezTo>
                <a:cubicBezTo>
                  <a:pt x="15986" y="7755"/>
                  <a:pt x="16006" y="8865"/>
                  <a:pt x="16014" y="9666"/>
                </a:cubicBezTo>
                <a:cubicBezTo>
                  <a:pt x="16032" y="11536"/>
                  <a:pt x="16014" y="11808"/>
                  <a:pt x="15860" y="11808"/>
                </a:cubicBezTo>
                <a:cubicBezTo>
                  <a:pt x="15725" y="11808"/>
                  <a:pt x="15721" y="11769"/>
                  <a:pt x="15679" y="9037"/>
                </a:cubicBezTo>
                <a:cubicBezTo>
                  <a:pt x="15655" y="7488"/>
                  <a:pt x="15650" y="7322"/>
                  <a:pt x="15625" y="7683"/>
                </a:cubicBezTo>
                <a:cubicBezTo>
                  <a:pt x="15609" y="7907"/>
                  <a:pt x="15597" y="8288"/>
                  <a:pt x="15597" y="8501"/>
                </a:cubicBezTo>
                <a:cubicBezTo>
                  <a:pt x="15597" y="8715"/>
                  <a:pt x="15557" y="9160"/>
                  <a:pt x="15507" y="9509"/>
                </a:cubicBezTo>
                <a:cubicBezTo>
                  <a:pt x="15417" y="10141"/>
                  <a:pt x="15377" y="10720"/>
                  <a:pt x="15350" y="11839"/>
                </a:cubicBezTo>
                <a:cubicBezTo>
                  <a:pt x="15337" y="12406"/>
                  <a:pt x="15342" y="12440"/>
                  <a:pt x="15450" y="12595"/>
                </a:cubicBezTo>
                <a:cubicBezTo>
                  <a:pt x="15551" y="12740"/>
                  <a:pt x="15564" y="12677"/>
                  <a:pt x="15597" y="12217"/>
                </a:cubicBezTo>
                <a:lnTo>
                  <a:pt x="15634" y="11713"/>
                </a:lnTo>
                <a:lnTo>
                  <a:pt x="15670" y="12437"/>
                </a:lnTo>
                <a:lnTo>
                  <a:pt x="15703" y="13130"/>
                </a:lnTo>
                <a:lnTo>
                  <a:pt x="16354" y="13130"/>
                </a:lnTo>
                <a:cubicBezTo>
                  <a:pt x="16972" y="13130"/>
                  <a:pt x="17011" y="13109"/>
                  <a:pt x="17111" y="12658"/>
                </a:cubicBezTo>
                <a:cubicBezTo>
                  <a:pt x="17196" y="12275"/>
                  <a:pt x="17243" y="12202"/>
                  <a:pt x="17343" y="12311"/>
                </a:cubicBezTo>
                <a:cubicBezTo>
                  <a:pt x="17459" y="12438"/>
                  <a:pt x="17469" y="12406"/>
                  <a:pt x="17500" y="11902"/>
                </a:cubicBezTo>
                <a:cubicBezTo>
                  <a:pt x="17541" y="11258"/>
                  <a:pt x="17544" y="11146"/>
                  <a:pt x="17512" y="11146"/>
                </a:cubicBezTo>
                <a:cubicBezTo>
                  <a:pt x="17499" y="11146"/>
                  <a:pt x="17394" y="10689"/>
                  <a:pt x="17283" y="10139"/>
                </a:cubicBezTo>
                <a:cubicBezTo>
                  <a:pt x="17172" y="9588"/>
                  <a:pt x="17061" y="9131"/>
                  <a:pt x="17036" y="9131"/>
                </a:cubicBezTo>
                <a:cubicBezTo>
                  <a:pt x="16981" y="9131"/>
                  <a:pt x="16906" y="9653"/>
                  <a:pt x="16876" y="10233"/>
                </a:cubicBezTo>
                <a:cubicBezTo>
                  <a:pt x="16856" y="10614"/>
                  <a:pt x="16860" y="10656"/>
                  <a:pt x="16924" y="10548"/>
                </a:cubicBezTo>
                <a:cubicBezTo>
                  <a:pt x="16966" y="10477"/>
                  <a:pt x="17028" y="10578"/>
                  <a:pt x="17078" y="10800"/>
                </a:cubicBezTo>
                <a:cubicBezTo>
                  <a:pt x="17159" y="11155"/>
                  <a:pt x="17161" y="11179"/>
                  <a:pt x="17120" y="11493"/>
                </a:cubicBezTo>
                <a:cubicBezTo>
                  <a:pt x="17089" y="11736"/>
                  <a:pt x="17028" y="11792"/>
                  <a:pt x="16885" y="11745"/>
                </a:cubicBezTo>
                <a:lnTo>
                  <a:pt x="16692" y="11682"/>
                </a:lnTo>
                <a:lnTo>
                  <a:pt x="16701" y="10957"/>
                </a:lnTo>
                <a:cubicBezTo>
                  <a:pt x="16706" y="10428"/>
                  <a:pt x="16692" y="10106"/>
                  <a:pt x="16653" y="9698"/>
                </a:cubicBezTo>
                <a:cubicBezTo>
                  <a:pt x="16557" y="8700"/>
                  <a:pt x="16502" y="8712"/>
                  <a:pt x="16294" y="9824"/>
                </a:cubicBezTo>
                <a:cubicBezTo>
                  <a:pt x="16191" y="10374"/>
                  <a:pt x="16104" y="10799"/>
                  <a:pt x="16098" y="10737"/>
                </a:cubicBezTo>
                <a:cubicBezTo>
                  <a:pt x="16092" y="10675"/>
                  <a:pt x="16086" y="10014"/>
                  <a:pt x="16086" y="9289"/>
                </a:cubicBezTo>
                <a:cubicBezTo>
                  <a:pt x="16086" y="8307"/>
                  <a:pt x="16096" y="7821"/>
                  <a:pt x="16128" y="7399"/>
                </a:cubicBezTo>
                <a:cubicBezTo>
                  <a:pt x="16173" y="6808"/>
                  <a:pt x="16185" y="6234"/>
                  <a:pt x="16152" y="6234"/>
                </a:cubicBezTo>
                <a:cubicBezTo>
                  <a:pt x="16142" y="6234"/>
                  <a:pt x="16103" y="5948"/>
                  <a:pt x="16068" y="5605"/>
                </a:cubicBezTo>
                <a:lnTo>
                  <a:pt x="16004" y="4975"/>
                </a:lnTo>
                <a:close/>
                <a:moveTo>
                  <a:pt x="6322" y="5258"/>
                </a:moveTo>
                <a:lnTo>
                  <a:pt x="6283" y="5825"/>
                </a:lnTo>
                <a:cubicBezTo>
                  <a:pt x="6252" y="6250"/>
                  <a:pt x="6246" y="6567"/>
                  <a:pt x="6256" y="7399"/>
                </a:cubicBezTo>
                <a:cubicBezTo>
                  <a:pt x="6264" y="8086"/>
                  <a:pt x="6261" y="8573"/>
                  <a:pt x="6244" y="8785"/>
                </a:cubicBezTo>
                <a:cubicBezTo>
                  <a:pt x="6222" y="9060"/>
                  <a:pt x="6198" y="8893"/>
                  <a:pt x="6084" y="7651"/>
                </a:cubicBezTo>
                <a:cubicBezTo>
                  <a:pt x="5987" y="6596"/>
                  <a:pt x="5938" y="6226"/>
                  <a:pt x="5912" y="6329"/>
                </a:cubicBezTo>
                <a:cubicBezTo>
                  <a:pt x="5892" y="6408"/>
                  <a:pt x="5859" y="6455"/>
                  <a:pt x="5837" y="6455"/>
                </a:cubicBezTo>
                <a:cubicBezTo>
                  <a:pt x="5804" y="6455"/>
                  <a:pt x="5794" y="6609"/>
                  <a:pt x="5794" y="7210"/>
                </a:cubicBezTo>
                <a:cubicBezTo>
                  <a:pt x="5794" y="7847"/>
                  <a:pt x="5807" y="8076"/>
                  <a:pt x="5873" y="8501"/>
                </a:cubicBezTo>
                <a:cubicBezTo>
                  <a:pt x="5916" y="8781"/>
                  <a:pt x="5973" y="8965"/>
                  <a:pt x="5999" y="8942"/>
                </a:cubicBezTo>
                <a:cubicBezTo>
                  <a:pt x="6030" y="8916"/>
                  <a:pt x="6068" y="9181"/>
                  <a:pt x="6105" y="9635"/>
                </a:cubicBezTo>
                <a:lnTo>
                  <a:pt x="6162" y="10328"/>
                </a:lnTo>
                <a:lnTo>
                  <a:pt x="6093" y="10989"/>
                </a:lnTo>
                <a:cubicBezTo>
                  <a:pt x="6039" y="11491"/>
                  <a:pt x="6011" y="11593"/>
                  <a:pt x="5963" y="11493"/>
                </a:cubicBezTo>
                <a:cubicBezTo>
                  <a:pt x="5906" y="11373"/>
                  <a:pt x="5900" y="11399"/>
                  <a:pt x="5900" y="12091"/>
                </a:cubicBezTo>
                <a:cubicBezTo>
                  <a:pt x="5900" y="12496"/>
                  <a:pt x="5907" y="12891"/>
                  <a:pt x="5915" y="12973"/>
                </a:cubicBezTo>
                <a:cubicBezTo>
                  <a:pt x="5923" y="13054"/>
                  <a:pt x="6015" y="13130"/>
                  <a:pt x="6120" y="13130"/>
                </a:cubicBezTo>
                <a:lnTo>
                  <a:pt x="6310" y="13130"/>
                </a:lnTo>
                <a:lnTo>
                  <a:pt x="6298" y="11871"/>
                </a:lnTo>
                <a:cubicBezTo>
                  <a:pt x="6290" y="11167"/>
                  <a:pt x="6284" y="10417"/>
                  <a:pt x="6283" y="10233"/>
                </a:cubicBezTo>
                <a:cubicBezTo>
                  <a:pt x="6280" y="9608"/>
                  <a:pt x="6340" y="8286"/>
                  <a:pt x="6397" y="7683"/>
                </a:cubicBezTo>
                <a:cubicBezTo>
                  <a:pt x="6471" y="6916"/>
                  <a:pt x="6470" y="6496"/>
                  <a:pt x="6388" y="5825"/>
                </a:cubicBezTo>
                <a:lnTo>
                  <a:pt x="6322" y="5258"/>
                </a:lnTo>
                <a:close/>
                <a:moveTo>
                  <a:pt x="1467" y="5290"/>
                </a:moveTo>
                <a:lnTo>
                  <a:pt x="1422" y="5731"/>
                </a:lnTo>
                <a:cubicBezTo>
                  <a:pt x="1379" y="6176"/>
                  <a:pt x="1379" y="6279"/>
                  <a:pt x="1404" y="9163"/>
                </a:cubicBezTo>
                <a:cubicBezTo>
                  <a:pt x="1418" y="10795"/>
                  <a:pt x="1435" y="12358"/>
                  <a:pt x="1440" y="12626"/>
                </a:cubicBezTo>
                <a:cubicBezTo>
                  <a:pt x="1449" y="13113"/>
                  <a:pt x="1450" y="13101"/>
                  <a:pt x="2019" y="13099"/>
                </a:cubicBezTo>
                <a:cubicBezTo>
                  <a:pt x="2506" y="13096"/>
                  <a:pt x="2594" y="13050"/>
                  <a:pt x="2625" y="12752"/>
                </a:cubicBezTo>
                <a:cubicBezTo>
                  <a:pt x="2659" y="12433"/>
                  <a:pt x="2675" y="12468"/>
                  <a:pt x="2806" y="13193"/>
                </a:cubicBezTo>
                <a:cubicBezTo>
                  <a:pt x="2945" y="13958"/>
                  <a:pt x="2950" y="13983"/>
                  <a:pt x="2978" y="13571"/>
                </a:cubicBezTo>
                <a:cubicBezTo>
                  <a:pt x="3003" y="13205"/>
                  <a:pt x="3033" y="13130"/>
                  <a:pt x="3195" y="13130"/>
                </a:cubicBezTo>
                <a:cubicBezTo>
                  <a:pt x="3323" y="13130"/>
                  <a:pt x="3389" y="13035"/>
                  <a:pt x="3400" y="12847"/>
                </a:cubicBezTo>
                <a:cubicBezTo>
                  <a:pt x="3410" y="12694"/>
                  <a:pt x="3418" y="11600"/>
                  <a:pt x="3415" y="10422"/>
                </a:cubicBezTo>
                <a:cubicBezTo>
                  <a:pt x="3411" y="8540"/>
                  <a:pt x="3415" y="8251"/>
                  <a:pt x="3451" y="7903"/>
                </a:cubicBezTo>
                <a:cubicBezTo>
                  <a:pt x="3506" y="7384"/>
                  <a:pt x="3504" y="6993"/>
                  <a:pt x="3445" y="6675"/>
                </a:cubicBezTo>
                <a:cubicBezTo>
                  <a:pt x="3419" y="6533"/>
                  <a:pt x="3377" y="6193"/>
                  <a:pt x="3352" y="5951"/>
                </a:cubicBezTo>
                <a:lnTo>
                  <a:pt x="3304" y="5510"/>
                </a:lnTo>
                <a:lnTo>
                  <a:pt x="3268" y="6266"/>
                </a:lnTo>
                <a:cubicBezTo>
                  <a:pt x="3235" y="6918"/>
                  <a:pt x="3236" y="7043"/>
                  <a:pt x="3265" y="7557"/>
                </a:cubicBezTo>
                <a:cubicBezTo>
                  <a:pt x="3303" y="8257"/>
                  <a:pt x="3354" y="10997"/>
                  <a:pt x="3337" y="11461"/>
                </a:cubicBezTo>
                <a:cubicBezTo>
                  <a:pt x="3328" y="11709"/>
                  <a:pt x="3292" y="11808"/>
                  <a:pt x="3198" y="11808"/>
                </a:cubicBezTo>
                <a:cubicBezTo>
                  <a:pt x="3085" y="11808"/>
                  <a:pt x="3064" y="11748"/>
                  <a:pt x="3023" y="11209"/>
                </a:cubicBezTo>
                <a:cubicBezTo>
                  <a:pt x="2998" y="10876"/>
                  <a:pt x="2973" y="10321"/>
                  <a:pt x="2966" y="9981"/>
                </a:cubicBezTo>
                <a:cubicBezTo>
                  <a:pt x="2958" y="9552"/>
                  <a:pt x="2941" y="9352"/>
                  <a:pt x="2912" y="9352"/>
                </a:cubicBezTo>
                <a:cubicBezTo>
                  <a:pt x="2846" y="9352"/>
                  <a:pt x="2733" y="10192"/>
                  <a:pt x="2683" y="11052"/>
                </a:cubicBezTo>
                <a:cubicBezTo>
                  <a:pt x="2638" y="11809"/>
                  <a:pt x="2634" y="11809"/>
                  <a:pt x="2517" y="11745"/>
                </a:cubicBezTo>
                <a:lnTo>
                  <a:pt x="2396" y="11682"/>
                </a:lnTo>
                <a:lnTo>
                  <a:pt x="2402" y="10674"/>
                </a:lnTo>
                <a:cubicBezTo>
                  <a:pt x="2409" y="9716"/>
                  <a:pt x="2408" y="9705"/>
                  <a:pt x="2372" y="10076"/>
                </a:cubicBezTo>
                <a:cubicBezTo>
                  <a:pt x="2351" y="10289"/>
                  <a:pt x="2333" y="10746"/>
                  <a:pt x="2333" y="11083"/>
                </a:cubicBezTo>
                <a:cubicBezTo>
                  <a:pt x="2332" y="11585"/>
                  <a:pt x="2320" y="11687"/>
                  <a:pt x="2272" y="11745"/>
                </a:cubicBezTo>
                <a:cubicBezTo>
                  <a:pt x="2202" y="11829"/>
                  <a:pt x="2184" y="11437"/>
                  <a:pt x="2215" y="10580"/>
                </a:cubicBezTo>
                <a:cubicBezTo>
                  <a:pt x="2249" y="9643"/>
                  <a:pt x="2191" y="9977"/>
                  <a:pt x="2143" y="10989"/>
                </a:cubicBezTo>
                <a:cubicBezTo>
                  <a:pt x="2108" y="11721"/>
                  <a:pt x="2097" y="11808"/>
                  <a:pt x="2025" y="11808"/>
                </a:cubicBezTo>
                <a:cubicBezTo>
                  <a:pt x="1932" y="11808"/>
                  <a:pt x="1892" y="11443"/>
                  <a:pt x="1917" y="10800"/>
                </a:cubicBezTo>
                <a:cubicBezTo>
                  <a:pt x="1926" y="10555"/>
                  <a:pt x="1937" y="10212"/>
                  <a:pt x="1938" y="10044"/>
                </a:cubicBezTo>
                <a:cubicBezTo>
                  <a:pt x="1940" y="9532"/>
                  <a:pt x="1875" y="10204"/>
                  <a:pt x="1841" y="11052"/>
                </a:cubicBezTo>
                <a:cubicBezTo>
                  <a:pt x="1813" y="11747"/>
                  <a:pt x="1806" y="11808"/>
                  <a:pt x="1709" y="11808"/>
                </a:cubicBezTo>
                <a:cubicBezTo>
                  <a:pt x="1553" y="11808"/>
                  <a:pt x="1539" y="11571"/>
                  <a:pt x="1513" y="9005"/>
                </a:cubicBezTo>
                <a:cubicBezTo>
                  <a:pt x="1500" y="7782"/>
                  <a:pt x="1483" y="6461"/>
                  <a:pt x="1476" y="6045"/>
                </a:cubicBezTo>
                <a:lnTo>
                  <a:pt x="1467" y="5290"/>
                </a:lnTo>
                <a:close/>
                <a:moveTo>
                  <a:pt x="1024" y="5510"/>
                </a:moveTo>
                <a:lnTo>
                  <a:pt x="988" y="6266"/>
                </a:lnTo>
                <a:cubicBezTo>
                  <a:pt x="956" y="6918"/>
                  <a:pt x="957" y="7043"/>
                  <a:pt x="985" y="7557"/>
                </a:cubicBezTo>
                <a:cubicBezTo>
                  <a:pt x="1023" y="8257"/>
                  <a:pt x="1074" y="10997"/>
                  <a:pt x="1057" y="11461"/>
                </a:cubicBezTo>
                <a:cubicBezTo>
                  <a:pt x="1048" y="11714"/>
                  <a:pt x="1008" y="11808"/>
                  <a:pt x="903" y="11808"/>
                </a:cubicBezTo>
                <a:cubicBezTo>
                  <a:pt x="740" y="11808"/>
                  <a:pt x="745" y="11836"/>
                  <a:pt x="701" y="9037"/>
                </a:cubicBezTo>
                <a:cubicBezTo>
                  <a:pt x="678" y="7488"/>
                  <a:pt x="669" y="7322"/>
                  <a:pt x="644" y="7683"/>
                </a:cubicBezTo>
                <a:cubicBezTo>
                  <a:pt x="628" y="7907"/>
                  <a:pt x="617" y="8288"/>
                  <a:pt x="617" y="8501"/>
                </a:cubicBezTo>
                <a:cubicBezTo>
                  <a:pt x="617" y="8715"/>
                  <a:pt x="576" y="9160"/>
                  <a:pt x="527" y="9509"/>
                </a:cubicBezTo>
                <a:cubicBezTo>
                  <a:pt x="436" y="10141"/>
                  <a:pt x="399" y="10720"/>
                  <a:pt x="373" y="11839"/>
                </a:cubicBezTo>
                <a:cubicBezTo>
                  <a:pt x="359" y="12406"/>
                  <a:pt x="362" y="12440"/>
                  <a:pt x="469" y="12595"/>
                </a:cubicBezTo>
                <a:cubicBezTo>
                  <a:pt x="570" y="12740"/>
                  <a:pt x="584" y="12677"/>
                  <a:pt x="617" y="12217"/>
                </a:cubicBezTo>
                <a:lnTo>
                  <a:pt x="653" y="11713"/>
                </a:lnTo>
                <a:lnTo>
                  <a:pt x="689" y="12437"/>
                </a:lnTo>
                <a:lnTo>
                  <a:pt x="726" y="13130"/>
                </a:lnTo>
                <a:lnTo>
                  <a:pt x="916" y="13130"/>
                </a:lnTo>
                <a:cubicBezTo>
                  <a:pt x="1044" y="13130"/>
                  <a:pt x="1109" y="13035"/>
                  <a:pt x="1121" y="12847"/>
                </a:cubicBezTo>
                <a:cubicBezTo>
                  <a:pt x="1130" y="12694"/>
                  <a:pt x="1138" y="11600"/>
                  <a:pt x="1136" y="10422"/>
                </a:cubicBezTo>
                <a:cubicBezTo>
                  <a:pt x="1132" y="8540"/>
                  <a:pt x="1135" y="8251"/>
                  <a:pt x="1172" y="7903"/>
                </a:cubicBezTo>
                <a:cubicBezTo>
                  <a:pt x="1227" y="7384"/>
                  <a:pt x="1225" y="6993"/>
                  <a:pt x="1166" y="6675"/>
                </a:cubicBezTo>
                <a:cubicBezTo>
                  <a:pt x="1139" y="6533"/>
                  <a:pt x="1098" y="6193"/>
                  <a:pt x="1072" y="5951"/>
                </a:cubicBezTo>
                <a:lnTo>
                  <a:pt x="1024" y="5510"/>
                </a:lnTo>
                <a:close/>
                <a:moveTo>
                  <a:pt x="9591" y="5510"/>
                </a:moveTo>
                <a:lnTo>
                  <a:pt x="9555" y="6266"/>
                </a:lnTo>
                <a:cubicBezTo>
                  <a:pt x="9522" y="6918"/>
                  <a:pt x="9523" y="7043"/>
                  <a:pt x="9552" y="7557"/>
                </a:cubicBezTo>
                <a:cubicBezTo>
                  <a:pt x="9590" y="8257"/>
                  <a:pt x="9638" y="10997"/>
                  <a:pt x="9621" y="11461"/>
                </a:cubicBezTo>
                <a:cubicBezTo>
                  <a:pt x="9606" y="11880"/>
                  <a:pt x="9373" y="11929"/>
                  <a:pt x="9334" y="11524"/>
                </a:cubicBezTo>
                <a:cubicBezTo>
                  <a:pt x="9320" y="11377"/>
                  <a:pt x="9310" y="10871"/>
                  <a:pt x="9310" y="10391"/>
                </a:cubicBezTo>
                <a:cubicBezTo>
                  <a:pt x="9310" y="9640"/>
                  <a:pt x="9305" y="9554"/>
                  <a:pt x="9277" y="9792"/>
                </a:cubicBezTo>
                <a:cubicBezTo>
                  <a:pt x="9260" y="9945"/>
                  <a:pt x="9247" y="10337"/>
                  <a:pt x="9247" y="10674"/>
                </a:cubicBezTo>
                <a:cubicBezTo>
                  <a:pt x="9247" y="11599"/>
                  <a:pt x="9206" y="11819"/>
                  <a:pt x="9042" y="11745"/>
                </a:cubicBezTo>
                <a:cubicBezTo>
                  <a:pt x="8900" y="11680"/>
                  <a:pt x="8894" y="11686"/>
                  <a:pt x="8894" y="11115"/>
                </a:cubicBezTo>
                <a:cubicBezTo>
                  <a:pt x="8895" y="10582"/>
                  <a:pt x="8887" y="10501"/>
                  <a:pt x="8798" y="10391"/>
                </a:cubicBezTo>
                <a:cubicBezTo>
                  <a:pt x="8744" y="10324"/>
                  <a:pt x="8646" y="10012"/>
                  <a:pt x="8578" y="9698"/>
                </a:cubicBezTo>
                <a:cubicBezTo>
                  <a:pt x="8423" y="8982"/>
                  <a:pt x="8330" y="8969"/>
                  <a:pt x="8273" y="9635"/>
                </a:cubicBezTo>
                <a:cubicBezTo>
                  <a:pt x="8199" y="10500"/>
                  <a:pt x="8200" y="10580"/>
                  <a:pt x="8306" y="10580"/>
                </a:cubicBezTo>
                <a:cubicBezTo>
                  <a:pt x="8363" y="10580"/>
                  <a:pt x="8424" y="10713"/>
                  <a:pt x="8445" y="10894"/>
                </a:cubicBezTo>
                <a:cubicBezTo>
                  <a:pt x="8513" y="11483"/>
                  <a:pt x="8432" y="11808"/>
                  <a:pt x="8210" y="11808"/>
                </a:cubicBezTo>
                <a:cubicBezTo>
                  <a:pt x="8029" y="11808"/>
                  <a:pt x="7956" y="11592"/>
                  <a:pt x="8011" y="11241"/>
                </a:cubicBezTo>
                <a:cubicBezTo>
                  <a:pt x="8023" y="11164"/>
                  <a:pt x="8032" y="10655"/>
                  <a:pt x="8032" y="10107"/>
                </a:cubicBezTo>
                <a:cubicBezTo>
                  <a:pt x="8032" y="9012"/>
                  <a:pt x="8005" y="8767"/>
                  <a:pt x="7914" y="9005"/>
                </a:cubicBezTo>
                <a:cubicBezTo>
                  <a:pt x="7846" y="9183"/>
                  <a:pt x="7692" y="10614"/>
                  <a:pt x="7667" y="11304"/>
                </a:cubicBezTo>
                <a:cubicBezTo>
                  <a:pt x="7650" y="11764"/>
                  <a:pt x="7638" y="11805"/>
                  <a:pt x="7549" y="11745"/>
                </a:cubicBezTo>
                <a:cubicBezTo>
                  <a:pt x="7451" y="11678"/>
                  <a:pt x="7448" y="11661"/>
                  <a:pt x="7426" y="10737"/>
                </a:cubicBezTo>
                <a:cubicBezTo>
                  <a:pt x="7379" y="8763"/>
                  <a:pt x="7267" y="8669"/>
                  <a:pt x="7181" y="10517"/>
                </a:cubicBezTo>
                <a:cubicBezTo>
                  <a:pt x="7097" y="12329"/>
                  <a:pt x="7132" y="13130"/>
                  <a:pt x="7293" y="13130"/>
                </a:cubicBezTo>
                <a:cubicBezTo>
                  <a:pt x="7457" y="13130"/>
                  <a:pt x="7403" y="14038"/>
                  <a:pt x="7212" y="14484"/>
                </a:cubicBezTo>
                <a:cubicBezTo>
                  <a:pt x="7080" y="14793"/>
                  <a:pt x="6959" y="14613"/>
                  <a:pt x="6901" y="14012"/>
                </a:cubicBezTo>
                <a:cubicBezTo>
                  <a:pt x="6855" y="13530"/>
                  <a:pt x="6846" y="12281"/>
                  <a:pt x="6883" y="11556"/>
                </a:cubicBezTo>
                <a:cubicBezTo>
                  <a:pt x="6896" y="11309"/>
                  <a:pt x="6902" y="11027"/>
                  <a:pt x="6895" y="10957"/>
                </a:cubicBezTo>
                <a:cubicBezTo>
                  <a:pt x="6878" y="10775"/>
                  <a:pt x="6814" y="12438"/>
                  <a:pt x="6802" y="13413"/>
                </a:cubicBezTo>
                <a:cubicBezTo>
                  <a:pt x="6788" y="14426"/>
                  <a:pt x="6827" y="15443"/>
                  <a:pt x="6889" y="15775"/>
                </a:cubicBezTo>
                <a:cubicBezTo>
                  <a:pt x="6958" y="16142"/>
                  <a:pt x="7177" y="15962"/>
                  <a:pt x="7275" y="15460"/>
                </a:cubicBezTo>
                <a:cubicBezTo>
                  <a:pt x="7331" y="15171"/>
                  <a:pt x="7378" y="14700"/>
                  <a:pt x="7411" y="14075"/>
                </a:cubicBezTo>
                <a:lnTo>
                  <a:pt x="7459" y="13130"/>
                </a:lnTo>
                <a:lnTo>
                  <a:pt x="7917" y="13130"/>
                </a:lnTo>
                <a:cubicBezTo>
                  <a:pt x="8365" y="13130"/>
                  <a:pt x="8376" y="13120"/>
                  <a:pt x="8481" y="12563"/>
                </a:cubicBezTo>
                <a:cubicBezTo>
                  <a:pt x="8620" y="11828"/>
                  <a:pt x="8763" y="11856"/>
                  <a:pt x="8774" y="12626"/>
                </a:cubicBezTo>
                <a:cubicBezTo>
                  <a:pt x="8780" y="13107"/>
                  <a:pt x="8790" y="13130"/>
                  <a:pt x="8991" y="13130"/>
                </a:cubicBezTo>
                <a:cubicBezTo>
                  <a:pt x="9165" y="13130"/>
                  <a:pt x="9203" y="13087"/>
                  <a:pt x="9214" y="12784"/>
                </a:cubicBezTo>
                <a:cubicBezTo>
                  <a:pt x="9226" y="12447"/>
                  <a:pt x="9229" y="12447"/>
                  <a:pt x="9265" y="12784"/>
                </a:cubicBezTo>
                <a:cubicBezTo>
                  <a:pt x="9314" y="13245"/>
                  <a:pt x="9660" y="13292"/>
                  <a:pt x="9687" y="12847"/>
                </a:cubicBezTo>
                <a:cubicBezTo>
                  <a:pt x="9697" y="12694"/>
                  <a:pt x="9702" y="11600"/>
                  <a:pt x="9699" y="10422"/>
                </a:cubicBezTo>
                <a:cubicBezTo>
                  <a:pt x="9695" y="8540"/>
                  <a:pt x="9702" y="8251"/>
                  <a:pt x="9739" y="7903"/>
                </a:cubicBezTo>
                <a:cubicBezTo>
                  <a:pt x="9794" y="7384"/>
                  <a:pt x="9792" y="6993"/>
                  <a:pt x="9733" y="6675"/>
                </a:cubicBezTo>
                <a:cubicBezTo>
                  <a:pt x="9706" y="6533"/>
                  <a:pt x="9661" y="6193"/>
                  <a:pt x="9636" y="5951"/>
                </a:cubicBezTo>
                <a:lnTo>
                  <a:pt x="9591" y="5510"/>
                </a:lnTo>
                <a:close/>
                <a:moveTo>
                  <a:pt x="14406" y="5510"/>
                </a:moveTo>
                <a:lnTo>
                  <a:pt x="14370" y="6266"/>
                </a:lnTo>
                <a:cubicBezTo>
                  <a:pt x="14338" y="6918"/>
                  <a:pt x="14339" y="7043"/>
                  <a:pt x="14367" y="7557"/>
                </a:cubicBezTo>
                <a:cubicBezTo>
                  <a:pt x="14406" y="8257"/>
                  <a:pt x="14454" y="10997"/>
                  <a:pt x="14437" y="11461"/>
                </a:cubicBezTo>
                <a:cubicBezTo>
                  <a:pt x="14421" y="11880"/>
                  <a:pt x="14189" y="11929"/>
                  <a:pt x="14150" y="11524"/>
                </a:cubicBezTo>
                <a:cubicBezTo>
                  <a:pt x="14136" y="11377"/>
                  <a:pt x="14126" y="10871"/>
                  <a:pt x="14126" y="10391"/>
                </a:cubicBezTo>
                <a:cubicBezTo>
                  <a:pt x="14126" y="9640"/>
                  <a:pt x="14120" y="9554"/>
                  <a:pt x="14093" y="9792"/>
                </a:cubicBezTo>
                <a:cubicBezTo>
                  <a:pt x="14075" y="9945"/>
                  <a:pt x="14063" y="10337"/>
                  <a:pt x="14063" y="10674"/>
                </a:cubicBezTo>
                <a:cubicBezTo>
                  <a:pt x="14063" y="11599"/>
                  <a:pt x="14022" y="11819"/>
                  <a:pt x="13858" y="11745"/>
                </a:cubicBezTo>
                <a:cubicBezTo>
                  <a:pt x="13715" y="11680"/>
                  <a:pt x="13709" y="11688"/>
                  <a:pt x="13713" y="11115"/>
                </a:cubicBezTo>
                <a:cubicBezTo>
                  <a:pt x="13716" y="10579"/>
                  <a:pt x="13710" y="10490"/>
                  <a:pt x="13619" y="10359"/>
                </a:cubicBezTo>
                <a:cubicBezTo>
                  <a:pt x="13565" y="10280"/>
                  <a:pt x="13460" y="9969"/>
                  <a:pt x="13390" y="9666"/>
                </a:cubicBezTo>
                <a:cubicBezTo>
                  <a:pt x="13229" y="8974"/>
                  <a:pt x="13145" y="8979"/>
                  <a:pt x="13089" y="9635"/>
                </a:cubicBezTo>
                <a:cubicBezTo>
                  <a:pt x="13014" y="10500"/>
                  <a:pt x="13016" y="10580"/>
                  <a:pt x="13122" y="10580"/>
                </a:cubicBezTo>
                <a:cubicBezTo>
                  <a:pt x="13179" y="10580"/>
                  <a:pt x="13240" y="10713"/>
                  <a:pt x="13261" y="10894"/>
                </a:cubicBezTo>
                <a:cubicBezTo>
                  <a:pt x="13326" y="11462"/>
                  <a:pt x="13247" y="11808"/>
                  <a:pt x="13046" y="11808"/>
                </a:cubicBezTo>
                <a:cubicBezTo>
                  <a:pt x="12881" y="11808"/>
                  <a:pt x="12869" y="11781"/>
                  <a:pt x="12826" y="11209"/>
                </a:cubicBezTo>
                <a:cubicBezTo>
                  <a:pt x="12801" y="10876"/>
                  <a:pt x="12776" y="10321"/>
                  <a:pt x="12769" y="9981"/>
                </a:cubicBezTo>
                <a:cubicBezTo>
                  <a:pt x="12761" y="9552"/>
                  <a:pt x="12744" y="9352"/>
                  <a:pt x="12715" y="9352"/>
                </a:cubicBezTo>
                <a:cubicBezTo>
                  <a:pt x="12649" y="9352"/>
                  <a:pt x="12536" y="10170"/>
                  <a:pt x="12486" y="11020"/>
                </a:cubicBezTo>
                <a:cubicBezTo>
                  <a:pt x="12442" y="11752"/>
                  <a:pt x="12434" y="11808"/>
                  <a:pt x="12317" y="11808"/>
                </a:cubicBezTo>
                <a:cubicBezTo>
                  <a:pt x="12162" y="11808"/>
                  <a:pt x="12111" y="11337"/>
                  <a:pt x="12130" y="10107"/>
                </a:cubicBezTo>
                <a:cubicBezTo>
                  <a:pt x="12142" y="9316"/>
                  <a:pt x="12140" y="9313"/>
                  <a:pt x="12100" y="9698"/>
                </a:cubicBezTo>
                <a:cubicBezTo>
                  <a:pt x="12077" y="9915"/>
                  <a:pt x="12060" y="10283"/>
                  <a:pt x="12060" y="10517"/>
                </a:cubicBezTo>
                <a:cubicBezTo>
                  <a:pt x="12060" y="11511"/>
                  <a:pt x="12023" y="11813"/>
                  <a:pt x="11895" y="11808"/>
                </a:cubicBezTo>
                <a:cubicBezTo>
                  <a:pt x="11763" y="11802"/>
                  <a:pt x="11710" y="11512"/>
                  <a:pt x="11644" y="10422"/>
                </a:cubicBezTo>
                <a:cubicBezTo>
                  <a:pt x="11598" y="9655"/>
                  <a:pt x="11587" y="9656"/>
                  <a:pt x="11542" y="10454"/>
                </a:cubicBezTo>
                <a:cubicBezTo>
                  <a:pt x="11507" y="11068"/>
                  <a:pt x="11508" y="11137"/>
                  <a:pt x="11548" y="12059"/>
                </a:cubicBezTo>
                <a:cubicBezTo>
                  <a:pt x="11611" y="13518"/>
                  <a:pt x="11604" y="14161"/>
                  <a:pt x="11521" y="14610"/>
                </a:cubicBezTo>
                <a:cubicBezTo>
                  <a:pt x="11414" y="15185"/>
                  <a:pt x="11231" y="15143"/>
                  <a:pt x="11147" y="14515"/>
                </a:cubicBezTo>
                <a:cubicBezTo>
                  <a:pt x="11064" y="13897"/>
                  <a:pt x="11046" y="13198"/>
                  <a:pt x="11080" y="12122"/>
                </a:cubicBezTo>
                <a:cubicBezTo>
                  <a:pt x="11094" y="11679"/>
                  <a:pt x="11099" y="11281"/>
                  <a:pt x="11092" y="11209"/>
                </a:cubicBezTo>
                <a:cubicBezTo>
                  <a:pt x="11071" y="10984"/>
                  <a:pt x="11011" y="12721"/>
                  <a:pt x="10999" y="13949"/>
                </a:cubicBezTo>
                <a:cubicBezTo>
                  <a:pt x="10986" y="15252"/>
                  <a:pt x="11023" y="16121"/>
                  <a:pt x="11108" y="16499"/>
                </a:cubicBezTo>
                <a:cubicBezTo>
                  <a:pt x="11180" y="16825"/>
                  <a:pt x="11425" y="16595"/>
                  <a:pt x="11518" y="16121"/>
                </a:cubicBezTo>
                <a:cubicBezTo>
                  <a:pt x="11585" y="15776"/>
                  <a:pt x="11608" y="15486"/>
                  <a:pt x="11644" y="14484"/>
                </a:cubicBezTo>
                <a:lnTo>
                  <a:pt x="11689" y="13256"/>
                </a:lnTo>
                <a:lnTo>
                  <a:pt x="11846" y="13193"/>
                </a:lnTo>
                <a:cubicBezTo>
                  <a:pt x="11958" y="13146"/>
                  <a:pt x="12010" y="13027"/>
                  <a:pt x="12027" y="12784"/>
                </a:cubicBezTo>
                <a:cubicBezTo>
                  <a:pt x="12049" y="12475"/>
                  <a:pt x="12053" y="12466"/>
                  <a:pt x="12078" y="12784"/>
                </a:cubicBezTo>
                <a:cubicBezTo>
                  <a:pt x="12118" y="13286"/>
                  <a:pt x="12372" y="13289"/>
                  <a:pt x="12425" y="12784"/>
                </a:cubicBezTo>
                <a:cubicBezTo>
                  <a:pt x="12461" y="12444"/>
                  <a:pt x="12474" y="12449"/>
                  <a:pt x="12609" y="13193"/>
                </a:cubicBezTo>
                <a:cubicBezTo>
                  <a:pt x="12750" y="13964"/>
                  <a:pt x="12753" y="13990"/>
                  <a:pt x="12778" y="13571"/>
                </a:cubicBezTo>
                <a:cubicBezTo>
                  <a:pt x="12801" y="13194"/>
                  <a:pt x="12831" y="13130"/>
                  <a:pt x="12998" y="13130"/>
                </a:cubicBezTo>
                <a:cubicBezTo>
                  <a:pt x="13162" y="13130"/>
                  <a:pt x="13205" y="13048"/>
                  <a:pt x="13297" y="12563"/>
                </a:cubicBezTo>
                <a:cubicBezTo>
                  <a:pt x="13436" y="11828"/>
                  <a:pt x="13579" y="11856"/>
                  <a:pt x="13589" y="12626"/>
                </a:cubicBezTo>
                <a:cubicBezTo>
                  <a:pt x="13596" y="13107"/>
                  <a:pt x="13605" y="13130"/>
                  <a:pt x="13806" y="13130"/>
                </a:cubicBezTo>
                <a:cubicBezTo>
                  <a:pt x="13980" y="13130"/>
                  <a:pt x="14018" y="13087"/>
                  <a:pt x="14029" y="12784"/>
                </a:cubicBezTo>
                <a:cubicBezTo>
                  <a:pt x="14042" y="12447"/>
                  <a:pt x="14045" y="12447"/>
                  <a:pt x="14081" y="12784"/>
                </a:cubicBezTo>
                <a:cubicBezTo>
                  <a:pt x="14129" y="13245"/>
                  <a:pt x="14475" y="13292"/>
                  <a:pt x="14503" y="12847"/>
                </a:cubicBezTo>
                <a:cubicBezTo>
                  <a:pt x="14512" y="12694"/>
                  <a:pt x="14517" y="11600"/>
                  <a:pt x="14515" y="10422"/>
                </a:cubicBezTo>
                <a:cubicBezTo>
                  <a:pt x="14511" y="8540"/>
                  <a:pt x="14517" y="8251"/>
                  <a:pt x="14554" y="7903"/>
                </a:cubicBezTo>
                <a:cubicBezTo>
                  <a:pt x="14609" y="7384"/>
                  <a:pt x="14607" y="6993"/>
                  <a:pt x="14548" y="6675"/>
                </a:cubicBezTo>
                <a:cubicBezTo>
                  <a:pt x="14522" y="6533"/>
                  <a:pt x="14477" y="6193"/>
                  <a:pt x="14452" y="5951"/>
                </a:cubicBezTo>
                <a:lnTo>
                  <a:pt x="14406" y="5510"/>
                </a:lnTo>
                <a:close/>
                <a:moveTo>
                  <a:pt x="4715" y="5668"/>
                </a:moveTo>
                <a:lnTo>
                  <a:pt x="4673" y="6392"/>
                </a:lnTo>
                <a:cubicBezTo>
                  <a:pt x="4631" y="7091"/>
                  <a:pt x="4633" y="7160"/>
                  <a:pt x="4670" y="10076"/>
                </a:cubicBezTo>
                <a:cubicBezTo>
                  <a:pt x="4706" y="12950"/>
                  <a:pt x="4705" y="13037"/>
                  <a:pt x="4667" y="13445"/>
                </a:cubicBezTo>
                <a:cubicBezTo>
                  <a:pt x="4610" y="14044"/>
                  <a:pt x="4428" y="14187"/>
                  <a:pt x="4356" y="13697"/>
                </a:cubicBezTo>
                <a:cubicBezTo>
                  <a:pt x="4271" y="13111"/>
                  <a:pt x="4250" y="12451"/>
                  <a:pt x="4290" y="11461"/>
                </a:cubicBezTo>
                <a:cubicBezTo>
                  <a:pt x="4318" y="10744"/>
                  <a:pt x="4320" y="10662"/>
                  <a:pt x="4293" y="10894"/>
                </a:cubicBezTo>
                <a:cubicBezTo>
                  <a:pt x="4246" y="11300"/>
                  <a:pt x="4189" y="13413"/>
                  <a:pt x="4205" y="14106"/>
                </a:cubicBezTo>
                <a:cubicBezTo>
                  <a:pt x="4213" y="14433"/>
                  <a:pt x="4249" y="14904"/>
                  <a:pt x="4287" y="15145"/>
                </a:cubicBezTo>
                <a:cubicBezTo>
                  <a:pt x="4428" y="16045"/>
                  <a:pt x="4633" y="15510"/>
                  <a:pt x="4727" y="13980"/>
                </a:cubicBezTo>
                <a:lnTo>
                  <a:pt x="4778" y="13130"/>
                </a:lnTo>
                <a:lnTo>
                  <a:pt x="4947" y="13130"/>
                </a:lnTo>
                <a:cubicBezTo>
                  <a:pt x="5076" y="13130"/>
                  <a:pt x="5135" y="13021"/>
                  <a:pt x="5203" y="12658"/>
                </a:cubicBezTo>
                <a:cubicBezTo>
                  <a:pt x="5277" y="12268"/>
                  <a:pt x="5314" y="12205"/>
                  <a:pt x="5424" y="12311"/>
                </a:cubicBezTo>
                <a:cubicBezTo>
                  <a:pt x="5549" y="12433"/>
                  <a:pt x="5558" y="12413"/>
                  <a:pt x="5592" y="11871"/>
                </a:cubicBezTo>
                <a:cubicBezTo>
                  <a:pt x="5622" y="11397"/>
                  <a:pt x="5622" y="11273"/>
                  <a:pt x="5598" y="11115"/>
                </a:cubicBezTo>
                <a:cubicBezTo>
                  <a:pt x="5583" y="11010"/>
                  <a:pt x="5559" y="10928"/>
                  <a:pt x="5544" y="10926"/>
                </a:cubicBezTo>
                <a:cubicBezTo>
                  <a:pt x="5529" y="10924"/>
                  <a:pt x="5441" y="10502"/>
                  <a:pt x="5348" y="10013"/>
                </a:cubicBezTo>
                <a:cubicBezTo>
                  <a:pt x="5255" y="9523"/>
                  <a:pt x="5155" y="9131"/>
                  <a:pt x="5128" y="9131"/>
                </a:cubicBezTo>
                <a:cubicBezTo>
                  <a:pt x="5070" y="9131"/>
                  <a:pt x="4996" y="9641"/>
                  <a:pt x="4965" y="10233"/>
                </a:cubicBezTo>
                <a:cubicBezTo>
                  <a:pt x="4946" y="10614"/>
                  <a:pt x="4950" y="10656"/>
                  <a:pt x="5013" y="10548"/>
                </a:cubicBezTo>
                <a:cubicBezTo>
                  <a:pt x="5107" y="10390"/>
                  <a:pt x="5259" y="11037"/>
                  <a:pt x="5221" y="11430"/>
                </a:cubicBezTo>
                <a:cubicBezTo>
                  <a:pt x="5186" y="11800"/>
                  <a:pt x="4845" y="11927"/>
                  <a:pt x="4805" y="11587"/>
                </a:cubicBezTo>
                <a:cubicBezTo>
                  <a:pt x="4786" y="11422"/>
                  <a:pt x="4770" y="10604"/>
                  <a:pt x="4760" y="9257"/>
                </a:cubicBezTo>
                <a:cubicBezTo>
                  <a:pt x="4752" y="8107"/>
                  <a:pt x="4738" y="6828"/>
                  <a:pt x="4730" y="6423"/>
                </a:cubicBezTo>
                <a:lnTo>
                  <a:pt x="4715" y="5668"/>
                </a:lnTo>
                <a:close/>
                <a:moveTo>
                  <a:pt x="18417" y="5668"/>
                </a:moveTo>
                <a:lnTo>
                  <a:pt x="18375" y="6392"/>
                </a:lnTo>
                <a:cubicBezTo>
                  <a:pt x="18333" y="7091"/>
                  <a:pt x="18332" y="7160"/>
                  <a:pt x="18369" y="10076"/>
                </a:cubicBezTo>
                <a:cubicBezTo>
                  <a:pt x="18405" y="12950"/>
                  <a:pt x="18404" y="13037"/>
                  <a:pt x="18366" y="13445"/>
                </a:cubicBezTo>
                <a:cubicBezTo>
                  <a:pt x="18309" y="14044"/>
                  <a:pt x="18130" y="14187"/>
                  <a:pt x="18058" y="13697"/>
                </a:cubicBezTo>
                <a:cubicBezTo>
                  <a:pt x="17972" y="13111"/>
                  <a:pt x="17952" y="12451"/>
                  <a:pt x="17992" y="11461"/>
                </a:cubicBezTo>
                <a:cubicBezTo>
                  <a:pt x="18020" y="10744"/>
                  <a:pt x="18022" y="10662"/>
                  <a:pt x="17995" y="10894"/>
                </a:cubicBezTo>
                <a:cubicBezTo>
                  <a:pt x="17948" y="11300"/>
                  <a:pt x="17888" y="13413"/>
                  <a:pt x="17904" y="14106"/>
                </a:cubicBezTo>
                <a:cubicBezTo>
                  <a:pt x="17912" y="14433"/>
                  <a:pt x="17951" y="14904"/>
                  <a:pt x="17989" y="15145"/>
                </a:cubicBezTo>
                <a:cubicBezTo>
                  <a:pt x="18130" y="16045"/>
                  <a:pt x="18334" y="15510"/>
                  <a:pt x="18429" y="13980"/>
                </a:cubicBezTo>
                <a:cubicBezTo>
                  <a:pt x="18476" y="13219"/>
                  <a:pt x="18489" y="13130"/>
                  <a:pt x="18577" y="13130"/>
                </a:cubicBezTo>
                <a:cubicBezTo>
                  <a:pt x="18636" y="13130"/>
                  <a:pt x="18686" y="13007"/>
                  <a:pt x="18709" y="12784"/>
                </a:cubicBezTo>
                <a:cubicBezTo>
                  <a:pt x="18745" y="12444"/>
                  <a:pt x="18758" y="12449"/>
                  <a:pt x="18893" y="13193"/>
                </a:cubicBezTo>
                <a:cubicBezTo>
                  <a:pt x="19034" y="13964"/>
                  <a:pt x="19040" y="13990"/>
                  <a:pt x="19065" y="13571"/>
                </a:cubicBezTo>
                <a:cubicBezTo>
                  <a:pt x="19088" y="13192"/>
                  <a:pt x="19116" y="13130"/>
                  <a:pt x="19291" y="13130"/>
                </a:cubicBezTo>
                <a:cubicBezTo>
                  <a:pt x="19457" y="13130"/>
                  <a:pt x="19494" y="13085"/>
                  <a:pt x="19505" y="12784"/>
                </a:cubicBezTo>
                <a:cubicBezTo>
                  <a:pt x="19518" y="12447"/>
                  <a:pt x="19521" y="12447"/>
                  <a:pt x="19557" y="12784"/>
                </a:cubicBezTo>
                <a:cubicBezTo>
                  <a:pt x="19613" y="13313"/>
                  <a:pt x="19953" y="13313"/>
                  <a:pt x="19973" y="12784"/>
                </a:cubicBezTo>
                <a:cubicBezTo>
                  <a:pt x="19985" y="12454"/>
                  <a:pt x="19991" y="12438"/>
                  <a:pt x="20024" y="12752"/>
                </a:cubicBezTo>
                <a:cubicBezTo>
                  <a:pt x="20055" y="13039"/>
                  <a:pt x="20129" y="13087"/>
                  <a:pt x="20467" y="13099"/>
                </a:cubicBezTo>
                <a:cubicBezTo>
                  <a:pt x="20934" y="13114"/>
                  <a:pt x="20901" y="13308"/>
                  <a:pt x="20901" y="10926"/>
                </a:cubicBezTo>
                <a:cubicBezTo>
                  <a:pt x="20902" y="9781"/>
                  <a:pt x="20899" y="9719"/>
                  <a:pt x="20865" y="10076"/>
                </a:cubicBezTo>
                <a:cubicBezTo>
                  <a:pt x="20845" y="10284"/>
                  <a:pt x="20830" y="10746"/>
                  <a:pt x="20829" y="11083"/>
                </a:cubicBezTo>
                <a:cubicBezTo>
                  <a:pt x="20828" y="11588"/>
                  <a:pt x="20819" y="11682"/>
                  <a:pt x="20775" y="11682"/>
                </a:cubicBezTo>
                <a:cubicBezTo>
                  <a:pt x="20726" y="11682"/>
                  <a:pt x="20722" y="11621"/>
                  <a:pt x="20727" y="10831"/>
                </a:cubicBezTo>
                <a:cubicBezTo>
                  <a:pt x="20731" y="9989"/>
                  <a:pt x="20730" y="9981"/>
                  <a:pt x="20690" y="10359"/>
                </a:cubicBezTo>
                <a:cubicBezTo>
                  <a:pt x="20668" y="10573"/>
                  <a:pt x="20646" y="10947"/>
                  <a:pt x="20642" y="11209"/>
                </a:cubicBezTo>
                <a:cubicBezTo>
                  <a:pt x="20638" y="11546"/>
                  <a:pt x="20618" y="11694"/>
                  <a:pt x="20576" y="11745"/>
                </a:cubicBezTo>
                <a:cubicBezTo>
                  <a:pt x="20491" y="11846"/>
                  <a:pt x="20451" y="11466"/>
                  <a:pt x="20476" y="10769"/>
                </a:cubicBezTo>
                <a:cubicBezTo>
                  <a:pt x="20524" y="9448"/>
                  <a:pt x="20455" y="9710"/>
                  <a:pt x="20401" y="11052"/>
                </a:cubicBezTo>
                <a:cubicBezTo>
                  <a:pt x="20372" y="11772"/>
                  <a:pt x="20368" y="11808"/>
                  <a:pt x="20247" y="11808"/>
                </a:cubicBezTo>
                <a:cubicBezTo>
                  <a:pt x="20179" y="11808"/>
                  <a:pt x="20110" y="11671"/>
                  <a:pt x="20096" y="11524"/>
                </a:cubicBezTo>
                <a:cubicBezTo>
                  <a:pt x="20082" y="11377"/>
                  <a:pt x="20069" y="10871"/>
                  <a:pt x="20069" y="10391"/>
                </a:cubicBezTo>
                <a:cubicBezTo>
                  <a:pt x="20069" y="9640"/>
                  <a:pt x="20067" y="9554"/>
                  <a:pt x="20039" y="9792"/>
                </a:cubicBezTo>
                <a:cubicBezTo>
                  <a:pt x="20022" y="9945"/>
                  <a:pt x="20006" y="10337"/>
                  <a:pt x="20006" y="10674"/>
                </a:cubicBezTo>
                <a:cubicBezTo>
                  <a:pt x="20006" y="11586"/>
                  <a:pt x="19966" y="11820"/>
                  <a:pt x="19813" y="11745"/>
                </a:cubicBezTo>
                <a:lnTo>
                  <a:pt x="19677" y="11682"/>
                </a:lnTo>
                <a:lnTo>
                  <a:pt x="19683" y="10769"/>
                </a:lnTo>
                <a:cubicBezTo>
                  <a:pt x="19689" y="9987"/>
                  <a:pt x="19681" y="9813"/>
                  <a:pt x="19632" y="9478"/>
                </a:cubicBezTo>
                <a:cubicBezTo>
                  <a:pt x="19543" y="8868"/>
                  <a:pt x="19398" y="9159"/>
                  <a:pt x="19355" y="10044"/>
                </a:cubicBezTo>
                <a:cubicBezTo>
                  <a:pt x="19336" y="10415"/>
                  <a:pt x="19324" y="10744"/>
                  <a:pt x="19327" y="10769"/>
                </a:cubicBezTo>
                <a:cubicBezTo>
                  <a:pt x="19331" y="10793"/>
                  <a:pt x="19362" y="10903"/>
                  <a:pt x="19397" y="11020"/>
                </a:cubicBezTo>
                <a:cubicBezTo>
                  <a:pt x="19504" y="11386"/>
                  <a:pt x="19471" y="11677"/>
                  <a:pt x="19312" y="11745"/>
                </a:cubicBezTo>
                <a:cubicBezTo>
                  <a:pt x="19168" y="11806"/>
                  <a:pt x="19157" y="11792"/>
                  <a:pt x="19113" y="11209"/>
                </a:cubicBezTo>
                <a:cubicBezTo>
                  <a:pt x="19088" y="10871"/>
                  <a:pt x="19060" y="10321"/>
                  <a:pt x="19053" y="9981"/>
                </a:cubicBezTo>
                <a:cubicBezTo>
                  <a:pt x="19045" y="9552"/>
                  <a:pt x="19028" y="9352"/>
                  <a:pt x="18999" y="9352"/>
                </a:cubicBezTo>
                <a:cubicBezTo>
                  <a:pt x="18933" y="9352"/>
                  <a:pt x="18820" y="10170"/>
                  <a:pt x="18770" y="11020"/>
                </a:cubicBezTo>
                <a:cubicBezTo>
                  <a:pt x="18728" y="11723"/>
                  <a:pt x="18715" y="11808"/>
                  <a:pt x="18622" y="11808"/>
                </a:cubicBezTo>
                <a:cubicBezTo>
                  <a:pt x="18566" y="11808"/>
                  <a:pt x="18510" y="11677"/>
                  <a:pt x="18498" y="11524"/>
                </a:cubicBezTo>
                <a:cubicBezTo>
                  <a:pt x="18486" y="11371"/>
                  <a:pt x="18470" y="10329"/>
                  <a:pt x="18462" y="9194"/>
                </a:cubicBezTo>
                <a:cubicBezTo>
                  <a:pt x="18454" y="8060"/>
                  <a:pt x="18440" y="6787"/>
                  <a:pt x="18432" y="6392"/>
                </a:cubicBezTo>
                <a:lnTo>
                  <a:pt x="18417" y="5668"/>
                </a:lnTo>
                <a:close/>
                <a:moveTo>
                  <a:pt x="557" y="5794"/>
                </a:moveTo>
                <a:cubicBezTo>
                  <a:pt x="535" y="5783"/>
                  <a:pt x="512" y="5880"/>
                  <a:pt x="496" y="6045"/>
                </a:cubicBezTo>
                <a:cubicBezTo>
                  <a:pt x="480" y="6218"/>
                  <a:pt x="459" y="6192"/>
                  <a:pt x="427" y="5983"/>
                </a:cubicBezTo>
                <a:cubicBezTo>
                  <a:pt x="389" y="5733"/>
                  <a:pt x="378" y="5741"/>
                  <a:pt x="346" y="6077"/>
                </a:cubicBezTo>
                <a:cubicBezTo>
                  <a:pt x="313" y="6421"/>
                  <a:pt x="312" y="6515"/>
                  <a:pt x="340" y="6707"/>
                </a:cubicBezTo>
                <a:cubicBezTo>
                  <a:pt x="357" y="6827"/>
                  <a:pt x="401" y="6863"/>
                  <a:pt x="436" y="6801"/>
                </a:cubicBezTo>
                <a:cubicBezTo>
                  <a:pt x="471" y="6739"/>
                  <a:pt x="515" y="6781"/>
                  <a:pt x="533" y="6896"/>
                </a:cubicBezTo>
                <a:cubicBezTo>
                  <a:pt x="578" y="7195"/>
                  <a:pt x="647" y="6494"/>
                  <a:pt x="614" y="6077"/>
                </a:cubicBezTo>
                <a:cubicBezTo>
                  <a:pt x="600" y="5896"/>
                  <a:pt x="579" y="5805"/>
                  <a:pt x="557" y="5794"/>
                </a:cubicBezTo>
                <a:close/>
                <a:moveTo>
                  <a:pt x="15534" y="5794"/>
                </a:moveTo>
                <a:cubicBezTo>
                  <a:pt x="15512" y="5783"/>
                  <a:pt x="15490" y="5880"/>
                  <a:pt x="15474" y="6045"/>
                </a:cubicBezTo>
                <a:cubicBezTo>
                  <a:pt x="15457" y="6218"/>
                  <a:pt x="15440" y="6192"/>
                  <a:pt x="15407" y="5983"/>
                </a:cubicBezTo>
                <a:cubicBezTo>
                  <a:pt x="15369" y="5733"/>
                  <a:pt x="15358" y="5741"/>
                  <a:pt x="15326" y="6077"/>
                </a:cubicBezTo>
                <a:cubicBezTo>
                  <a:pt x="15293" y="6421"/>
                  <a:pt x="15292" y="6515"/>
                  <a:pt x="15320" y="6707"/>
                </a:cubicBezTo>
                <a:cubicBezTo>
                  <a:pt x="15338" y="6827"/>
                  <a:pt x="15381" y="6863"/>
                  <a:pt x="15417" y="6801"/>
                </a:cubicBezTo>
                <a:cubicBezTo>
                  <a:pt x="15452" y="6739"/>
                  <a:pt x="15493" y="6781"/>
                  <a:pt x="15510" y="6896"/>
                </a:cubicBezTo>
                <a:cubicBezTo>
                  <a:pt x="15555" y="7195"/>
                  <a:pt x="15628" y="6494"/>
                  <a:pt x="15594" y="6077"/>
                </a:cubicBezTo>
                <a:cubicBezTo>
                  <a:pt x="15580" y="5896"/>
                  <a:pt x="15556" y="5805"/>
                  <a:pt x="15534" y="5794"/>
                </a:cubicBezTo>
                <a:close/>
                <a:moveTo>
                  <a:pt x="3789" y="6014"/>
                </a:moveTo>
                <a:cubicBezTo>
                  <a:pt x="3779" y="6014"/>
                  <a:pt x="3756" y="6311"/>
                  <a:pt x="3738" y="6675"/>
                </a:cubicBezTo>
                <a:cubicBezTo>
                  <a:pt x="3708" y="7271"/>
                  <a:pt x="3709" y="7629"/>
                  <a:pt x="3738" y="10076"/>
                </a:cubicBezTo>
                <a:cubicBezTo>
                  <a:pt x="3756" y="11574"/>
                  <a:pt x="3771" y="12812"/>
                  <a:pt x="3771" y="12847"/>
                </a:cubicBezTo>
                <a:cubicBezTo>
                  <a:pt x="3771" y="12881"/>
                  <a:pt x="3775" y="12910"/>
                  <a:pt x="3780" y="12910"/>
                </a:cubicBezTo>
                <a:cubicBezTo>
                  <a:pt x="3786" y="12910"/>
                  <a:pt x="3800" y="12498"/>
                  <a:pt x="3813" y="11997"/>
                </a:cubicBezTo>
                <a:cubicBezTo>
                  <a:pt x="3840" y="10980"/>
                  <a:pt x="3820" y="6014"/>
                  <a:pt x="3789" y="6014"/>
                </a:cubicBezTo>
                <a:close/>
                <a:moveTo>
                  <a:pt x="10076" y="6014"/>
                </a:moveTo>
                <a:cubicBezTo>
                  <a:pt x="10066" y="6014"/>
                  <a:pt x="10043" y="6311"/>
                  <a:pt x="10025" y="6675"/>
                </a:cubicBezTo>
                <a:cubicBezTo>
                  <a:pt x="9995" y="7271"/>
                  <a:pt x="9996" y="7629"/>
                  <a:pt x="10025" y="10076"/>
                </a:cubicBezTo>
                <a:cubicBezTo>
                  <a:pt x="10043" y="11574"/>
                  <a:pt x="10055" y="12812"/>
                  <a:pt x="10055" y="12847"/>
                </a:cubicBezTo>
                <a:cubicBezTo>
                  <a:pt x="10055" y="12881"/>
                  <a:pt x="10062" y="12910"/>
                  <a:pt x="10067" y="12910"/>
                </a:cubicBezTo>
                <a:cubicBezTo>
                  <a:pt x="10073" y="12910"/>
                  <a:pt x="10087" y="12498"/>
                  <a:pt x="10100" y="11997"/>
                </a:cubicBezTo>
                <a:cubicBezTo>
                  <a:pt x="10127" y="10980"/>
                  <a:pt x="10107" y="6014"/>
                  <a:pt x="10076" y="6014"/>
                </a:cubicBezTo>
                <a:close/>
                <a:moveTo>
                  <a:pt x="14892" y="6014"/>
                </a:moveTo>
                <a:cubicBezTo>
                  <a:pt x="14882" y="6014"/>
                  <a:pt x="14859" y="6311"/>
                  <a:pt x="14841" y="6675"/>
                </a:cubicBezTo>
                <a:cubicBezTo>
                  <a:pt x="14811" y="7271"/>
                  <a:pt x="14812" y="7629"/>
                  <a:pt x="14841" y="10076"/>
                </a:cubicBezTo>
                <a:cubicBezTo>
                  <a:pt x="14858" y="11574"/>
                  <a:pt x="14871" y="12812"/>
                  <a:pt x="14871" y="12847"/>
                </a:cubicBezTo>
                <a:cubicBezTo>
                  <a:pt x="14871" y="12881"/>
                  <a:pt x="14877" y="12910"/>
                  <a:pt x="14883" y="12910"/>
                </a:cubicBezTo>
                <a:cubicBezTo>
                  <a:pt x="14888" y="12910"/>
                  <a:pt x="14903" y="12498"/>
                  <a:pt x="14916" y="11997"/>
                </a:cubicBezTo>
                <a:cubicBezTo>
                  <a:pt x="14942" y="10980"/>
                  <a:pt x="14922" y="6014"/>
                  <a:pt x="14892" y="6014"/>
                </a:cubicBezTo>
                <a:close/>
                <a:moveTo>
                  <a:pt x="21218" y="6014"/>
                </a:moveTo>
                <a:cubicBezTo>
                  <a:pt x="21208" y="6014"/>
                  <a:pt x="21185" y="6311"/>
                  <a:pt x="21167" y="6675"/>
                </a:cubicBezTo>
                <a:cubicBezTo>
                  <a:pt x="21137" y="7271"/>
                  <a:pt x="21138" y="7629"/>
                  <a:pt x="21167" y="10076"/>
                </a:cubicBezTo>
                <a:cubicBezTo>
                  <a:pt x="21185" y="11574"/>
                  <a:pt x="21200" y="12812"/>
                  <a:pt x="21200" y="12847"/>
                </a:cubicBezTo>
                <a:cubicBezTo>
                  <a:pt x="21200" y="12881"/>
                  <a:pt x="21204" y="12910"/>
                  <a:pt x="21209" y="12910"/>
                </a:cubicBezTo>
                <a:cubicBezTo>
                  <a:pt x="21214" y="12910"/>
                  <a:pt x="21229" y="12498"/>
                  <a:pt x="21242" y="11997"/>
                </a:cubicBezTo>
                <a:cubicBezTo>
                  <a:pt x="21268" y="10980"/>
                  <a:pt x="21248" y="6014"/>
                  <a:pt x="21218" y="6014"/>
                </a:cubicBezTo>
                <a:close/>
                <a:moveTo>
                  <a:pt x="9063" y="6360"/>
                </a:moveTo>
                <a:cubicBezTo>
                  <a:pt x="9051" y="6383"/>
                  <a:pt x="9039" y="6500"/>
                  <a:pt x="9021" y="6707"/>
                </a:cubicBezTo>
                <a:cubicBezTo>
                  <a:pt x="8981" y="7167"/>
                  <a:pt x="8980" y="7186"/>
                  <a:pt x="9021" y="7494"/>
                </a:cubicBezTo>
                <a:cubicBezTo>
                  <a:pt x="9071" y="7876"/>
                  <a:pt x="9103" y="7869"/>
                  <a:pt x="9135" y="7525"/>
                </a:cubicBezTo>
                <a:cubicBezTo>
                  <a:pt x="9155" y="7326"/>
                  <a:pt x="9174" y="7321"/>
                  <a:pt x="9217" y="7525"/>
                </a:cubicBezTo>
                <a:cubicBezTo>
                  <a:pt x="9314" y="7987"/>
                  <a:pt x="9375" y="7066"/>
                  <a:pt x="9286" y="6486"/>
                </a:cubicBezTo>
                <a:cubicBezTo>
                  <a:pt x="9249" y="6246"/>
                  <a:pt x="9234" y="6255"/>
                  <a:pt x="9196" y="6518"/>
                </a:cubicBezTo>
                <a:cubicBezTo>
                  <a:pt x="9156" y="6788"/>
                  <a:pt x="9143" y="6810"/>
                  <a:pt x="9105" y="6549"/>
                </a:cubicBezTo>
                <a:cubicBezTo>
                  <a:pt x="9086" y="6414"/>
                  <a:pt x="9075" y="6338"/>
                  <a:pt x="9063" y="6360"/>
                </a:cubicBezTo>
                <a:close/>
                <a:moveTo>
                  <a:pt x="13879" y="6360"/>
                </a:moveTo>
                <a:cubicBezTo>
                  <a:pt x="13867" y="6383"/>
                  <a:pt x="13854" y="6500"/>
                  <a:pt x="13836" y="6707"/>
                </a:cubicBezTo>
                <a:cubicBezTo>
                  <a:pt x="13797" y="7167"/>
                  <a:pt x="13796" y="7186"/>
                  <a:pt x="13836" y="7494"/>
                </a:cubicBezTo>
                <a:cubicBezTo>
                  <a:pt x="13886" y="7876"/>
                  <a:pt x="13918" y="7869"/>
                  <a:pt x="13951" y="7525"/>
                </a:cubicBezTo>
                <a:cubicBezTo>
                  <a:pt x="13970" y="7326"/>
                  <a:pt x="13989" y="7321"/>
                  <a:pt x="14032" y="7525"/>
                </a:cubicBezTo>
                <a:cubicBezTo>
                  <a:pt x="14129" y="7987"/>
                  <a:pt x="14191" y="7066"/>
                  <a:pt x="14102" y="6486"/>
                </a:cubicBezTo>
                <a:cubicBezTo>
                  <a:pt x="14065" y="6246"/>
                  <a:pt x="14050" y="6255"/>
                  <a:pt x="14011" y="6518"/>
                </a:cubicBezTo>
                <a:cubicBezTo>
                  <a:pt x="13972" y="6788"/>
                  <a:pt x="13959" y="6810"/>
                  <a:pt x="13921" y="6549"/>
                </a:cubicBezTo>
                <a:cubicBezTo>
                  <a:pt x="13901" y="6414"/>
                  <a:pt x="13890" y="6338"/>
                  <a:pt x="13879" y="6360"/>
                </a:cubicBezTo>
                <a:close/>
                <a:moveTo>
                  <a:pt x="19822" y="6360"/>
                </a:moveTo>
                <a:cubicBezTo>
                  <a:pt x="19810" y="6383"/>
                  <a:pt x="19801" y="6500"/>
                  <a:pt x="19783" y="6707"/>
                </a:cubicBezTo>
                <a:cubicBezTo>
                  <a:pt x="19743" y="7167"/>
                  <a:pt x="19742" y="7186"/>
                  <a:pt x="19783" y="7494"/>
                </a:cubicBezTo>
                <a:cubicBezTo>
                  <a:pt x="19833" y="7876"/>
                  <a:pt x="19861" y="7869"/>
                  <a:pt x="19894" y="7525"/>
                </a:cubicBezTo>
                <a:cubicBezTo>
                  <a:pt x="19913" y="7326"/>
                  <a:pt x="19933" y="7321"/>
                  <a:pt x="19976" y="7525"/>
                </a:cubicBezTo>
                <a:cubicBezTo>
                  <a:pt x="20073" y="7987"/>
                  <a:pt x="20137" y="7066"/>
                  <a:pt x="20048" y="6486"/>
                </a:cubicBezTo>
                <a:cubicBezTo>
                  <a:pt x="20011" y="6246"/>
                  <a:pt x="19996" y="6255"/>
                  <a:pt x="19958" y="6518"/>
                </a:cubicBezTo>
                <a:cubicBezTo>
                  <a:pt x="19918" y="6788"/>
                  <a:pt x="19905" y="6810"/>
                  <a:pt x="19867" y="6549"/>
                </a:cubicBezTo>
                <a:cubicBezTo>
                  <a:pt x="19848" y="6414"/>
                  <a:pt x="19834" y="6338"/>
                  <a:pt x="19822" y="6360"/>
                </a:cubicBezTo>
                <a:close/>
                <a:moveTo>
                  <a:pt x="7944" y="6675"/>
                </a:moveTo>
                <a:cubicBezTo>
                  <a:pt x="7910" y="6486"/>
                  <a:pt x="7889" y="6492"/>
                  <a:pt x="7854" y="6738"/>
                </a:cubicBezTo>
                <a:cubicBezTo>
                  <a:pt x="7814" y="7018"/>
                  <a:pt x="7804" y="7034"/>
                  <a:pt x="7760" y="6738"/>
                </a:cubicBezTo>
                <a:cubicBezTo>
                  <a:pt x="7716" y="6434"/>
                  <a:pt x="7707" y="6417"/>
                  <a:pt x="7676" y="6738"/>
                </a:cubicBezTo>
                <a:cubicBezTo>
                  <a:pt x="7648" y="7033"/>
                  <a:pt x="7647" y="7178"/>
                  <a:pt x="7670" y="7462"/>
                </a:cubicBezTo>
                <a:cubicBezTo>
                  <a:pt x="7702" y="7871"/>
                  <a:pt x="7736" y="7876"/>
                  <a:pt x="7769" y="7525"/>
                </a:cubicBezTo>
                <a:cubicBezTo>
                  <a:pt x="7788" y="7334"/>
                  <a:pt x="7811" y="7345"/>
                  <a:pt x="7860" y="7557"/>
                </a:cubicBezTo>
                <a:cubicBezTo>
                  <a:pt x="7912" y="7782"/>
                  <a:pt x="7931" y="7778"/>
                  <a:pt x="7956" y="7557"/>
                </a:cubicBezTo>
                <a:cubicBezTo>
                  <a:pt x="8000" y="7182"/>
                  <a:pt x="7997" y="6968"/>
                  <a:pt x="7944" y="6675"/>
                </a:cubicBezTo>
                <a:close/>
                <a:moveTo>
                  <a:pt x="17012" y="6675"/>
                </a:moveTo>
                <a:cubicBezTo>
                  <a:pt x="16970" y="7038"/>
                  <a:pt x="16972" y="7352"/>
                  <a:pt x="17018" y="7714"/>
                </a:cubicBezTo>
                <a:cubicBezTo>
                  <a:pt x="17067" y="8105"/>
                  <a:pt x="17089" y="8091"/>
                  <a:pt x="17135" y="7651"/>
                </a:cubicBezTo>
                <a:cubicBezTo>
                  <a:pt x="17188" y="7150"/>
                  <a:pt x="17183" y="6997"/>
                  <a:pt x="17108" y="6675"/>
                </a:cubicBezTo>
                <a:cubicBezTo>
                  <a:pt x="17057" y="6455"/>
                  <a:pt x="17037" y="6455"/>
                  <a:pt x="17012" y="6675"/>
                </a:cubicBezTo>
                <a:close/>
                <a:moveTo>
                  <a:pt x="7272" y="6707"/>
                </a:moveTo>
                <a:cubicBezTo>
                  <a:pt x="7249" y="6902"/>
                  <a:pt x="7229" y="6922"/>
                  <a:pt x="7191" y="6738"/>
                </a:cubicBezTo>
                <a:cubicBezTo>
                  <a:pt x="7124" y="6423"/>
                  <a:pt x="7056" y="6976"/>
                  <a:pt x="7097" y="7494"/>
                </a:cubicBezTo>
                <a:cubicBezTo>
                  <a:pt x="7125" y="7844"/>
                  <a:pt x="7193" y="7895"/>
                  <a:pt x="7212" y="7588"/>
                </a:cubicBezTo>
                <a:cubicBezTo>
                  <a:pt x="7219" y="7469"/>
                  <a:pt x="7248" y="7476"/>
                  <a:pt x="7284" y="7620"/>
                </a:cubicBezTo>
                <a:cubicBezTo>
                  <a:pt x="7332" y="7808"/>
                  <a:pt x="7355" y="7813"/>
                  <a:pt x="7381" y="7588"/>
                </a:cubicBezTo>
                <a:cubicBezTo>
                  <a:pt x="7427" y="7185"/>
                  <a:pt x="7424" y="7013"/>
                  <a:pt x="7359" y="6707"/>
                </a:cubicBezTo>
                <a:cubicBezTo>
                  <a:pt x="7317" y="6504"/>
                  <a:pt x="7295" y="6506"/>
                  <a:pt x="7272" y="6707"/>
                </a:cubicBezTo>
                <a:close/>
                <a:moveTo>
                  <a:pt x="11291" y="6707"/>
                </a:moveTo>
                <a:cubicBezTo>
                  <a:pt x="11280" y="6718"/>
                  <a:pt x="11266" y="6841"/>
                  <a:pt x="11243" y="7085"/>
                </a:cubicBezTo>
                <a:lnTo>
                  <a:pt x="11195" y="7588"/>
                </a:lnTo>
                <a:lnTo>
                  <a:pt x="11246" y="8029"/>
                </a:lnTo>
                <a:cubicBezTo>
                  <a:pt x="11284" y="8357"/>
                  <a:pt x="11306" y="8392"/>
                  <a:pt x="11337" y="8218"/>
                </a:cubicBezTo>
                <a:cubicBezTo>
                  <a:pt x="11389" y="7925"/>
                  <a:pt x="11388" y="7535"/>
                  <a:pt x="11334" y="7022"/>
                </a:cubicBezTo>
                <a:cubicBezTo>
                  <a:pt x="11313" y="6822"/>
                  <a:pt x="11303" y="6695"/>
                  <a:pt x="11291" y="6707"/>
                </a:cubicBezTo>
                <a:close/>
                <a:moveTo>
                  <a:pt x="13270" y="6770"/>
                </a:moveTo>
                <a:cubicBezTo>
                  <a:pt x="13244" y="6543"/>
                  <a:pt x="13201" y="6487"/>
                  <a:pt x="13164" y="6833"/>
                </a:cubicBezTo>
                <a:cubicBezTo>
                  <a:pt x="13122" y="7234"/>
                  <a:pt x="13120" y="7226"/>
                  <a:pt x="13167" y="7620"/>
                </a:cubicBezTo>
                <a:cubicBezTo>
                  <a:pt x="13222" y="8086"/>
                  <a:pt x="13236" y="8100"/>
                  <a:pt x="13270" y="7746"/>
                </a:cubicBezTo>
                <a:cubicBezTo>
                  <a:pt x="13304" y="7383"/>
                  <a:pt x="13296" y="6997"/>
                  <a:pt x="13270" y="6770"/>
                </a:cubicBezTo>
                <a:close/>
                <a:moveTo>
                  <a:pt x="10541" y="9194"/>
                </a:moveTo>
                <a:cubicBezTo>
                  <a:pt x="10513" y="9121"/>
                  <a:pt x="10483" y="9248"/>
                  <a:pt x="10450" y="9572"/>
                </a:cubicBezTo>
                <a:cubicBezTo>
                  <a:pt x="10382" y="10241"/>
                  <a:pt x="10352" y="11130"/>
                  <a:pt x="10360" y="12154"/>
                </a:cubicBezTo>
                <a:cubicBezTo>
                  <a:pt x="10366" y="12951"/>
                  <a:pt x="10370" y="13033"/>
                  <a:pt x="10435" y="13099"/>
                </a:cubicBezTo>
                <a:cubicBezTo>
                  <a:pt x="10474" y="13137"/>
                  <a:pt x="10519" y="13046"/>
                  <a:pt x="10535" y="12910"/>
                </a:cubicBezTo>
                <a:cubicBezTo>
                  <a:pt x="10556" y="12725"/>
                  <a:pt x="10568" y="12738"/>
                  <a:pt x="10580" y="12941"/>
                </a:cubicBezTo>
                <a:cubicBezTo>
                  <a:pt x="10600" y="13275"/>
                  <a:pt x="10418" y="15066"/>
                  <a:pt x="10321" y="15492"/>
                </a:cubicBezTo>
                <a:cubicBezTo>
                  <a:pt x="10281" y="15665"/>
                  <a:pt x="10219" y="15728"/>
                  <a:pt x="10170" y="15649"/>
                </a:cubicBezTo>
                <a:cubicBezTo>
                  <a:pt x="10060" y="15472"/>
                  <a:pt x="10093" y="15794"/>
                  <a:pt x="10221" y="16153"/>
                </a:cubicBezTo>
                <a:cubicBezTo>
                  <a:pt x="10440" y="16769"/>
                  <a:pt x="10510" y="16475"/>
                  <a:pt x="10598" y="14484"/>
                </a:cubicBezTo>
                <a:cubicBezTo>
                  <a:pt x="10663" y="13002"/>
                  <a:pt x="10671" y="11169"/>
                  <a:pt x="10616" y="10013"/>
                </a:cubicBezTo>
                <a:cubicBezTo>
                  <a:pt x="10593" y="9539"/>
                  <a:pt x="10568" y="9268"/>
                  <a:pt x="10541" y="9194"/>
                </a:cubicBezTo>
                <a:close/>
                <a:moveTo>
                  <a:pt x="68" y="11650"/>
                </a:moveTo>
                <a:cubicBezTo>
                  <a:pt x="47" y="11684"/>
                  <a:pt x="27" y="11825"/>
                  <a:pt x="11" y="12091"/>
                </a:cubicBezTo>
                <a:cubicBezTo>
                  <a:pt x="-8" y="12414"/>
                  <a:pt x="-2" y="12553"/>
                  <a:pt x="32" y="12815"/>
                </a:cubicBezTo>
                <a:cubicBezTo>
                  <a:pt x="84" y="13216"/>
                  <a:pt x="124" y="13158"/>
                  <a:pt x="156" y="12626"/>
                </a:cubicBezTo>
                <a:cubicBezTo>
                  <a:pt x="175" y="12304"/>
                  <a:pt x="171" y="12164"/>
                  <a:pt x="138" y="11902"/>
                </a:cubicBezTo>
                <a:cubicBezTo>
                  <a:pt x="112" y="11702"/>
                  <a:pt x="89" y="11617"/>
                  <a:pt x="68" y="11650"/>
                </a:cubicBezTo>
                <a:close/>
                <a:moveTo>
                  <a:pt x="12124" y="14862"/>
                </a:moveTo>
                <a:cubicBezTo>
                  <a:pt x="12099" y="14725"/>
                  <a:pt x="12060" y="14726"/>
                  <a:pt x="12024" y="14925"/>
                </a:cubicBezTo>
                <a:cubicBezTo>
                  <a:pt x="11984" y="15149"/>
                  <a:pt x="11969" y="15152"/>
                  <a:pt x="11943" y="14925"/>
                </a:cubicBezTo>
                <a:cubicBezTo>
                  <a:pt x="11917" y="14698"/>
                  <a:pt x="11905" y="14704"/>
                  <a:pt x="11879" y="14925"/>
                </a:cubicBezTo>
                <a:cubicBezTo>
                  <a:pt x="11809" y="15536"/>
                  <a:pt x="11883" y="16309"/>
                  <a:pt x="11967" y="15838"/>
                </a:cubicBezTo>
                <a:cubicBezTo>
                  <a:pt x="11994" y="15688"/>
                  <a:pt x="12017" y="15719"/>
                  <a:pt x="12045" y="15932"/>
                </a:cubicBezTo>
                <a:cubicBezTo>
                  <a:pt x="12090" y="16276"/>
                  <a:pt x="12113" y="16203"/>
                  <a:pt x="12145" y="15586"/>
                </a:cubicBezTo>
                <a:cubicBezTo>
                  <a:pt x="12161" y="15279"/>
                  <a:pt x="12149" y="14998"/>
                  <a:pt x="12124" y="14862"/>
                </a:cubicBezTo>
                <a:close/>
                <a:moveTo>
                  <a:pt x="7263" y="18609"/>
                </a:moveTo>
                <a:cubicBezTo>
                  <a:pt x="7247" y="18438"/>
                  <a:pt x="7031" y="19991"/>
                  <a:pt x="7031" y="20278"/>
                </a:cubicBezTo>
                <a:cubicBezTo>
                  <a:pt x="7031" y="20404"/>
                  <a:pt x="7059" y="20338"/>
                  <a:pt x="7094" y="20120"/>
                </a:cubicBezTo>
                <a:cubicBezTo>
                  <a:pt x="7191" y="19523"/>
                  <a:pt x="7276" y="18749"/>
                  <a:pt x="7263" y="18609"/>
                </a:cubicBezTo>
                <a:close/>
                <a:moveTo>
                  <a:pt x="11503" y="18829"/>
                </a:moveTo>
                <a:cubicBezTo>
                  <a:pt x="11486" y="18658"/>
                  <a:pt x="11270" y="20212"/>
                  <a:pt x="11270" y="20498"/>
                </a:cubicBezTo>
                <a:cubicBezTo>
                  <a:pt x="11270" y="20624"/>
                  <a:pt x="11298" y="20558"/>
                  <a:pt x="11334" y="20341"/>
                </a:cubicBezTo>
                <a:cubicBezTo>
                  <a:pt x="11430" y="19744"/>
                  <a:pt x="11516" y="18970"/>
                  <a:pt x="11503" y="18829"/>
                </a:cubicBezTo>
                <a:close/>
                <a:moveTo>
                  <a:pt x="21583" y="19364"/>
                </a:moveTo>
                <a:lnTo>
                  <a:pt x="21583" y="20466"/>
                </a:lnTo>
                <a:lnTo>
                  <a:pt x="21583" y="21600"/>
                </a:lnTo>
                <a:lnTo>
                  <a:pt x="21592" y="21600"/>
                </a:lnTo>
                <a:lnTo>
                  <a:pt x="21592" y="19364"/>
                </a:lnTo>
                <a:lnTo>
                  <a:pt x="21583" y="1936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3"/>
      <p:bldP build="whole" bldLvl="1" animBg="1" rev="0" advAuto="0" spid="255" grpId="1"/>
      <p:bldP build="whole" bldLvl="1" animBg="1" rev="0" advAuto="0" spid="25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7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6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6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6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7342562" y="1033230"/>
            <a:ext cx="1122281" cy="620649"/>
            <a:chOff x="0" y="0"/>
            <a:chExt cx="1122280" cy="620647"/>
          </a:xfrm>
        </p:grpSpPr>
        <p:grpSp>
          <p:nvGrpSpPr>
            <p:cNvPr id="283" name="تجميع"/>
            <p:cNvGrpSpPr/>
            <p:nvPr/>
          </p:nvGrpSpPr>
          <p:grpSpPr>
            <a:xfrm>
              <a:off x="250815" y="-1"/>
              <a:ext cx="620649" cy="620648"/>
              <a:chOff x="-1" y="0"/>
              <a:chExt cx="620648" cy="620647"/>
            </a:xfrm>
          </p:grpSpPr>
          <p:sp>
            <p:nvSpPr>
              <p:cNvPr id="28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4" name="٥"/>
            <p:cNvSpPr/>
            <p:nvPr/>
          </p:nvSpPr>
          <p:spPr>
            <a:xfrm>
              <a:off x="0" y="372818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</p:grpSp>
      <p:grpSp>
        <p:nvGrpSpPr>
          <p:cNvPr id="30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28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29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28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29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29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0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3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0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6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307" name="IMG_4474.png" descr="IMG_4474.png"/>
          <p:cNvPicPr>
            <a:picLocks noChangeAspect="1"/>
          </p:cNvPicPr>
          <p:nvPr/>
        </p:nvPicPr>
        <p:blipFill>
          <a:blip r:embed="rId7">
            <a:extLst/>
          </a:blip>
          <a:srcRect l="8237" t="17602" r="22315" b="27723"/>
          <a:stretch>
            <a:fillRect/>
          </a:stretch>
        </p:blipFill>
        <p:spPr>
          <a:xfrm>
            <a:off x="2397641" y="1033231"/>
            <a:ext cx="4690386" cy="2579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  <p:bldP build="whole" bldLvl="1" animBg="1" rev="0" advAuto="0" spid="28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13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11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09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0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2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24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14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2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15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6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1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3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6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7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8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9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4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3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3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3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3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4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4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50" name="IMG_2388.png" descr="IMG_2388.png"/>
          <p:cNvPicPr>
            <a:picLocks noChangeAspect="1"/>
          </p:cNvPicPr>
          <p:nvPr/>
        </p:nvPicPr>
        <p:blipFill>
          <a:blip r:embed="rId7">
            <a:extLst/>
          </a:blip>
          <a:srcRect l="50000" t="0" r="23155" b="84798"/>
          <a:stretch>
            <a:fillRect/>
          </a:stretch>
        </p:blipFill>
        <p:spPr>
          <a:xfrm>
            <a:off x="4889465" y="883925"/>
            <a:ext cx="2021843" cy="82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4564.png" descr="IMG_4564.png"/>
          <p:cNvPicPr>
            <a:picLocks noChangeAspect="1"/>
          </p:cNvPicPr>
          <p:nvPr/>
        </p:nvPicPr>
        <p:blipFill>
          <a:blip r:embed="rId8">
            <a:extLst/>
          </a:blip>
          <a:srcRect l="10258" t="6748" r="18917" b="70030"/>
          <a:stretch>
            <a:fillRect/>
          </a:stretch>
        </p:blipFill>
        <p:spPr>
          <a:xfrm>
            <a:off x="2207964" y="1747414"/>
            <a:ext cx="5406791" cy="1238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4564.png" descr="IMG_4564.png"/>
          <p:cNvPicPr>
            <a:picLocks noChangeAspect="1"/>
          </p:cNvPicPr>
          <p:nvPr/>
        </p:nvPicPr>
        <p:blipFill>
          <a:blip r:embed="rId8">
            <a:extLst/>
          </a:blip>
          <a:srcRect l="34311" t="29491" r="14588" b="61407"/>
          <a:stretch>
            <a:fillRect/>
          </a:stretch>
        </p:blipFill>
        <p:spPr>
          <a:xfrm>
            <a:off x="3127986" y="3705328"/>
            <a:ext cx="3901064" cy="48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3"/>
      <p:bldP build="whole" bldLvl="1" animBg="1" rev="0" advAuto="0" spid="329" grpId="4"/>
      <p:bldP build="whole" bldLvl="1" animBg="1" rev="0" advAuto="0" spid="326" grpId="1"/>
      <p:bldP build="whole" bldLvl="1" animBg="1" rev="0" advAuto="0" spid="327" grpId="2"/>
      <p:bldP build="whole" bldLvl="1" animBg="1" rev="0" advAuto="0" spid="344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5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5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54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7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٥ </a:t>
                </a:r>
              </a:p>
            </p:txBody>
          </p:sp>
        </p:grpSp>
        <p:grpSp>
          <p:nvGrpSpPr>
            <p:cNvPr id="369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59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6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6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8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1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2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3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4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6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7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9" name="مستطيل"/>
          <p:cNvSpPr/>
          <p:nvPr/>
        </p:nvSpPr>
        <p:spPr>
          <a:xfrm>
            <a:off x="2371057" y="4014901"/>
            <a:ext cx="5398599" cy="79936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81" name="IMG_4564.png" descr="IMG_4564.png"/>
          <p:cNvPicPr>
            <a:picLocks noChangeAspect="1"/>
          </p:cNvPicPr>
          <p:nvPr/>
        </p:nvPicPr>
        <p:blipFill>
          <a:blip r:embed="rId7">
            <a:extLst/>
          </a:blip>
          <a:srcRect l="17463" t="39889" r="11712" b="10512"/>
          <a:stretch>
            <a:fillRect/>
          </a:stretch>
        </p:blipFill>
        <p:spPr>
          <a:xfrm>
            <a:off x="1827555" y="1025420"/>
            <a:ext cx="5866797" cy="2869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G_4565.png" descr="IMG_4565.png"/>
          <p:cNvPicPr>
            <a:picLocks noChangeAspect="1"/>
          </p:cNvPicPr>
          <p:nvPr/>
        </p:nvPicPr>
        <p:blipFill>
          <a:blip r:embed="rId8">
            <a:extLst/>
          </a:blip>
          <a:srcRect l="66792" t="92556" r="4163" b="1314"/>
          <a:stretch>
            <a:fillRect/>
          </a:stretch>
        </p:blipFill>
        <p:spPr>
          <a:xfrm>
            <a:off x="3203158" y="4104270"/>
            <a:ext cx="3980660" cy="586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5"/>
      <p:bldP build="whole" bldLvl="1" animBg="1" rev="0" advAuto="0" spid="372" grpId="2"/>
      <p:bldP build="whole" bldLvl="1" animBg="1" rev="0" advAuto="0" spid="371" grpId="1"/>
      <p:bldP build="whole" bldLvl="1" animBg="1" rev="0" advAuto="0" spid="374" grpId="4"/>
      <p:bldP build="whole" bldLvl="1" animBg="1" rev="0" advAuto="0" spid="37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384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7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390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385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6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7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8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9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3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391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2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6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394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5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98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مسألة٥</a:t>
            </a:r>
          </a:p>
        </p:txBody>
      </p:sp>
      <p:sp>
        <p:nvSpPr>
          <p:cNvPr id="402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03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16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04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5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05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13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06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7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8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9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0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1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2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14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17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19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grpSp>
        <p:nvGrpSpPr>
          <p:cNvPr id="424" name="تجميع"/>
          <p:cNvGrpSpPr/>
          <p:nvPr/>
        </p:nvGrpSpPr>
        <p:grpSpPr>
          <a:xfrm>
            <a:off x="7699757" y="913740"/>
            <a:ext cx="1122281" cy="620649"/>
            <a:chOff x="0" y="0"/>
            <a:chExt cx="1122280" cy="620647"/>
          </a:xfrm>
        </p:grpSpPr>
        <p:grpSp>
          <p:nvGrpSpPr>
            <p:cNvPr id="422" name="تجميع"/>
            <p:cNvGrpSpPr/>
            <p:nvPr/>
          </p:nvGrpSpPr>
          <p:grpSpPr>
            <a:xfrm>
              <a:off x="238115" y="0"/>
              <a:ext cx="620649" cy="620648"/>
              <a:chOff x="-1" y="0"/>
              <a:chExt cx="620648" cy="620647"/>
            </a:xfrm>
          </p:grpSpPr>
          <p:sp>
            <p:nvSpPr>
              <p:cNvPr id="420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1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23" name="٥"/>
            <p:cNvSpPr/>
            <p:nvPr/>
          </p:nvSpPr>
          <p:spPr>
            <a:xfrm>
              <a:off x="0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٦ </a:t>
              </a:r>
            </a:p>
          </p:txBody>
        </p:sp>
      </p:grpSp>
      <p:pic>
        <p:nvPicPr>
          <p:cNvPr id="425" name="IMG_4475.png" descr="IMG_4475.png"/>
          <p:cNvPicPr>
            <a:picLocks noChangeAspect="1"/>
          </p:cNvPicPr>
          <p:nvPr/>
        </p:nvPicPr>
        <p:blipFill>
          <a:blip r:embed="rId7">
            <a:extLst/>
          </a:blip>
          <a:srcRect l="4180" t="8361" r="13401" b="28692"/>
          <a:stretch>
            <a:fillRect/>
          </a:stretch>
        </p:blipFill>
        <p:spPr>
          <a:xfrm>
            <a:off x="2777714" y="1139306"/>
            <a:ext cx="4922181" cy="2625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8" grpId="1"/>
      <p:bldP build="whole" bldLvl="1" animBg="1" rev="0" advAuto="0" spid="42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31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29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27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8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30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42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32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40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33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4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5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9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41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4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5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6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7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460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48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59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49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7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50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1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2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58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1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6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6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468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7" b="84461"/>
          <a:stretch>
            <a:fillRect/>
          </a:stretch>
        </p:blipFill>
        <p:spPr>
          <a:xfrm>
            <a:off x="3794441" y="843642"/>
            <a:ext cx="2724816" cy="90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G_4566.png" descr="IMG_4566.png"/>
          <p:cNvPicPr>
            <a:picLocks noChangeAspect="1"/>
          </p:cNvPicPr>
          <p:nvPr/>
        </p:nvPicPr>
        <p:blipFill>
          <a:blip r:embed="rId8">
            <a:extLst/>
          </a:blip>
          <a:srcRect l="29080" t="14198" r="23815" b="62054"/>
          <a:stretch>
            <a:fillRect/>
          </a:stretch>
        </p:blipFill>
        <p:spPr>
          <a:xfrm>
            <a:off x="2651127" y="1629861"/>
            <a:ext cx="4717157" cy="166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4566.png" descr="IMG_4566.png"/>
          <p:cNvPicPr>
            <a:picLocks noChangeAspect="1"/>
          </p:cNvPicPr>
          <p:nvPr/>
        </p:nvPicPr>
        <p:blipFill>
          <a:blip r:embed="rId8">
            <a:extLst/>
          </a:blip>
          <a:srcRect l="36553" t="37465" r="23635" b="55674"/>
          <a:stretch>
            <a:fillRect/>
          </a:stretch>
        </p:blipFill>
        <p:spPr>
          <a:xfrm>
            <a:off x="3255567" y="3820075"/>
            <a:ext cx="3986834" cy="479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4"/>
      <p:bldP build="whole" bldLvl="1" animBg="1" rev="0" advAuto="0" spid="462" grpId="5"/>
      <p:bldP build="whole" bldLvl="1" animBg="1" rev="0" advAuto="0" spid="444" grpId="1"/>
      <p:bldP build="whole" bldLvl="1" animBg="1" rev="0" advAuto="0" spid="445" grpId="2"/>
      <p:bldP build="whole" bldLvl="1" animBg="1" rev="0" advAuto="0" spid="446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76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74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72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3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5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grpSp>
          <p:nvGrpSpPr>
            <p:cNvPr id="487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77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5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78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9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4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6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89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0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91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2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49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498" name="IMG_4566.png" descr="IMG_4566.png"/>
          <p:cNvPicPr>
            <a:picLocks noChangeAspect="1"/>
          </p:cNvPicPr>
          <p:nvPr/>
        </p:nvPicPr>
        <p:blipFill>
          <a:blip r:embed="rId7">
            <a:extLst/>
          </a:blip>
          <a:srcRect l="31691" t="46569" r="23094" b="19371"/>
          <a:stretch>
            <a:fillRect/>
          </a:stretch>
        </p:blipFill>
        <p:spPr>
          <a:xfrm>
            <a:off x="2698199" y="1150941"/>
            <a:ext cx="4302353" cy="226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G_4566.png" descr="IMG_4566.png"/>
          <p:cNvPicPr>
            <a:picLocks noChangeAspect="1"/>
          </p:cNvPicPr>
          <p:nvPr/>
        </p:nvPicPr>
        <p:blipFill>
          <a:blip r:embed="rId7">
            <a:extLst/>
          </a:blip>
          <a:srcRect l="50000" t="91742" r="14235" b="2754"/>
          <a:stretch>
            <a:fillRect/>
          </a:stretch>
        </p:blipFill>
        <p:spPr>
          <a:xfrm>
            <a:off x="3192952" y="4010545"/>
            <a:ext cx="3650232" cy="392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2"/>
      <p:bldP build="whole" bldLvl="1" animBg="1" rev="0" advAuto="0" spid="492" grpId="4"/>
      <p:bldP build="whole" bldLvl="1" animBg="1" rev="0" advAuto="0" spid="489" grpId="1"/>
      <p:bldP build="whole" bldLvl="1" animBg="1" rev="0" advAuto="0" spid="491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01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4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07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02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3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4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5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6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0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08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9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3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11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2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5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9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17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0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52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2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2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5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3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2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2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2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2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3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41" name="IMG_4476.png" descr="IMG_4476.png"/>
          <p:cNvPicPr>
            <a:picLocks noChangeAspect="1"/>
          </p:cNvPicPr>
          <p:nvPr/>
        </p:nvPicPr>
        <p:blipFill>
          <a:blip r:embed="rId7">
            <a:extLst/>
          </a:blip>
          <a:srcRect l="16598" t="6424" r="18996" b="50000"/>
          <a:stretch>
            <a:fillRect/>
          </a:stretch>
        </p:blipFill>
        <p:spPr>
          <a:xfrm>
            <a:off x="3117882" y="1030583"/>
            <a:ext cx="4439386" cy="209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G_4476.png" descr="IMG_4476.png"/>
          <p:cNvPicPr>
            <a:picLocks noChangeAspect="1"/>
          </p:cNvPicPr>
          <p:nvPr/>
        </p:nvPicPr>
        <p:blipFill>
          <a:blip r:embed="rId7">
            <a:extLst/>
          </a:blip>
          <a:srcRect l="21195" t="53970" r="15777" b="8753"/>
          <a:stretch>
            <a:fillRect/>
          </a:stretch>
        </p:blipFill>
        <p:spPr>
          <a:xfrm>
            <a:off x="3068086" y="3128525"/>
            <a:ext cx="3206310" cy="1324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