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1110050" y="11549512"/>
            <a:ext cx="3300643" cy="281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تقدير ناتج القسمة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CD-JBYnsR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1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CD-JBYnsR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6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CD-JBYnsR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CD-JBYnsR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6.png"/><Relationship Id="rId10" Type="http://schemas.openxmlformats.org/officeDocument/2006/relationships/image" Target="../media/image24.png"/><Relationship Id="rId11" Type="http://schemas.openxmlformats.org/officeDocument/2006/relationships/image" Target="../media/image17.png"/><Relationship Id="rId12" Type="http://schemas.openxmlformats.org/officeDocument/2006/relationships/image" Target="../media/image25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oCD-JBYnsRU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KHJOaZMh5qW4GOD7Mrj9c5m6BB-tmT9d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CD-JBYnsR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CD-JBYnsR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17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oCD-JBYnsR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KHJOaZMh5qW4GOD7Mrj9c5m6BB-tmT9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CD-JBYnsR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oCD-JBYnsRU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KHJOaZMh5qW4GOD7Mrj9c5m6BB-tmT9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CD-JBYnsR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CD-JBYnsR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oCD-JBYnsR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KHJOaZMh5qW4GOD7Mrj9c5m6BB-tmT9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oCD-JBYnsRU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KHJOaZMh5qW4GOD7Mrj9c5m6BB-tmT9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٨٨"/>
          <p:cNvSpPr txBox="1"/>
          <p:nvPr/>
        </p:nvSpPr>
        <p:spPr>
          <a:xfrm>
            <a:off x="3344983" y="11012696"/>
            <a:ext cx="174234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٨٨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018" name="القسمة علي عدد من رقم واحد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 علي عدد من رقم واحد</a:t>
              </a:r>
            </a:p>
          </p:txBody>
        </p:sp>
      </p:grpSp>
      <p:sp>
        <p:nvSpPr>
          <p:cNvPr id="1020" name="الفصل السابع  :القسمة على عدد من رقم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السابع  :</a:t>
            </a:r>
            <a:r>
              <a:rPr>
                <a:solidFill>
                  <a:srgbClr val="BE863E"/>
                </a:solidFill>
              </a:rPr>
              <a:t>القسمة على عدد من رقم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BE863E"/>
                </a:solidFill>
              </a:rPr>
              <a:t>واحد</a:t>
            </a: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٧-٤</a:t>
            </a:r>
            <a:r>
              <a:rPr>
                <a:solidFill>
                  <a:srgbClr val="FF5A54"/>
                </a:solidFill>
              </a:rPr>
              <a:t>  تقدير ناتج القسمة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7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7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73" name="IMG_4484.png" descr="IMG_4484.png"/>
          <p:cNvPicPr>
            <a:picLocks noChangeAspect="1"/>
          </p:cNvPicPr>
          <p:nvPr/>
        </p:nvPicPr>
        <p:blipFill>
          <a:blip r:embed="rId9">
            <a:extLst/>
          </a:blip>
          <a:srcRect l="0" t="6748" r="0" b="73887"/>
          <a:stretch>
            <a:fillRect/>
          </a:stretch>
        </p:blipFill>
        <p:spPr>
          <a:xfrm>
            <a:off x="2649326" y="2459566"/>
            <a:ext cx="20379475" cy="2756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3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09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08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07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07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07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08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94" name="IMG_4568.png" descr="IMG_4568.png"/>
          <p:cNvPicPr>
            <a:picLocks noChangeAspect="1"/>
          </p:cNvPicPr>
          <p:nvPr/>
        </p:nvPicPr>
        <p:blipFill>
          <a:blip r:embed="rId29">
            <a:extLst/>
          </a:blip>
          <a:srcRect l="2510" t="31202" r="5326" b="39090"/>
          <a:stretch>
            <a:fillRect/>
          </a:stretch>
        </p:blipFill>
        <p:spPr>
          <a:xfrm>
            <a:off x="4206859" y="5958658"/>
            <a:ext cx="16867694" cy="3797596"/>
          </a:xfrm>
          <a:prstGeom prst="rect">
            <a:avLst/>
          </a:prstGeom>
          <a:ln w="381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7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7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7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17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217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17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7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181" name="IMG_4485.png" descr="IMG_4485.png"/>
          <p:cNvPicPr>
            <a:picLocks noChangeAspect="1"/>
          </p:cNvPicPr>
          <p:nvPr/>
        </p:nvPicPr>
        <p:blipFill>
          <a:blip r:embed="rId9">
            <a:extLst/>
          </a:blip>
          <a:srcRect l="5861" t="8151" r="4006" b="39393"/>
          <a:stretch>
            <a:fillRect/>
          </a:stretch>
        </p:blipFill>
        <p:spPr>
          <a:xfrm>
            <a:off x="6309111" y="2330626"/>
            <a:ext cx="16550725" cy="6728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86" fill="norm" stroke="1" extrusionOk="0">
                <a:moveTo>
                  <a:pt x="13867" y="0"/>
                </a:moveTo>
                <a:cubicBezTo>
                  <a:pt x="13836" y="13"/>
                  <a:pt x="13682" y="206"/>
                  <a:pt x="13666" y="252"/>
                </a:cubicBezTo>
                <a:cubicBezTo>
                  <a:pt x="13638" y="335"/>
                  <a:pt x="13652" y="325"/>
                  <a:pt x="13764" y="187"/>
                </a:cubicBezTo>
                <a:cubicBezTo>
                  <a:pt x="13838" y="96"/>
                  <a:pt x="13883" y="18"/>
                  <a:pt x="13877" y="0"/>
                </a:cubicBezTo>
                <a:lnTo>
                  <a:pt x="13867" y="0"/>
                </a:lnTo>
                <a:close/>
                <a:moveTo>
                  <a:pt x="17914" y="0"/>
                </a:moveTo>
                <a:cubicBezTo>
                  <a:pt x="17905" y="10"/>
                  <a:pt x="17903" y="10"/>
                  <a:pt x="17891" y="23"/>
                </a:cubicBezTo>
                <a:cubicBezTo>
                  <a:pt x="17800" y="129"/>
                  <a:pt x="17761" y="195"/>
                  <a:pt x="17761" y="238"/>
                </a:cubicBezTo>
                <a:cubicBezTo>
                  <a:pt x="17761" y="264"/>
                  <a:pt x="17919" y="74"/>
                  <a:pt x="17961" y="0"/>
                </a:cubicBezTo>
                <a:lnTo>
                  <a:pt x="17914" y="0"/>
                </a:lnTo>
                <a:close/>
                <a:moveTo>
                  <a:pt x="21543" y="164"/>
                </a:moveTo>
                <a:cubicBezTo>
                  <a:pt x="21543" y="145"/>
                  <a:pt x="21508" y="168"/>
                  <a:pt x="21440" y="250"/>
                </a:cubicBezTo>
                <a:cubicBezTo>
                  <a:pt x="21378" y="323"/>
                  <a:pt x="21327" y="398"/>
                  <a:pt x="21327" y="416"/>
                </a:cubicBezTo>
                <a:cubicBezTo>
                  <a:pt x="21327" y="466"/>
                  <a:pt x="21333" y="463"/>
                  <a:pt x="21440" y="330"/>
                </a:cubicBezTo>
                <a:cubicBezTo>
                  <a:pt x="21509" y="245"/>
                  <a:pt x="21543" y="183"/>
                  <a:pt x="21543" y="164"/>
                </a:cubicBezTo>
                <a:close/>
                <a:moveTo>
                  <a:pt x="21036" y="190"/>
                </a:moveTo>
                <a:cubicBezTo>
                  <a:pt x="21032" y="193"/>
                  <a:pt x="21027" y="210"/>
                  <a:pt x="21020" y="244"/>
                </a:cubicBezTo>
                <a:cubicBezTo>
                  <a:pt x="20998" y="354"/>
                  <a:pt x="20971" y="364"/>
                  <a:pt x="20955" y="269"/>
                </a:cubicBezTo>
                <a:cubicBezTo>
                  <a:pt x="20942" y="191"/>
                  <a:pt x="20942" y="192"/>
                  <a:pt x="20941" y="295"/>
                </a:cubicBezTo>
                <a:cubicBezTo>
                  <a:pt x="20941" y="355"/>
                  <a:pt x="20944" y="415"/>
                  <a:pt x="20949" y="428"/>
                </a:cubicBezTo>
                <a:cubicBezTo>
                  <a:pt x="20964" y="462"/>
                  <a:pt x="20973" y="457"/>
                  <a:pt x="21008" y="396"/>
                </a:cubicBezTo>
                <a:cubicBezTo>
                  <a:pt x="21026" y="366"/>
                  <a:pt x="21047" y="352"/>
                  <a:pt x="21055" y="364"/>
                </a:cubicBezTo>
                <a:cubicBezTo>
                  <a:pt x="21074" y="393"/>
                  <a:pt x="21112" y="317"/>
                  <a:pt x="21112" y="248"/>
                </a:cubicBezTo>
                <a:cubicBezTo>
                  <a:pt x="21112" y="208"/>
                  <a:pt x="21107" y="205"/>
                  <a:pt x="21092" y="236"/>
                </a:cubicBezTo>
                <a:cubicBezTo>
                  <a:pt x="21077" y="266"/>
                  <a:pt x="21068" y="263"/>
                  <a:pt x="21055" y="222"/>
                </a:cubicBezTo>
                <a:cubicBezTo>
                  <a:pt x="21046" y="198"/>
                  <a:pt x="21041" y="186"/>
                  <a:pt x="21036" y="190"/>
                </a:cubicBezTo>
                <a:close/>
                <a:moveTo>
                  <a:pt x="17416" y="392"/>
                </a:moveTo>
                <a:cubicBezTo>
                  <a:pt x="17393" y="377"/>
                  <a:pt x="17364" y="412"/>
                  <a:pt x="17347" y="506"/>
                </a:cubicBezTo>
                <a:cubicBezTo>
                  <a:pt x="17326" y="620"/>
                  <a:pt x="17326" y="707"/>
                  <a:pt x="17348" y="760"/>
                </a:cubicBezTo>
                <a:cubicBezTo>
                  <a:pt x="17393" y="870"/>
                  <a:pt x="17459" y="760"/>
                  <a:pt x="17459" y="576"/>
                </a:cubicBezTo>
                <a:cubicBezTo>
                  <a:pt x="17459" y="471"/>
                  <a:pt x="17440" y="407"/>
                  <a:pt x="17416" y="392"/>
                </a:cubicBezTo>
                <a:close/>
                <a:moveTo>
                  <a:pt x="17883" y="444"/>
                </a:moveTo>
                <a:cubicBezTo>
                  <a:pt x="17876" y="451"/>
                  <a:pt x="17868" y="468"/>
                  <a:pt x="17859" y="494"/>
                </a:cubicBezTo>
                <a:cubicBezTo>
                  <a:pt x="17832" y="573"/>
                  <a:pt x="17831" y="573"/>
                  <a:pt x="17810" y="506"/>
                </a:cubicBezTo>
                <a:cubicBezTo>
                  <a:pt x="17790" y="441"/>
                  <a:pt x="17789" y="443"/>
                  <a:pt x="17789" y="554"/>
                </a:cubicBezTo>
                <a:cubicBezTo>
                  <a:pt x="17789" y="659"/>
                  <a:pt x="17793" y="668"/>
                  <a:pt x="17823" y="649"/>
                </a:cubicBezTo>
                <a:cubicBezTo>
                  <a:pt x="17842" y="638"/>
                  <a:pt x="17876" y="618"/>
                  <a:pt x="17898" y="605"/>
                </a:cubicBezTo>
                <a:cubicBezTo>
                  <a:pt x="17937" y="583"/>
                  <a:pt x="17960" y="535"/>
                  <a:pt x="17961" y="480"/>
                </a:cubicBezTo>
                <a:cubicBezTo>
                  <a:pt x="17961" y="467"/>
                  <a:pt x="17949" y="465"/>
                  <a:pt x="17934" y="475"/>
                </a:cubicBezTo>
                <a:cubicBezTo>
                  <a:pt x="17919" y="485"/>
                  <a:pt x="17903" y="475"/>
                  <a:pt x="17897" y="453"/>
                </a:cubicBezTo>
                <a:cubicBezTo>
                  <a:pt x="17894" y="441"/>
                  <a:pt x="17889" y="437"/>
                  <a:pt x="17883" y="444"/>
                </a:cubicBezTo>
                <a:close/>
                <a:moveTo>
                  <a:pt x="21143" y="490"/>
                </a:moveTo>
                <a:cubicBezTo>
                  <a:pt x="21133" y="485"/>
                  <a:pt x="21100" y="518"/>
                  <a:pt x="21040" y="592"/>
                </a:cubicBezTo>
                <a:cubicBezTo>
                  <a:pt x="20977" y="670"/>
                  <a:pt x="20926" y="751"/>
                  <a:pt x="20926" y="772"/>
                </a:cubicBezTo>
                <a:cubicBezTo>
                  <a:pt x="20926" y="792"/>
                  <a:pt x="20931" y="803"/>
                  <a:pt x="20937" y="796"/>
                </a:cubicBezTo>
                <a:cubicBezTo>
                  <a:pt x="20942" y="789"/>
                  <a:pt x="20990" y="734"/>
                  <a:pt x="21042" y="674"/>
                </a:cubicBezTo>
                <a:cubicBezTo>
                  <a:pt x="21094" y="614"/>
                  <a:pt x="21140" y="539"/>
                  <a:pt x="21145" y="508"/>
                </a:cubicBezTo>
                <a:cubicBezTo>
                  <a:pt x="21147" y="498"/>
                  <a:pt x="21146" y="492"/>
                  <a:pt x="21143" y="490"/>
                </a:cubicBezTo>
                <a:close/>
                <a:moveTo>
                  <a:pt x="19498" y="662"/>
                </a:moveTo>
                <a:cubicBezTo>
                  <a:pt x="19464" y="668"/>
                  <a:pt x="19304" y="861"/>
                  <a:pt x="19290" y="922"/>
                </a:cubicBezTo>
                <a:cubicBezTo>
                  <a:pt x="19283" y="954"/>
                  <a:pt x="19279" y="980"/>
                  <a:pt x="19281" y="979"/>
                </a:cubicBezTo>
                <a:cubicBezTo>
                  <a:pt x="19303" y="976"/>
                  <a:pt x="19500" y="705"/>
                  <a:pt x="19504" y="672"/>
                </a:cubicBezTo>
                <a:cubicBezTo>
                  <a:pt x="19505" y="665"/>
                  <a:pt x="19503" y="661"/>
                  <a:pt x="19498" y="662"/>
                </a:cubicBezTo>
                <a:close/>
                <a:moveTo>
                  <a:pt x="13919" y="693"/>
                </a:moveTo>
                <a:lnTo>
                  <a:pt x="13897" y="767"/>
                </a:lnTo>
                <a:cubicBezTo>
                  <a:pt x="13886" y="808"/>
                  <a:pt x="13881" y="869"/>
                  <a:pt x="13886" y="902"/>
                </a:cubicBezTo>
                <a:cubicBezTo>
                  <a:pt x="13891" y="934"/>
                  <a:pt x="13914" y="1215"/>
                  <a:pt x="13938" y="1524"/>
                </a:cubicBezTo>
                <a:cubicBezTo>
                  <a:pt x="13991" y="2230"/>
                  <a:pt x="14006" y="2187"/>
                  <a:pt x="13725" y="2171"/>
                </a:cubicBezTo>
                <a:lnTo>
                  <a:pt x="13521" y="2160"/>
                </a:lnTo>
                <a:lnTo>
                  <a:pt x="13521" y="2254"/>
                </a:lnTo>
                <a:cubicBezTo>
                  <a:pt x="13521" y="2323"/>
                  <a:pt x="13529" y="2353"/>
                  <a:pt x="13553" y="2366"/>
                </a:cubicBezTo>
                <a:cubicBezTo>
                  <a:pt x="13571" y="2375"/>
                  <a:pt x="13667" y="2379"/>
                  <a:pt x="13767" y="2376"/>
                </a:cubicBezTo>
                <a:cubicBezTo>
                  <a:pt x="13918" y="2371"/>
                  <a:pt x="13953" y="2360"/>
                  <a:pt x="13974" y="2310"/>
                </a:cubicBezTo>
                <a:cubicBezTo>
                  <a:pt x="14013" y="2213"/>
                  <a:pt x="14015" y="1893"/>
                  <a:pt x="13979" y="1455"/>
                </a:cubicBezTo>
                <a:cubicBezTo>
                  <a:pt x="13962" y="1244"/>
                  <a:pt x="13951" y="1021"/>
                  <a:pt x="13955" y="959"/>
                </a:cubicBezTo>
                <a:cubicBezTo>
                  <a:pt x="13960" y="888"/>
                  <a:pt x="13954" y="817"/>
                  <a:pt x="13941" y="769"/>
                </a:cubicBezTo>
                <a:lnTo>
                  <a:pt x="13919" y="693"/>
                </a:lnTo>
                <a:close/>
                <a:moveTo>
                  <a:pt x="21471" y="880"/>
                </a:moveTo>
                <a:cubicBezTo>
                  <a:pt x="21463" y="884"/>
                  <a:pt x="21455" y="896"/>
                  <a:pt x="21445" y="918"/>
                </a:cubicBezTo>
                <a:cubicBezTo>
                  <a:pt x="21421" y="970"/>
                  <a:pt x="21415" y="971"/>
                  <a:pt x="21389" y="927"/>
                </a:cubicBezTo>
                <a:cubicBezTo>
                  <a:pt x="21362" y="881"/>
                  <a:pt x="21358" y="885"/>
                  <a:pt x="21341" y="964"/>
                </a:cubicBezTo>
                <a:cubicBezTo>
                  <a:pt x="21324" y="1040"/>
                  <a:pt x="21325" y="1056"/>
                  <a:pt x="21350" y="1101"/>
                </a:cubicBezTo>
                <a:cubicBezTo>
                  <a:pt x="21384" y="1166"/>
                  <a:pt x="21384" y="1167"/>
                  <a:pt x="21415" y="1098"/>
                </a:cubicBezTo>
                <a:cubicBezTo>
                  <a:pt x="21437" y="1049"/>
                  <a:pt x="21444" y="1047"/>
                  <a:pt x="21464" y="1087"/>
                </a:cubicBezTo>
                <a:cubicBezTo>
                  <a:pt x="21484" y="1128"/>
                  <a:pt x="21490" y="1125"/>
                  <a:pt x="21507" y="1067"/>
                </a:cubicBezTo>
                <a:cubicBezTo>
                  <a:pt x="21531" y="989"/>
                  <a:pt x="21528" y="946"/>
                  <a:pt x="21495" y="895"/>
                </a:cubicBezTo>
                <a:cubicBezTo>
                  <a:pt x="21486" y="882"/>
                  <a:pt x="21479" y="876"/>
                  <a:pt x="21471" y="880"/>
                </a:cubicBezTo>
                <a:close/>
                <a:moveTo>
                  <a:pt x="19751" y="885"/>
                </a:moveTo>
                <a:cubicBezTo>
                  <a:pt x="19744" y="887"/>
                  <a:pt x="19739" y="903"/>
                  <a:pt x="19730" y="932"/>
                </a:cubicBezTo>
                <a:cubicBezTo>
                  <a:pt x="19713" y="988"/>
                  <a:pt x="19714" y="1006"/>
                  <a:pt x="19734" y="1061"/>
                </a:cubicBezTo>
                <a:cubicBezTo>
                  <a:pt x="19757" y="1123"/>
                  <a:pt x="19758" y="1123"/>
                  <a:pt x="19783" y="1048"/>
                </a:cubicBezTo>
                <a:cubicBezTo>
                  <a:pt x="19808" y="972"/>
                  <a:pt x="19808" y="968"/>
                  <a:pt x="19779" y="918"/>
                </a:cubicBezTo>
                <a:cubicBezTo>
                  <a:pt x="19766" y="895"/>
                  <a:pt x="19758" y="883"/>
                  <a:pt x="19751" y="885"/>
                </a:cubicBezTo>
                <a:close/>
                <a:moveTo>
                  <a:pt x="20601" y="909"/>
                </a:moveTo>
                <a:cubicBezTo>
                  <a:pt x="20575" y="909"/>
                  <a:pt x="20561" y="940"/>
                  <a:pt x="20545" y="1031"/>
                </a:cubicBezTo>
                <a:cubicBezTo>
                  <a:pt x="20519" y="1185"/>
                  <a:pt x="20520" y="1208"/>
                  <a:pt x="20547" y="1276"/>
                </a:cubicBezTo>
                <a:cubicBezTo>
                  <a:pt x="20574" y="1342"/>
                  <a:pt x="20576" y="1342"/>
                  <a:pt x="20613" y="1294"/>
                </a:cubicBezTo>
                <a:cubicBezTo>
                  <a:pt x="20681" y="1204"/>
                  <a:pt x="20671" y="909"/>
                  <a:pt x="20601" y="909"/>
                </a:cubicBezTo>
                <a:close/>
                <a:moveTo>
                  <a:pt x="19490" y="997"/>
                </a:moveTo>
                <a:lnTo>
                  <a:pt x="19481" y="1085"/>
                </a:lnTo>
                <a:cubicBezTo>
                  <a:pt x="19474" y="1143"/>
                  <a:pt x="19460" y="1173"/>
                  <a:pt x="19440" y="1174"/>
                </a:cubicBezTo>
                <a:cubicBezTo>
                  <a:pt x="19423" y="1175"/>
                  <a:pt x="19397" y="1203"/>
                  <a:pt x="19381" y="1238"/>
                </a:cubicBezTo>
                <a:cubicBezTo>
                  <a:pt x="19363" y="1279"/>
                  <a:pt x="19350" y="1288"/>
                  <a:pt x="19343" y="1263"/>
                </a:cubicBezTo>
                <a:cubicBezTo>
                  <a:pt x="19338" y="1242"/>
                  <a:pt x="19328" y="1226"/>
                  <a:pt x="19321" y="1226"/>
                </a:cubicBezTo>
                <a:cubicBezTo>
                  <a:pt x="19305" y="1226"/>
                  <a:pt x="19302" y="1343"/>
                  <a:pt x="19317" y="1379"/>
                </a:cubicBezTo>
                <a:cubicBezTo>
                  <a:pt x="19322" y="1393"/>
                  <a:pt x="19337" y="1393"/>
                  <a:pt x="19350" y="1380"/>
                </a:cubicBezTo>
                <a:cubicBezTo>
                  <a:pt x="19362" y="1367"/>
                  <a:pt x="19393" y="1338"/>
                  <a:pt x="19419" y="1314"/>
                </a:cubicBezTo>
                <a:cubicBezTo>
                  <a:pt x="19475" y="1264"/>
                  <a:pt x="19494" y="1207"/>
                  <a:pt x="19492" y="1085"/>
                </a:cubicBezTo>
                <a:lnTo>
                  <a:pt x="19490" y="997"/>
                </a:lnTo>
                <a:close/>
                <a:moveTo>
                  <a:pt x="15411" y="1029"/>
                </a:moveTo>
                <a:cubicBezTo>
                  <a:pt x="15404" y="1033"/>
                  <a:pt x="15397" y="1047"/>
                  <a:pt x="15390" y="1073"/>
                </a:cubicBezTo>
                <a:cubicBezTo>
                  <a:pt x="15373" y="1128"/>
                  <a:pt x="15366" y="1131"/>
                  <a:pt x="15341" y="1094"/>
                </a:cubicBezTo>
                <a:cubicBezTo>
                  <a:pt x="15302" y="1036"/>
                  <a:pt x="15301" y="1037"/>
                  <a:pt x="15281" y="1126"/>
                </a:cubicBezTo>
                <a:cubicBezTo>
                  <a:pt x="15267" y="1190"/>
                  <a:pt x="15270" y="1211"/>
                  <a:pt x="15298" y="1263"/>
                </a:cubicBezTo>
                <a:cubicBezTo>
                  <a:pt x="15329" y="1322"/>
                  <a:pt x="15332" y="1321"/>
                  <a:pt x="15355" y="1249"/>
                </a:cubicBezTo>
                <a:cubicBezTo>
                  <a:pt x="15379" y="1176"/>
                  <a:pt x="15381" y="1175"/>
                  <a:pt x="15409" y="1238"/>
                </a:cubicBezTo>
                <a:cubicBezTo>
                  <a:pt x="15437" y="1300"/>
                  <a:pt x="15438" y="1300"/>
                  <a:pt x="15453" y="1231"/>
                </a:cubicBezTo>
                <a:cubicBezTo>
                  <a:pt x="15475" y="1129"/>
                  <a:pt x="15472" y="1092"/>
                  <a:pt x="15439" y="1048"/>
                </a:cubicBezTo>
                <a:cubicBezTo>
                  <a:pt x="15427" y="1032"/>
                  <a:pt x="15419" y="1025"/>
                  <a:pt x="15411" y="1029"/>
                </a:cubicBezTo>
                <a:close/>
                <a:moveTo>
                  <a:pt x="17917" y="1029"/>
                </a:moveTo>
                <a:cubicBezTo>
                  <a:pt x="17910" y="1033"/>
                  <a:pt x="17904" y="1047"/>
                  <a:pt x="17896" y="1073"/>
                </a:cubicBezTo>
                <a:cubicBezTo>
                  <a:pt x="17880" y="1128"/>
                  <a:pt x="17872" y="1131"/>
                  <a:pt x="17848" y="1094"/>
                </a:cubicBezTo>
                <a:cubicBezTo>
                  <a:pt x="17809" y="1036"/>
                  <a:pt x="17807" y="1037"/>
                  <a:pt x="17788" y="1126"/>
                </a:cubicBezTo>
                <a:cubicBezTo>
                  <a:pt x="17774" y="1190"/>
                  <a:pt x="17776" y="1211"/>
                  <a:pt x="17804" y="1263"/>
                </a:cubicBezTo>
                <a:cubicBezTo>
                  <a:pt x="17836" y="1322"/>
                  <a:pt x="17838" y="1321"/>
                  <a:pt x="17862" y="1249"/>
                </a:cubicBezTo>
                <a:cubicBezTo>
                  <a:pt x="17886" y="1176"/>
                  <a:pt x="17887" y="1175"/>
                  <a:pt x="17915" y="1238"/>
                </a:cubicBezTo>
                <a:cubicBezTo>
                  <a:pt x="17943" y="1300"/>
                  <a:pt x="17945" y="1300"/>
                  <a:pt x="17960" y="1231"/>
                </a:cubicBezTo>
                <a:cubicBezTo>
                  <a:pt x="17982" y="1129"/>
                  <a:pt x="17979" y="1092"/>
                  <a:pt x="17945" y="1048"/>
                </a:cubicBezTo>
                <a:cubicBezTo>
                  <a:pt x="17933" y="1032"/>
                  <a:pt x="17925" y="1025"/>
                  <a:pt x="17917" y="1029"/>
                </a:cubicBezTo>
                <a:close/>
                <a:moveTo>
                  <a:pt x="13731" y="1105"/>
                </a:moveTo>
                <a:cubicBezTo>
                  <a:pt x="13728" y="1100"/>
                  <a:pt x="13722" y="1100"/>
                  <a:pt x="13714" y="1108"/>
                </a:cubicBezTo>
                <a:cubicBezTo>
                  <a:pt x="13689" y="1131"/>
                  <a:pt x="13650" y="1300"/>
                  <a:pt x="13650" y="1384"/>
                </a:cubicBezTo>
                <a:cubicBezTo>
                  <a:pt x="13650" y="1415"/>
                  <a:pt x="13666" y="1454"/>
                  <a:pt x="13686" y="1472"/>
                </a:cubicBezTo>
                <a:cubicBezTo>
                  <a:pt x="13734" y="1517"/>
                  <a:pt x="13730" y="1572"/>
                  <a:pt x="13675" y="1631"/>
                </a:cubicBezTo>
                <a:lnTo>
                  <a:pt x="13628" y="1681"/>
                </a:lnTo>
                <a:lnTo>
                  <a:pt x="13670" y="1682"/>
                </a:lnTo>
                <a:cubicBezTo>
                  <a:pt x="13755" y="1685"/>
                  <a:pt x="13802" y="1435"/>
                  <a:pt x="13730" y="1368"/>
                </a:cubicBezTo>
                <a:cubicBezTo>
                  <a:pt x="13681" y="1322"/>
                  <a:pt x="13673" y="1270"/>
                  <a:pt x="13706" y="1219"/>
                </a:cubicBezTo>
                <a:cubicBezTo>
                  <a:pt x="13732" y="1179"/>
                  <a:pt x="13742" y="1120"/>
                  <a:pt x="13731" y="1105"/>
                </a:cubicBezTo>
                <a:close/>
                <a:moveTo>
                  <a:pt x="15720" y="1179"/>
                </a:moveTo>
                <a:cubicBezTo>
                  <a:pt x="15712" y="1180"/>
                  <a:pt x="15705" y="1193"/>
                  <a:pt x="15694" y="1216"/>
                </a:cubicBezTo>
                <a:cubicBezTo>
                  <a:pt x="15674" y="1261"/>
                  <a:pt x="15666" y="1262"/>
                  <a:pt x="15648" y="1225"/>
                </a:cubicBezTo>
                <a:cubicBezTo>
                  <a:pt x="15629" y="1187"/>
                  <a:pt x="15622" y="1191"/>
                  <a:pt x="15605" y="1247"/>
                </a:cubicBezTo>
                <a:cubicBezTo>
                  <a:pt x="15588" y="1304"/>
                  <a:pt x="15588" y="1323"/>
                  <a:pt x="15608" y="1376"/>
                </a:cubicBezTo>
                <a:cubicBezTo>
                  <a:pt x="15629" y="1433"/>
                  <a:pt x="15633" y="1433"/>
                  <a:pt x="15656" y="1382"/>
                </a:cubicBezTo>
                <a:cubicBezTo>
                  <a:pt x="15676" y="1338"/>
                  <a:pt x="15688" y="1335"/>
                  <a:pt x="15710" y="1365"/>
                </a:cubicBezTo>
                <a:cubicBezTo>
                  <a:pt x="15735" y="1397"/>
                  <a:pt x="15742" y="1390"/>
                  <a:pt x="15755" y="1329"/>
                </a:cubicBezTo>
                <a:cubicBezTo>
                  <a:pt x="15769" y="1269"/>
                  <a:pt x="15767" y="1247"/>
                  <a:pt x="15746" y="1208"/>
                </a:cubicBezTo>
                <a:cubicBezTo>
                  <a:pt x="15735" y="1188"/>
                  <a:pt x="15727" y="1178"/>
                  <a:pt x="15720" y="1179"/>
                </a:cubicBezTo>
                <a:close/>
                <a:moveTo>
                  <a:pt x="18894" y="1182"/>
                </a:moveTo>
                <a:cubicBezTo>
                  <a:pt x="18883" y="1181"/>
                  <a:pt x="18871" y="1191"/>
                  <a:pt x="18860" y="1216"/>
                </a:cubicBezTo>
                <a:cubicBezTo>
                  <a:pt x="18840" y="1261"/>
                  <a:pt x="18831" y="1262"/>
                  <a:pt x="18813" y="1225"/>
                </a:cubicBezTo>
                <a:cubicBezTo>
                  <a:pt x="18794" y="1187"/>
                  <a:pt x="18787" y="1191"/>
                  <a:pt x="18770" y="1247"/>
                </a:cubicBezTo>
                <a:cubicBezTo>
                  <a:pt x="18752" y="1306"/>
                  <a:pt x="18753" y="1321"/>
                  <a:pt x="18780" y="1376"/>
                </a:cubicBezTo>
                <a:cubicBezTo>
                  <a:pt x="18808" y="1436"/>
                  <a:pt x="18810" y="1436"/>
                  <a:pt x="18828" y="1376"/>
                </a:cubicBezTo>
                <a:cubicBezTo>
                  <a:pt x="18844" y="1326"/>
                  <a:pt x="18852" y="1321"/>
                  <a:pt x="18875" y="1355"/>
                </a:cubicBezTo>
                <a:cubicBezTo>
                  <a:pt x="18896" y="1386"/>
                  <a:pt x="18906" y="1387"/>
                  <a:pt x="18918" y="1357"/>
                </a:cubicBezTo>
                <a:cubicBezTo>
                  <a:pt x="18950" y="1280"/>
                  <a:pt x="18926" y="1183"/>
                  <a:pt x="18894" y="1182"/>
                </a:cubicBezTo>
                <a:close/>
                <a:moveTo>
                  <a:pt x="19825" y="1182"/>
                </a:moveTo>
                <a:cubicBezTo>
                  <a:pt x="19814" y="1181"/>
                  <a:pt x="19802" y="1191"/>
                  <a:pt x="19791" y="1216"/>
                </a:cubicBezTo>
                <a:cubicBezTo>
                  <a:pt x="19772" y="1258"/>
                  <a:pt x="19761" y="1262"/>
                  <a:pt x="19747" y="1231"/>
                </a:cubicBezTo>
                <a:cubicBezTo>
                  <a:pt x="19732" y="1201"/>
                  <a:pt x="19721" y="1207"/>
                  <a:pt x="19703" y="1258"/>
                </a:cubicBezTo>
                <a:cubicBezTo>
                  <a:pt x="19679" y="1321"/>
                  <a:pt x="19679" y="1327"/>
                  <a:pt x="19710" y="1379"/>
                </a:cubicBezTo>
                <a:cubicBezTo>
                  <a:pt x="19739" y="1429"/>
                  <a:pt x="19743" y="1429"/>
                  <a:pt x="19760" y="1374"/>
                </a:cubicBezTo>
                <a:cubicBezTo>
                  <a:pt x="19775" y="1325"/>
                  <a:pt x="19783" y="1321"/>
                  <a:pt x="19806" y="1355"/>
                </a:cubicBezTo>
                <a:cubicBezTo>
                  <a:pt x="19826" y="1386"/>
                  <a:pt x="19838" y="1387"/>
                  <a:pt x="19850" y="1357"/>
                </a:cubicBezTo>
                <a:cubicBezTo>
                  <a:pt x="19881" y="1280"/>
                  <a:pt x="19857" y="1183"/>
                  <a:pt x="19825" y="1182"/>
                </a:cubicBezTo>
                <a:close/>
                <a:moveTo>
                  <a:pt x="12738" y="1196"/>
                </a:moveTo>
                <a:cubicBezTo>
                  <a:pt x="12726" y="1212"/>
                  <a:pt x="12728" y="1378"/>
                  <a:pt x="12744" y="1673"/>
                </a:cubicBezTo>
                <a:cubicBezTo>
                  <a:pt x="12771" y="2185"/>
                  <a:pt x="12766" y="2212"/>
                  <a:pt x="12659" y="2212"/>
                </a:cubicBezTo>
                <a:cubicBezTo>
                  <a:pt x="12597" y="2212"/>
                  <a:pt x="12582" y="2197"/>
                  <a:pt x="12524" y="2065"/>
                </a:cubicBezTo>
                <a:lnTo>
                  <a:pt x="12459" y="1918"/>
                </a:lnTo>
                <a:lnTo>
                  <a:pt x="12405" y="2065"/>
                </a:lnTo>
                <a:cubicBezTo>
                  <a:pt x="12357" y="2192"/>
                  <a:pt x="12341" y="2212"/>
                  <a:pt x="12291" y="2212"/>
                </a:cubicBezTo>
                <a:cubicBezTo>
                  <a:pt x="12251" y="2212"/>
                  <a:pt x="12229" y="2194"/>
                  <a:pt x="12219" y="2152"/>
                </a:cubicBezTo>
                <a:cubicBezTo>
                  <a:pt x="12206" y="2094"/>
                  <a:pt x="12204" y="2094"/>
                  <a:pt x="12178" y="2152"/>
                </a:cubicBezTo>
                <a:cubicBezTo>
                  <a:pt x="12163" y="2185"/>
                  <a:pt x="12130" y="2212"/>
                  <a:pt x="12105" y="2212"/>
                </a:cubicBezTo>
                <a:cubicBezTo>
                  <a:pt x="12037" y="2212"/>
                  <a:pt x="12021" y="2115"/>
                  <a:pt x="12009" y="1657"/>
                </a:cubicBezTo>
                <a:cubicBezTo>
                  <a:pt x="12002" y="1361"/>
                  <a:pt x="11995" y="1268"/>
                  <a:pt x="11982" y="1294"/>
                </a:cubicBezTo>
                <a:cubicBezTo>
                  <a:pt x="11962" y="1334"/>
                  <a:pt x="11996" y="2237"/>
                  <a:pt x="12020" y="2310"/>
                </a:cubicBezTo>
                <a:cubicBezTo>
                  <a:pt x="12041" y="2373"/>
                  <a:pt x="12153" y="2365"/>
                  <a:pt x="12175" y="2300"/>
                </a:cubicBezTo>
                <a:cubicBezTo>
                  <a:pt x="12191" y="2251"/>
                  <a:pt x="12196" y="2251"/>
                  <a:pt x="12217" y="2300"/>
                </a:cubicBezTo>
                <a:cubicBezTo>
                  <a:pt x="12248" y="2368"/>
                  <a:pt x="12323" y="2369"/>
                  <a:pt x="12346" y="2301"/>
                </a:cubicBezTo>
                <a:cubicBezTo>
                  <a:pt x="12371" y="2228"/>
                  <a:pt x="12389" y="2234"/>
                  <a:pt x="12447" y="2334"/>
                </a:cubicBezTo>
                <a:cubicBezTo>
                  <a:pt x="12508" y="2440"/>
                  <a:pt x="12513" y="2442"/>
                  <a:pt x="12532" y="2353"/>
                </a:cubicBezTo>
                <a:cubicBezTo>
                  <a:pt x="12545" y="2297"/>
                  <a:pt x="12554" y="2289"/>
                  <a:pt x="12575" y="2317"/>
                </a:cubicBezTo>
                <a:cubicBezTo>
                  <a:pt x="12590" y="2337"/>
                  <a:pt x="12634" y="2353"/>
                  <a:pt x="12673" y="2353"/>
                </a:cubicBezTo>
                <a:cubicBezTo>
                  <a:pt x="12766" y="2353"/>
                  <a:pt x="12783" y="2299"/>
                  <a:pt x="12781" y="2022"/>
                </a:cubicBezTo>
                <a:cubicBezTo>
                  <a:pt x="12778" y="1630"/>
                  <a:pt x="12767" y="1276"/>
                  <a:pt x="12755" y="1230"/>
                </a:cubicBezTo>
                <a:cubicBezTo>
                  <a:pt x="12748" y="1202"/>
                  <a:pt x="12743" y="1190"/>
                  <a:pt x="12738" y="1196"/>
                </a:cubicBezTo>
                <a:close/>
                <a:moveTo>
                  <a:pt x="17574" y="1197"/>
                </a:moveTo>
                <a:cubicBezTo>
                  <a:pt x="17567" y="1197"/>
                  <a:pt x="17559" y="1214"/>
                  <a:pt x="17545" y="1244"/>
                </a:cubicBezTo>
                <a:cubicBezTo>
                  <a:pt x="17518" y="1304"/>
                  <a:pt x="17515" y="1304"/>
                  <a:pt x="17490" y="1248"/>
                </a:cubicBezTo>
                <a:cubicBezTo>
                  <a:pt x="17465" y="1192"/>
                  <a:pt x="17462" y="1194"/>
                  <a:pt x="17439" y="1281"/>
                </a:cubicBezTo>
                <a:cubicBezTo>
                  <a:pt x="17416" y="1368"/>
                  <a:pt x="17416" y="1375"/>
                  <a:pt x="17441" y="1421"/>
                </a:cubicBezTo>
                <a:cubicBezTo>
                  <a:pt x="17474" y="1483"/>
                  <a:pt x="17474" y="1484"/>
                  <a:pt x="17505" y="1415"/>
                </a:cubicBezTo>
                <a:cubicBezTo>
                  <a:pt x="17529" y="1360"/>
                  <a:pt x="17533" y="1359"/>
                  <a:pt x="17558" y="1415"/>
                </a:cubicBezTo>
                <a:cubicBezTo>
                  <a:pt x="17583" y="1471"/>
                  <a:pt x="17586" y="1470"/>
                  <a:pt x="17607" y="1389"/>
                </a:cubicBezTo>
                <a:cubicBezTo>
                  <a:pt x="17629" y="1310"/>
                  <a:pt x="17628" y="1299"/>
                  <a:pt x="17602" y="1241"/>
                </a:cubicBezTo>
                <a:cubicBezTo>
                  <a:pt x="17589" y="1212"/>
                  <a:pt x="17582" y="1197"/>
                  <a:pt x="17574" y="1197"/>
                </a:cubicBezTo>
                <a:close/>
                <a:moveTo>
                  <a:pt x="11810" y="1205"/>
                </a:moveTo>
                <a:cubicBezTo>
                  <a:pt x="11794" y="1203"/>
                  <a:pt x="11788" y="1307"/>
                  <a:pt x="11788" y="1541"/>
                </a:cubicBezTo>
                <a:cubicBezTo>
                  <a:pt x="11788" y="1979"/>
                  <a:pt x="11768" y="2007"/>
                  <a:pt x="11683" y="1694"/>
                </a:cubicBezTo>
                <a:cubicBezTo>
                  <a:pt x="11613" y="1436"/>
                  <a:pt x="11508" y="1165"/>
                  <a:pt x="11498" y="1213"/>
                </a:cubicBezTo>
                <a:cubicBezTo>
                  <a:pt x="11476" y="1312"/>
                  <a:pt x="11477" y="1372"/>
                  <a:pt x="11502" y="1452"/>
                </a:cubicBezTo>
                <a:cubicBezTo>
                  <a:pt x="11518" y="1500"/>
                  <a:pt x="11540" y="1531"/>
                  <a:pt x="11550" y="1522"/>
                </a:cubicBezTo>
                <a:cubicBezTo>
                  <a:pt x="11570" y="1502"/>
                  <a:pt x="11630" y="1655"/>
                  <a:pt x="11700" y="1905"/>
                </a:cubicBezTo>
                <a:lnTo>
                  <a:pt x="11743" y="2061"/>
                </a:lnTo>
                <a:lnTo>
                  <a:pt x="11697" y="2172"/>
                </a:lnTo>
                <a:cubicBezTo>
                  <a:pt x="11671" y="2233"/>
                  <a:pt x="11642" y="2283"/>
                  <a:pt x="11633" y="2283"/>
                </a:cubicBezTo>
                <a:cubicBezTo>
                  <a:pt x="11623" y="2283"/>
                  <a:pt x="11616" y="2314"/>
                  <a:pt x="11616" y="2353"/>
                </a:cubicBezTo>
                <a:cubicBezTo>
                  <a:pt x="11616" y="2415"/>
                  <a:pt x="11625" y="2423"/>
                  <a:pt x="11695" y="2423"/>
                </a:cubicBezTo>
                <a:cubicBezTo>
                  <a:pt x="11765" y="2423"/>
                  <a:pt x="11776" y="2414"/>
                  <a:pt x="11790" y="2339"/>
                </a:cubicBezTo>
                <a:cubicBezTo>
                  <a:pt x="11800" y="2283"/>
                  <a:pt x="11801" y="2221"/>
                  <a:pt x="11792" y="2156"/>
                </a:cubicBezTo>
                <a:cubicBezTo>
                  <a:pt x="11783" y="2089"/>
                  <a:pt x="11785" y="1994"/>
                  <a:pt x="11797" y="1862"/>
                </a:cubicBezTo>
                <a:cubicBezTo>
                  <a:pt x="11808" y="1754"/>
                  <a:pt x="11816" y="1592"/>
                  <a:pt x="11816" y="1501"/>
                </a:cubicBezTo>
                <a:cubicBezTo>
                  <a:pt x="11816" y="1410"/>
                  <a:pt x="11823" y="1325"/>
                  <a:pt x="11832" y="1313"/>
                </a:cubicBezTo>
                <a:cubicBezTo>
                  <a:pt x="11842" y="1297"/>
                  <a:pt x="11841" y="1274"/>
                  <a:pt x="11830" y="1240"/>
                </a:cubicBezTo>
                <a:cubicBezTo>
                  <a:pt x="11822" y="1217"/>
                  <a:pt x="11816" y="1205"/>
                  <a:pt x="11810" y="1205"/>
                </a:cubicBezTo>
                <a:close/>
                <a:moveTo>
                  <a:pt x="21123" y="1235"/>
                </a:moveTo>
                <a:cubicBezTo>
                  <a:pt x="21119" y="1234"/>
                  <a:pt x="21114" y="1253"/>
                  <a:pt x="21104" y="1289"/>
                </a:cubicBezTo>
                <a:cubicBezTo>
                  <a:pt x="21088" y="1346"/>
                  <a:pt x="21086" y="1398"/>
                  <a:pt x="21097" y="1545"/>
                </a:cubicBezTo>
                <a:cubicBezTo>
                  <a:pt x="21132" y="1997"/>
                  <a:pt x="21105" y="2142"/>
                  <a:pt x="20986" y="2142"/>
                </a:cubicBezTo>
                <a:cubicBezTo>
                  <a:pt x="20947" y="2142"/>
                  <a:pt x="20904" y="2118"/>
                  <a:pt x="20886" y="2087"/>
                </a:cubicBezTo>
                <a:cubicBezTo>
                  <a:pt x="20868" y="2057"/>
                  <a:pt x="20854" y="2047"/>
                  <a:pt x="20854" y="2065"/>
                </a:cubicBezTo>
                <a:cubicBezTo>
                  <a:pt x="20854" y="2083"/>
                  <a:pt x="20850" y="2145"/>
                  <a:pt x="20845" y="2204"/>
                </a:cubicBezTo>
                <a:cubicBezTo>
                  <a:pt x="20839" y="2289"/>
                  <a:pt x="20842" y="2315"/>
                  <a:pt x="20864" y="2329"/>
                </a:cubicBezTo>
                <a:cubicBezTo>
                  <a:pt x="20959" y="2389"/>
                  <a:pt x="21067" y="2319"/>
                  <a:pt x="21097" y="2177"/>
                </a:cubicBezTo>
                <a:cubicBezTo>
                  <a:pt x="21119" y="2079"/>
                  <a:pt x="21134" y="2088"/>
                  <a:pt x="21167" y="2230"/>
                </a:cubicBezTo>
                <a:cubicBezTo>
                  <a:pt x="21196" y="2350"/>
                  <a:pt x="21199" y="2353"/>
                  <a:pt x="21290" y="2353"/>
                </a:cubicBezTo>
                <a:cubicBezTo>
                  <a:pt x="21459" y="2353"/>
                  <a:pt x="21527" y="2232"/>
                  <a:pt x="21527" y="1928"/>
                </a:cubicBezTo>
                <a:cubicBezTo>
                  <a:pt x="21527" y="1716"/>
                  <a:pt x="21466" y="1402"/>
                  <a:pt x="21424" y="1402"/>
                </a:cubicBezTo>
                <a:cubicBezTo>
                  <a:pt x="21403" y="1402"/>
                  <a:pt x="21354" y="1714"/>
                  <a:pt x="21358" y="1817"/>
                </a:cubicBezTo>
                <a:cubicBezTo>
                  <a:pt x="21364" y="1932"/>
                  <a:pt x="21416" y="1966"/>
                  <a:pt x="21455" y="1879"/>
                </a:cubicBezTo>
                <a:cubicBezTo>
                  <a:pt x="21477" y="1829"/>
                  <a:pt x="21482" y="1829"/>
                  <a:pt x="21498" y="1877"/>
                </a:cubicBezTo>
                <a:cubicBezTo>
                  <a:pt x="21544" y="2013"/>
                  <a:pt x="21443" y="2151"/>
                  <a:pt x="21310" y="2135"/>
                </a:cubicBezTo>
                <a:cubicBezTo>
                  <a:pt x="21197" y="2122"/>
                  <a:pt x="21176" y="2056"/>
                  <a:pt x="21154" y="1667"/>
                </a:cubicBezTo>
                <a:cubicBezTo>
                  <a:pt x="21146" y="1512"/>
                  <a:pt x="21136" y="1346"/>
                  <a:pt x="21132" y="1300"/>
                </a:cubicBezTo>
                <a:cubicBezTo>
                  <a:pt x="21128" y="1258"/>
                  <a:pt x="21126" y="1237"/>
                  <a:pt x="21123" y="1235"/>
                </a:cubicBezTo>
                <a:close/>
                <a:moveTo>
                  <a:pt x="15022" y="1261"/>
                </a:moveTo>
                <a:cubicBezTo>
                  <a:pt x="15018" y="1260"/>
                  <a:pt x="15014" y="1268"/>
                  <a:pt x="15009" y="1281"/>
                </a:cubicBezTo>
                <a:cubicBezTo>
                  <a:pt x="14991" y="1324"/>
                  <a:pt x="14988" y="1369"/>
                  <a:pt x="14996" y="1467"/>
                </a:cubicBezTo>
                <a:cubicBezTo>
                  <a:pt x="15002" y="1538"/>
                  <a:pt x="15011" y="1679"/>
                  <a:pt x="15016" y="1781"/>
                </a:cubicBezTo>
                <a:cubicBezTo>
                  <a:pt x="15025" y="1948"/>
                  <a:pt x="15022" y="1975"/>
                  <a:pt x="14990" y="2054"/>
                </a:cubicBezTo>
                <a:cubicBezTo>
                  <a:pt x="14962" y="2124"/>
                  <a:pt x="14940" y="2142"/>
                  <a:pt x="14884" y="2142"/>
                </a:cubicBezTo>
                <a:cubicBezTo>
                  <a:pt x="14839" y="2142"/>
                  <a:pt x="14807" y="2123"/>
                  <a:pt x="14796" y="2090"/>
                </a:cubicBezTo>
                <a:cubicBezTo>
                  <a:pt x="14786" y="2061"/>
                  <a:pt x="14772" y="2046"/>
                  <a:pt x="14765" y="2056"/>
                </a:cubicBezTo>
                <a:cubicBezTo>
                  <a:pt x="14746" y="2086"/>
                  <a:pt x="14750" y="2310"/>
                  <a:pt x="14770" y="2330"/>
                </a:cubicBezTo>
                <a:cubicBezTo>
                  <a:pt x="14804" y="2363"/>
                  <a:pt x="14897" y="2353"/>
                  <a:pt x="14929" y="2314"/>
                </a:cubicBezTo>
                <a:cubicBezTo>
                  <a:pt x="14946" y="2292"/>
                  <a:pt x="14977" y="2235"/>
                  <a:pt x="14998" y="2188"/>
                </a:cubicBezTo>
                <a:cubicBezTo>
                  <a:pt x="15038" y="2096"/>
                  <a:pt x="15041" y="2099"/>
                  <a:pt x="15075" y="2265"/>
                </a:cubicBezTo>
                <a:cubicBezTo>
                  <a:pt x="15095" y="2361"/>
                  <a:pt x="15218" y="2380"/>
                  <a:pt x="15303" y="2300"/>
                </a:cubicBezTo>
                <a:cubicBezTo>
                  <a:pt x="15360" y="2247"/>
                  <a:pt x="15369" y="2246"/>
                  <a:pt x="15409" y="2297"/>
                </a:cubicBezTo>
                <a:cubicBezTo>
                  <a:pt x="15475" y="2381"/>
                  <a:pt x="15657" y="2374"/>
                  <a:pt x="15689" y="2287"/>
                </a:cubicBezTo>
                <a:cubicBezTo>
                  <a:pt x="15723" y="2196"/>
                  <a:pt x="15733" y="1999"/>
                  <a:pt x="15712" y="1845"/>
                </a:cubicBezTo>
                <a:cubicBezTo>
                  <a:pt x="15698" y="1740"/>
                  <a:pt x="15692" y="1724"/>
                  <a:pt x="15675" y="1757"/>
                </a:cubicBezTo>
                <a:cubicBezTo>
                  <a:pt x="15649" y="1810"/>
                  <a:pt x="15649" y="1898"/>
                  <a:pt x="15675" y="1985"/>
                </a:cubicBezTo>
                <a:cubicBezTo>
                  <a:pt x="15708" y="2097"/>
                  <a:pt x="15678" y="2142"/>
                  <a:pt x="15568" y="2142"/>
                </a:cubicBezTo>
                <a:cubicBezTo>
                  <a:pt x="15514" y="2142"/>
                  <a:pt x="15467" y="2126"/>
                  <a:pt x="15462" y="2107"/>
                </a:cubicBezTo>
                <a:cubicBezTo>
                  <a:pt x="15457" y="2089"/>
                  <a:pt x="15463" y="2026"/>
                  <a:pt x="15475" y="1969"/>
                </a:cubicBezTo>
                <a:cubicBezTo>
                  <a:pt x="15503" y="1837"/>
                  <a:pt x="15503" y="1648"/>
                  <a:pt x="15476" y="1559"/>
                </a:cubicBezTo>
                <a:cubicBezTo>
                  <a:pt x="15457" y="1495"/>
                  <a:pt x="15453" y="1494"/>
                  <a:pt x="15416" y="1543"/>
                </a:cubicBezTo>
                <a:cubicBezTo>
                  <a:pt x="15367" y="1609"/>
                  <a:pt x="15297" y="1850"/>
                  <a:pt x="15292" y="1969"/>
                </a:cubicBezTo>
                <a:cubicBezTo>
                  <a:pt x="15285" y="2113"/>
                  <a:pt x="15270" y="2142"/>
                  <a:pt x="15198" y="2142"/>
                </a:cubicBezTo>
                <a:cubicBezTo>
                  <a:pt x="15099" y="2142"/>
                  <a:pt x="15084" y="2084"/>
                  <a:pt x="15055" y="1615"/>
                </a:cubicBezTo>
                <a:cubicBezTo>
                  <a:pt x="15039" y="1345"/>
                  <a:pt x="15033" y="1263"/>
                  <a:pt x="15022" y="1261"/>
                </a:cubicBezTo>
                <a:close/>
                <a:moveTo>
                  <a:pt x="13294" y="1300"/>
                </a:moveTo>
                <a:cubicBezTo>
                  <a:pt x="13287" y="1303"/>
                  <a:pt x="13280" y="1311"/>
                  <a:pt x="13274" y="1326"/>
                </a:cubicBezTo>
                <a:cubicBezTo>
                  <a:pt x="13266" y="1345"/>
                  <a:pt x="13263" y="1388"/>
                  <a:pt x="13268" y="1420"/>
                </a:cubicBezTo>
                <a:cubicBezTo>
                  <a:pt x="13281" y="1503"/>
                  <a:pt x="13342" y="1475"/>
                  <a:pt x="13342" y="1385"/>
                </a:cubicBezTo>
                <a:cubicBezTo>
                  <a:pt x="13342" y="1327"/>
                  <a:pt x="13317" y="1290"/>
                  <a:pt x="13294" y="1300"/>
                </a:cubicBezTo>
                <a:close/>
                <a:moveTo>
                  <a:pt x="10713" y="1332"/>
                </a:moveTo>
                <a:cubicBezTo>
                  <a:pt x="10686" y="1332"/>
                  <a:pt x="10685" y="1519"/>
                  <a:pt x="10711" y="1629"/>
                </a:cubicBezTo>
                <a:cubicBezTo>
                  <a:pt x="10741" y="1753"/>
                  <a:pt x="10776" y="2009"/>
                  <a:pt x="10794" y="2230"/>
                </a:cubicBezTo>
                <a:lnTo>
                  <a:pt x="10806" y="2371"/>
                </a:lnTo>
                <a:lnTo>
                  <a:pt x="10811" y="2230"/>
                </a:lnTo>
                <a:cubicBezTo>
                  <a:pt x="10820" y="1980"/>
                  <a:pt x="10749" y="1332"/>
                  <a:pt x="10713" y="1332"/>
                </a:cubicBezTo>
                <a:close/>
                <a:moveTo>
                  <a:pt x="12891" y="1340"/>
                </a:moveTo>
                <a:cubicBezTo>
                  <a:pt x="12879" y="1357"/>
                  <a:pt x="12879" y="1532"/>
                  <a:pt x="12892" y="1862"/>
                </a:cubicBezTo>
                <a:cubicBezTo>
                  <a:pt x="12901" y="2113"/>
                  <a:pt x="12913" y="2311"/>
                  <a:pt x="12916" y="2301"/>
                </a:cubicBezTo>
                <a:cubicBezTo>
                  <a:pt x="12928" y="2271"/>
                  <a:pt x="12920" y="1432"/>
                  <a:pt x="12907" y="1375"/>
                </a:cubicBezTo>
                <a:cubicBezTo>
                  <a:pt x="12900" y="1346"/>
                  <a:pt x="12895" y="1334"/>
                  <a:pt x="12891" y="1340"/>
                </a:cubicBezTo>
                <a:close/>
                <a:moveTo>
                  <a:pt x="9872" y="1350"/>
                </a:moveTo>
                <a:cubicBezTo>
                  <a:pt x="9861" y="1352"/>
                  <a:pt x="9854" y="1375"/>
                  <a:pt x="9854" y="1417"/>
                </a:cubicBezTo>
                <a:cubicBezTo>
                  <a:pt x="9854" y="1442"/>
                  <a:pt x="9874" y="1556"/>
                  <a:pt x="9897" y="1671"/>
                </a:cubicBezTo>
                <a:cubicBezTo>
                  <a:pt x="9921" y="1785"/>
                  <a:pt x="9951" y="1988"/>
                  <a:pt x="9965" y="2124"/>
                </a:cubicBezTo>
                <a:cubicBezTo>
                  <a:pt x="9989" y="2356"/>
                  <a:pt x="9990" y="2363"/>
                  <a:pt x="9995" y="2236"/>
                </a:cubicBezTo>
                <a:cubicBezTo>
                  <a:pt x="9997" y="2162"/>
                  <a:pt x="9993" y="2027"/>
                  <a:pt x="9985" y="1937"/>
                </a:cubicBezTo>
                <a:cubicBezTo>
                  <a:pt x="9971" y="1776"/>
                  <a:pt x="9972" y="1770"/>
                  <a:pt x="10020" y="1662"/>
                </a:cubicBezTo>
                <a:cubicBezTo>
                  <a:pt x="10053" y="1587"/>
                  <a:pt x="10069" y="1519"/>
                  <a:pt x="10069" y="1453"/>
                </a:cubicBezTo>
                <a:cubicBezTo>
                  <a:pt x="10069" y="1358"/>
                  <a:pt x="10068" y="1358"/>
                  <a:pt x="10041" y="1418"/>
                </a:cubicBezTo>
                <a:cubicBezTo>
                  <a:pt x="10002" y="1505"/>
                  <a:pt x="9940" y="1498"/>
                  <a:pt x="9909" y="1403"/>
                </a:cubicBezTo>
                <a:cubicBezTo>
                  <a:pt x="9896" y="1364"/>
                  <a:pt x="9883" y="1347"/>
                  <a:pt x="9872" y="1350"/>
                </a:cubicBezTo>
                <a:close/>
                <a:moveTo>
                  <a:pt x="12174" y="1440"/>
                </a:moveTo>
                <a:cubicBezTo>
                  <a:pt x="12170" y="1442"/>
                  <a:pt x="12165" y="1451"/>
                  <a:pt x="12160" y="1471"/>
                </a:cubicBezTo>
                <a:cubicBezTo>
                  <a:pt x="12153" y="1499"/>
                  <a:pt x="12151" y="1534"/>
                  <a:pt x="12155" y="1550"/>
                </a:cubicBezTo>
                <a:cubicBezTo>
                  <a:pt x="12165" y="1589"/>
                  <a:pt x="12185" y="1584"/>
                  <a:pt x="12196" y="1539"/>
                </a:cubicBezTo>
                <a:cubicBezTo>
                  <a:pt x="12202" y="1518"/>
                  <a:pt x="12199" y="1483"/>
                  <a:pt x="12190" y="1460"/>
                </a:cubicBezTo>
                <a:cubicBezTo>
                  <a:pt x="12184" y="1445"/>
                  <a:pt x="12179" y="1439"/>
                  <a:pt x="12174" y="1440"/>
                </a:cubicBezTo>
                <a:close/>
                <a:moveTo>
                  <a:pt x="17959" y="1509"/>
                </a:moveTo>
                <a:cubicBezTo>
                  <a:pt x="17951" y="1507"/>
                  <a:pt x="17941" y="1518"/>
                  <a:pt x="17923" y="1543"/>
                </a:cubicBezTo>
                <a:cubicBezTo>
                  <a:pt x="17872" y="1611"/>
                  <a:pt x="17803" y="1851"/>
                  <a:pt x="17798" y="1977"/>
                </a:cubicBezTo>
                <a:cubicBezTo>
                  <a:pt x="17792" y="2116"/>
                  <a:pt x="17773" y="2148"/>
                  <a:pt x="17702" y="2135"/>
                </a:cubicBezTo>
                <a:cubicBezTo>
                  <a:pt x="17645" y="2125"/>
                  <a:pt x="17636" y="2112"/>
                  <a:pt x="17614" y="1995"/>
                </a:cubicBezTo>
                <a:cubicBezTo>
                  <a:pt x="17601" y="1924"/>
                  <a:pt x="17582" y="1854"/>
                  <a:pt x="17574" y="1841"/>
                </a:cubicBezTo>
                <a:cubicBezTo>
                  <a:pt x="17549" y="1803"/>
                  <a:pt x="17489" y="1966"/>
                  <a:pt x="17479" y="2101"/>
                </a:cubicBezTo>
                <a:cubicBezTo>
                  <a:pt x="17467" y="2254"/>
                  <a:pt x="17486" y="2330"/>
                  <a:pt x="17540" y="2353"/>
                </a:cubicBezTo>
                <a:cubicBezTo>
                  <a:pt x="17630" y="2392"/>
                  <a:pt x="17589" y="2594"/>
                  <a:pt x="17471" y="2691"/>
                </a:cubicBezTo>
                <a:cubicBezTo>
                  <a:pt x="17325" y="2809"/>
                  <a:pt x="17175" y="2694"/>
                  <a:pt x="17172" y="2461"/>
                </a:cubicBezTo>
                <a:cubicBezTo>
                  <a:pt x="17171" y="2380"/>
                  <a:pt x="17169" y="2383"/>
                  <a:pt x="17157" y="2488"/>
                </a:cubicBezTo>
                <a:cubicBezTo>
                  <a:pt x="17140" y="2633"/>
                  <a:pt x="17176" y="2841"/>
                  <a:pt x="17231" y="2907"/>
                </a:cubicBezTo>
                <a:cubicBezTo>
                  <a:pt x="17283" y="2972"/>
                  <a:pt x="17372" y="2960"/>
                  <a:pt x="17445" y="2879"/>
                </a:cubicBezTo>
                <a:cubicBezTo>
                  <a:pt x="17530" y="2784"/>
                  <a:pt x="17572" y="2686"/>
                  <a:pt x="17604" y="2503"/>
                </a:cubicBezTo>
                <a:cubicBezTo>
                  <a:pt x="17629" y="2361"/>
                  <a:pt x="17633" y="2353"/>
                  <a:pt x="17691" y="2353"/>
                </a:cubicBezTo>
                <a:cubicBezTo>
                  <a:pt x="17725" y="2353"/>
                  <a:pt x="17779" y="2328"/>
                  <a:pt x="17812" y="2297"/>
                </a:cubicBezTo>
                <a:cubicBezTo>
                  <a:pt x="17866" y="2246"/>
                  <a:pt x="17875" y="2246"/>
                  <a:pt x="17915" y="2297"/>
                </a:cubicBezTo>
                <a:cubicBezTo>
                  <a:pt x="17941" y="2330"/>
                  <a:pt x="17995" y="2353"/>
                  <a:pt x="18045" y="2353"/>
                </a:cubicBezTo>
                <a:cubicBezTo>
                  <a:pt x="18115" y="2353"/>
                  <a:pt x="18151" y="2328"/>
                  <a:pt x="18253" y="2208"/>
                </a:cubicBezTo>
                <a:cubicBezTo>
                  <a:pt x="18323" y="2125"/>
                  <a:pt x="18400" y="2060"/>
                  <a:pt x="18430" y="2058"/>
                </a:cubicBezTo>
                <a:cubicBezTo>
                  <a:pt x="18482" y="2054"/>
                  <a:pt x="18484" y="2058"/>
                  <a:pt x="18491" y="2195"/>
                </a:cubicBezTo>
                <a:lnTo>
                  <a:pt x="18498" y="2335"/>
                </a:lnTo>
                <a:lnTo>
                  <a:pt x="18673" y="2345"/>
                </a:lnTo>
                <a:lnTo>
                  <a:pt x="18848" y="2356"/>
                </a:lnTo>
                <a:lnTo>
                  <a:pt x="18870" y="2250"/>
                </a:lnTo>
                <a:cubicBezTo>
                  <a:pt x="18896" y="2123"/>
                  <a:pt x="18897" y="1950"/>
                  <a:pt x="18872" y="1807"/>
                </a:cubicBezTo>
                <a:lnTo>
                  <a:pt x="18853" y="1701"/>
                </a:lnTo>
                <a:lnTo>
                  <a:pt x="18835" y="1794"/>
                </a:lnTo>
                <a:cubicBezTo>
                  <a:pt x="18820" y="1871"/>
                  <a:pt x="18821" y="1901"/>
                  <a:pt x="18841" y="1974"/>
                </a:cubicBezTo>
                <a:cubicBezTo>
                  <a:pt x="18878" y="2114"/>
                  <a:pt x="18847" y="2146"/>
                  <a:pt x="18682" y="2134"/>
                </a:cubicBezTo>
                <a:cubicBezTo>
                  <a:pt x="18568" y="2126"/>
                  <a:pt x="18541" y="2114"/>
                  <a:pt x="18541" y="2072"/>
                </a:cubicBezTo>
                <a:cubicBezTo>
                  <a:pt x="18541" y="2038"/>
                  <a:pt x="18558" y="2015"/>
                  <a:pt x="18588" y="2008"/>
                </a:cubicBezTo>
                <a:cubicBezTo>
                  <a:pt x="18613" y="2002"/>
                  <a:pt x="18634" y="1983"/>
                  <a:pt x="18634" y="1966"/>
                </a:cubicBezTo>
                <a:cubicBezTo>
                  <a:pt x="18634" y="1949"/>
                  <a:pt x="18638" y="1914"/>
                  <a:pt x="18642" y="1886"/>
                </a:cubicBezTo>
                <a:cubicBezTo>
                  <a:pt x="18648" y="1846"/>
                  <a:pt x="18629" y="1830"/>
                  <a:pt x="18553" y="1814"/>
                </a:cubicBezTo>
                <a:cubicBezTo>
                  <a:pt x="18499" y="1803"/>
                  <a:pt x="18409" y="1754"/>
                  <a:pt x="18353" y="1704"/>
                </a:cubicBezTo>
                <a:cubicBezTo>
                  <a:pt x="18215" y="1581"/>
                  <a:pt x="18172" y="1585"/>
                  <a:pt x="18132" y="1723"/>
                </a:cubicBezTo>
                <a:lnTo>
                  <a:pt x="18100" y="1832"/>
                </a:lnTo>
                <a:lnTo>
                  <a:pt x="18156" y="1809"/>
                </a:lnTo>
                <a:cubicBezTo>
                  <a:pt x="18220" y="1783"/>
                  <a:pt x="18326" y="1860"/>
                  <a:pt x="18326" y="1933"/>
                </a:cubicBezTo>
                <a:cubicBezTo>
                  <a:pt x="18326" y="2050"/>
                  <a:pt x="17994" y="2212"/>
                  <a:pt x="17968" y="2107"/>
                </a:cubicBezTo>
                <a:cubicBezTo>
                  <a:pt x="17963" y="2089"/>
                  <a:pt x="17969" y="2026"/>
                  <a:pt x="17982" y="1969"/>
                </a:cubicBezTo>
                <a:cubicBezTo>
                  <a:pt x="18009" y="1837"/>
                  <a:pt x="18010" y="1648"/>
                  <a:pt x="17983" y="1559"/>
                </a:cubicBezTo>
                <a:cubicBezTo>
                  <a:pt x="17974" y="1527"/>
                  <a:pt x="17967" y="1511"/>
                  <a:pt x="17959" y="1509"/>
                </a:cubicBezTo>
                <a:close/>
                <a:moveTo>
                  <a:pt x="11238" y="1564"/>
                </a:moveTo>
                <a:cubicBezTo>
                  <a:pt x="11219" y="1562"/>
                  <a:pt x="11210" y="1604"/>
                  <a:pt x="11220" y="1668"/>
                </a:cubicBezTo>
                <a:cubicBezTo>
                  <a:pt x="11230" y="1733"/>
                  <a:pt x="11249" y="1734"/>
                  <a:pt x="11271" y="1669"/>
                </a:cubicBezTo>
                <a:cubicBezTo>
                  <a:pt x="11285" y="1629"/>
                  <a:pt x="11283" y="1610"/>
                  <a:pt x="11260" y="1580"/>
                </a:cubicBezTo>
                <a:cubicBezTo>
                  <a:pt x="11252" y="1569"/>
                  <a:pt x="11244" y="1564"/>
                  <a:pt x="11238" y="1564"/>
                </a:cubicBezTo>
                <a:close/>
                <a:moveTo>
                  <a:pt x="16224" y="1583"/>
                </a:moveTo>
                <a:cubicBezTo>
                  <a:pt x="16215" y="1587"/>
                  <a:pt x="16208" y="1609"/>
                  <a:pt x="16199" y="1651"/>
                </a:cubicBezTo>
                <a:cubicBezTo>
                  <a:pt x="16186" y="1711"/>
                  <a:pt x="16188" y="1734"/>
                  <a:pt x="16209" y="1774"/>
                </a:cubicBezTo>
                <a:cubicBezTo>
                  <a:pt x="16245" y="1840"/>
                  <a:pt x="16253" y="1837"/>
                  <a:pt x="16272" y="1748"/>
                </a:cubicBezTo>
                <a:cubicBezTo>
                  <a:pt x="16286" y="1685"/>
                  <a:pt x="16284" y="1664"/>
                  <a:pt x="16263" y="1625"/>
                </a:cubicBezTo>
                <a:cubicBezTo>
                  <a:pt x="16245" y="1593"/>
                  <a:pt x="16234" y="1579"/>
                  <a:pt x="16224" y="1583"/>
                </a:cubicBezTo>
                <a:close/>
                <a:moveTo>
                  <a:pt x="16797" y="1645"/>
                </a:moveTo>
                <a:cubicBezTo>
                  <a:pt x="16770" y="1640"/>
                  <a:pt x="16736" y="1723"/>
                  <a:pt x="16700" y="1896"/>
                </a:cubicBezTo>
                <a:cubicBezTo>
                  <a:pt x="16685" y="1970"/>
                  <a:pt x="16658" y="2057"/>
                  <a:pt x="16640" y="2087"/>
                </a:cubicBezTo>
                <a:cubicBezTo>
                  <a:pt x="16594" y="2166"/>
                  <a:pt x="16511" y="2157"/>
                  <a:pt x="16465" y="2067"/>
                </a:cubicBezTo>
                <a:cubicBezTo>
                  <a:pt x="16432" y="2004"/>
                  <a:pt x="16423" y="1999"/>
                  <a:pt x="16413" y="2040"/>
                </a:cubicBezTo>
                <a:cubicBezTo>
                  <a:pt x="16393" y="2115"/>
                  <a:pt x="16397" y="2183"/>
                  <a:pt x="16425" y="2258"/>
                </a:cubicBezTo>
                <a:cubicBezTo>
                  <a:pt x="16441" y="2301"/>
                  <a:pt x="16450" y="2382"/>
                  <a:pt x="16450" y="2483"/>
                </a:cubicBezTo>
                <a:cubicBezTo>
                  <a:pt x="16450" y="2616"/>
                  <a:pt x="16443" y="2656"/>
                  <a:pt x="16405" y="2740"/>
                </a:cubicBezTo>
                <a:cubicBezTo>
                  <a:pt x="16321" y="2923"/>
                  <a:pt x="16141" y="2951"/>
                  <a:pt x="16069" y="2791"/>
                </a:cubicBezTo>
                <a:cubicBezTo>
                  <a:pt x="16052" y="2753"/>
                  <a:pt x="16041" y="2680"/>
                  <a:pt x="16041" y="2603"/>
                </a:cubicBezTo>
                <a:cubicBezTo>
                  <a:pt x="16040" y="2500"/>
                  <a:pt x="16037" y="2489"/>
                  <a:pt x="16027" y="2547"/>
                </a:cubicBezTo>
                <a:cubicBezTo>
                  <a:pt x="15992" y="2747"/>
                  <a:pt x="16023" y="3005"/>
                  <a:pt x="16091" y="3081"/>
                </a:cubicBezTo>
                <a:cubicBezTo>
                  <a:pt x="16153" y="3150"/>
                  <a:pt x="16286" y="3120"/>
                  <a:pt x="16350" y="3023"/>
                </a:cubicBezTo>
                <a:cubicBezTo>
                  <a:pt x="16407" y="2936"/>
                  <a:pt x="16454" y="2736"/>
                  <a:pt x="16469" y="2517"/>
                </a:cubicBezTo>
                <a:cubicBezTo>
                  <a:pt x="16479" y="2373"/>
                  <a:pt x="16480" y="2371"/>
                  <a:pt x="16543" y="2361"/>
                </a:cubicBezTo>
                <a:cubicBezTo>
                  <a:pt x="16595" y="2353"/>
                  <a:pt x="16615" y="2329"/>
                  <a:pt x="16644" y="2242"/>
                </a:cubicBezTo>
                <a:cubicBezTo>
                  <a:pt x="16681" y="2135"/>
                  <a:pt x="16682" y="2134"/>
                  <a:pt x="16726" y="2190"/>
                </a:cubicBezTo>
                <a:cubicBezTo>
                  <a:pt x="16782" y="2261"/>
                  <a:pt x="16835" y="2264"/>
                  <a:pt x="16858" y="2195"/>
                </a:cubicBezTo>
                <a:cubicBezTo>
                  <a:pt x="16871" y="2155"/>
                  <a:pt x="16872" y="2093"/>
                  <a:pt x="16860" y="1925"/>
                </a:cubicBezTo>
                <a:cubicBezTo>
                  <a:pt x="16847" y="1744"/>
                  <a:pt x="16825" y="1650"/>
                  <a:pt x="16797" y="1645"/>
                </a:cubicBezTo>
                <a:close/>
                <a:moveTo>
                  <a:pt x="20228" y="1669"/>
                </a:moveTo>
                <a:cubicBezTo>
                  <a:pt x="20228" y="1660"/>
                  <a:pt x="20222" y="1677"/>
                  <a:pt x="20210" y="1714"/>
                </a:cubicBezTo>
                <a:cubicBezTo>
                  <a:pt x="20145" y="1902"/>
                  <a:pt x="20144" y="2261"/>
                  <a:pt x="20207" y="2352"/>
                </a:cubicBezTo>
                <a:cubicBezTo>
                  <a:pt x="20257" y="2423"/>
                  <a:pt x="20310" y="2378"/>
                  <a:pt x="20310" y="2265"/>
                </a:cubicBezTo>
                <a:cubicBezTo>
                  <a:pt x="20310" y="2164"/>
                  <a:pt x="20280" y="2103"/>
                  <a:pt x="20237" y="2115"/>
                </a:cubicBezTo>
                <a:cubicBezTo>
                  <a:pt x="20212" y="2122"/>
                  <a:pt x="20200" y="2100"/>
                  <a:pt x="20189" y="2025"/>
                </a:cubicBezTo>
                <a:cubicBezTo>
                  <a:pt x="20177" y="1943"/>
                  <a:pt x="20180" y="1897"/>
                  <a:pt x="20206" y="1778"/>
                </a:cubicBezTo>
                <a:cubicBezTo>
                  <a:pt x="20220" y="1713"/>
                  <a:pt x="20227" y="1678"/>
                  <a:pt x="20228" y="1669"/>
                </a:cubicBezTo>
                <a:close/>
                <a:moveTo>
                  <a:pt x="12227" y="1671"/>
                </a:moveTo>
                <a:cubicBezTo>
                  <a:pt x="12221" y="1671"/>
                  <a:pt x="12214" y="1675"/>
                  <a:pt x="12209" y="1686"/>
                </a:cubicBezTo>
                <a:cubicBezTo>
                  <a:pt x="12200" y="1704"/>
                  <a:pt x="12183" y="1711"/>
                  <a:pt x="12171" y="1700"/>
                </a:cubicBezTo>
                <a:cubicBezTo>
                  <a:pt x="12146" y="1677"/>
                  <a:pt x="12125" y="1735"/>
                  <a:pt x="12139" y="1789"/>
                </a:cubicBezTo>
                <a:cubicBezTo>
                  <a:pt x="12150" y="1835"/>
                  <a:pt x="12170" y="1834"/>
                  <a:pt x="12182" y="1788"/>
                </a:cubicBezTo>
                <a:cubicBezTo>
                  <a:pt x="12187" y="1768"/>
                  <a:pt x="12203" y="1761"/>
                  <a:pt x="12217" y="1772"/>
                </a:cubicBezTo>
                <a:cubicBezTo>
                  <a:pt x="12232" y="1784"/>
                  <a:pt x="12248" y="1774"/>
                  <a:pt x="12254" y="1752"/>
                </a:cubicBezTo>
                <a:cubicBezTo>
                  <a:pt x="12264" y="1712"/>
                  <a:pt x="12246" y="1670"/>
                  <a:pt x="12227" y="1671"/>
                </a:cubicBezTo>
                <a:close/>
                <a:moveTo>
                  <a:pt x="19782" y="1702"/>
                </a:moveTo>
                <a:lnTo>
                  <a:pt x="19765" y="1799"/>
                </a:lnTo>
                <a:cubicBezTo>
                  <a:pt x="19749" y="1882"/>
                  <a:pt x="19750" y="1905"/>
                  <a:pt x="19772" y="1965"/>
                </a:cubicBezTo>
                <a:cubicBezTo>
                  <a:pt x="19816" y="2082"/>
                  <a:pt x="19780" y="2142"/>
                  <a:pt x="19667" y="2142"/>
                </a:cubicBezTo>
                <a:cubicBezTo>
                  <a:pt x="19548" y="2141"/>
                  <a:pt x="19478" y="2094"/>
                  <a:pt x="19421" y="1976"/>
                </a:cubicBezTo>
                <a:cubicBezTo>
                  <a:pt x="19377" y="1884"/>
                  <a:pt x="19376" y="1884"/>
                  <a:pt x="19331" y="1947"/>
                </a:cubicBezTo>
                <a:cubicBezTo>
                  <a:pt x="19258" y="2049"/>
                  <a:pt x="19208" y="2183"/>
                  <a:pt x="19194" y="2309"/>
                </a:cubicBezTo>
                <a:cubicBezTo>
                  <a:pt x="19181" y="2427"/>
                  <a:pt x="19199" y="2899"/>
                  <a:pt x="19239" y="3428"/>
                </a:cubicBezTo>
                <a:cubicBezTo>
                  <a:pt x="19256" y="3664"/>
                  <a:pt x="19257" y="3668"/>
                  <a:pt x="19262" y="3523"/>
                </a:cubicBezTo>
                <a:cubicBezTo>
                  <a:pt x="19265" y="3391"/>
                  <a:pt x="19239" y="2858"/>
                  <a:pt x="19213" y="2547"/>
                </a:cubicBezTo>
                <a:cubicBezTo>
                  <a:pt x="19207" y="2468"/>
                  <a:pt x="19213" y="2414"/>
                  <a:pt x="19236" y="2342"/>
                </a:cubicBezTo>
                <a:cubicBezTo>
                  <a:pt x="19281" y="2200"/>
                  <a:pt x="19319" y="2228"/>
                  <a:pt x="19349" y="2423"/>
                </a:cubicBezTo>
                <a:cubicBezTo>
                  <a:pt x="19378" y="2620"/>
                  <a:pt x="19430" y="2666"/>
                  <a:pt x="19444" y="2506"/>
                </a:cubicBezTo>
                <a:cubicBezTo>
                  <a:pt x="19449" y="2451"/>
                  <a:pt x="19455" y="2389"/>
                  <a:pt x="19457" y="2368"/>
                </a:cubicBezTo>
                <a:cubicBezTo>
                  <a:pt x="19460" y="2343"/>
                  <a:pt x="19514" y="2335"/>
                  <a:pt x="19620" y="2345"/>
                </a:cubicBezTo>
                <a:lnTo>
                  <a:pt x="19777" y="2362"/>
                </a:lnTo>
                <a:lnTo>
                  <a:pt x="19800" y="2254"/>
                </a:lnTo>
                <a:cubicBezTo>
                  <a:pt x="19828" y="2122"/>
                  <a:pt x="19829" y="1909"/>
                  <a:pt x="19802" y="1790"/>
                </a:cubicBezTo>
                <a:lnTo>
                  <a:pt x="19782" y="1702"/>
                </a:lnTo>
                <a:close/>
                <a:moveTo>
                  <a:pt x="14601" y="1746"/>
                </a:moveTo>
                <a:cubicBezTo>
                  <a:pt x="14595" y="1753"/>
                  <a:pt x="14588" y="1772"/>
                  <a:pt x="14581" y="1806"/>
                </a:cubicBezTo>
                <a:cubicBezTo>
                  <a:pt x="14564" y="1883"/>
                  <a:pt x="14565" y="1903"/>
                  <a:pt x="14587" y="1965"/>
                </a:cubicBezTo>
                <a:cubicBezTo>
                  <a:pt x="14608" y="2022"/>
                  <a:pt x="14610" y="2044"/>
                  <a:pt x="14595" y="2088"/>
                </a:cubicBezTo>
                <a:cubicBezTo>
                  <a:pt x="14570" y="2162"/>
                  <a:pt x="14440" y="2160"/>
                  <a:pt x="14397" y="2086"/>
                </a:cubicBezTo>
                <a:cubicBezTo>
                  <a:pt x="14379" y="2055"/>
                  <a:pt x="14362" y="2034"/>
                  <a:pt x="14360" y="2041"/>
                </a:cubicBezTo>
                <a:cubicBezTo>
                  <a:pt x="14330" y="2133"/>
                  <a:pt x="14328" y="2197"/>
                  <a:pt x="14354" y="2286"/>
                </a:cubicBezTo>
                <a:cubicBezTo>
                  <a:pt x="14390" y="2404"/>
                  <a:pt x="14381" y="2488"/>
                  <a:pt x="14312" y="2676"/>
                </a:cubicBezTo>
                <a:cubicBezTo>
                  <a:pt x="14253" y="2837"/>
                  <a:pt x="14170" y="2952"/>
                  <a:pt x="14112" y="2954"/>
                </a:cubicBezTo>
                <a:lnTo>
                  <a:pt x="14072" y="2954"/>
                </a:lnTo>
                <a:lnTo>
                  <a:pt x="14108" y="3005"/>
                </a:lnTo>
                <a:cubicBezTo>
                  <a:pt x="14157" y="3074"/>
                  <a:pt x="14231" y="3071"/>
                  <a:pt x="14282" y="2997"/>
                </a:cubicBezTo>
                <a:cubicBezTo>
                  <a:pt x="14322" y="2939"/>
                  <a:pt x="14395" y="2641"/>
                  <a:pt x="14395" y="2534"/>
                </a:cubicBezTo>
                <a:cubicBezTo>
                  <a:pt x="14395" y="2420"/>
                  <a:pt x="14440" y="2353"/>
                  <a:pt x="14517" y="2353"/>
                </a:cubicBezTo>
                <a:cubicBezTo>
                  <a:pt x="14614" y="2353"/>
                  <a:pt x="14631" y="2302"/>
                  <a:pt x="14631" y="2014"/>
                </a:cubicBezTo>
                <a:cubicBezTo>
                  <a:pt x="14631" y="1821"/>
                  <a:pt x="14619" y="1725"/>
                  <a:pt x="14601" y="1746"/>
                </a:cubicBezTo>
                <a:close/>
                <a:moveTo>
                  <a:pt x="20698" y="1831"/>
                </a:moveTo>
                <a:cubicBezTo>
                  <a:pt x="20689" y="1827"/>
                  <a:pt x="20681" y="1856"/>
                  <a:pt x="20669" y="1918"/>
                </a:cubicBezTo>
                <a:cubicBezTo>
                  <a:pt x="20654" y="2001"/>
                  <a:pt x="20656" y="2022"/>
                  <a:pt x="20691" y="2110"/>
                </a:cubicBezTo>
                <a:cubicBezTo>
                  <a:pt x="20726" y="2201"/>
                  <a:pt x="20728" y="2218"/>
                  <a:pt x="20711" y="2316"/>
                </a:cubicBezTo>
                <a:cubicBezTo>
                  <a:pt x="20677" y="2522"/>
                  <a:pt x="20536" y="2771"/>
                  <a:pt x="20450" y="2778"/>
                </a:cubicBezTo>
                <a:cubicBezTo>
                  <a:pt x="20420" y="2781"/>
                  <a:pt x="20421" y="2787"/>
                  <a:pt x="20460" y="2831"/>
                </a:cubicBezTo>
                <a:cubicBezTo>
                  <a:pt x="20561" y="2944"/>
                  <a:pt x="20655" y="2847"/>
                  <a:pt x="20714" y="2566"/>
                </a:cubicBezTo>
                <a:cubicBezTo>
                  <a:pt x="20760" y="2351"/>
                  <a:pt x="20766" y="2127"/>
                  <a:pt x="20731" y="1944"/>
                </a:cubicBezTo>
                <a:cubicBezTo>
                  <a:pt x="20717" y="1872"/>
                  <a:pt x="20707" y="1835"/>
                  <a:pt x="20698" y="1831"/>
                </a:cubicBezTo>
                <a:close/>
                <a:moveTo>
                  <a:pt x="11378" y="1877"/>
                </a:moveTo>
                <a:cubicBezTo>
                  <a:pt x="11373" y="1868"/>
                  <a:pt x="11370" y="1879"/>
                  <a:pt x="11366" y="1904"/>
                </a:cubicBezTo>
                <a:cubicBezTo>
                  <a:pt x="11360" y="1939"/>
                  <a:pt x="11366" y="2021"/>
                  <a:pt x="11382" y="2101"/>
                </a:cubicBezTo>
                <a:cubicBezTo>
                  <a:pt x="11405" y="2219"/>
                  <a:pt x="11409" y="2228"/>
                  <a:pt x="11412" y="2160"/>
                </a:cubicBezTo>
                <a:cubicBezTo>
                  <a:pt x="11415" y="2116"/>
                  <a:pt x="11408" y="2026"/>
                  <a:pt x="11396" y="1961"/>
                </a:cubicBezTo>
                <a:cubicBezTo>
                  <a:pt x="11388" y="1912"/>
                  <a:pt x="11382" y="1886"/>
                  <a:pt x="11378" y="1877"/>
                </a:cubicBezTo>
                <a:close/>
                <a:moveTo>
                  <a:pt x="10371" y="2051"/>
                </a:moveTo>
                <a:cubicBezTo>
                  <a:pt x="10370" y="2058"/>
                  <a:pt x="10372" y="2092"/>
                  <a:pt x="10376" y="2160"/>
                </a:cubicBezTo>
                <a:cubicBezTo>
                  <a:pt x="10380" y="2237"/>
                  <a:pt x="10394" y="2320"/>
                  <a:pt x="10408" y="2344"/>
                </a:cubicBezTo>
                <a:cubicBezTo>
                  <a:pt x="10437" y="2396"/>
                  <a:pt x="10442" y="2398"/>
                  <a:pt x="10468" y="2357"/>
                </a:cubicBezTo>
                <a:cubicBezTo>
                  <a:pt x="10496" y="2313"/>
                  <a:pt x="10478" y="2220"/>
                  <a:pt x="10439" y="2207"/>
                </a:cubicBezTo>
                <a:cubicBezTo>
                  <a:pt x="10421" y="2200"/>
                  <a:pt x="10398" y="2155"/>
                  <a:pt x="10387" y="2106"/>
                </a:cubicBezTo>
                <a:cubicBezTo>
                  <a:pt x="10378" y="2064"/>
                  <a:pt x="10373" y="2044"/>
                  <a:pt x="10371" y="2051"/>
                </a:cubicBezTo>
                <a:close/>
                <a:moveTo>
                  <a:pt x="13310" y="2196"/>
                </a:moveTo>
                <a:cubicBezTo>
                  <a:pt x="13303" y="2191"/>
                  <a:pt x="13295" y="2191"/>
                  <a:pt x="13287" y="2198"/>
                </a:cubicBezTo>
                <a:cubicBezTo>
                  <a:pt x="13263" y="2220"/>
                  <a:pt x="13254" y="2320"/>
                  <a:pt x="13273" y="2365"/>
                </a:cubicBezTo>
                <a:cubicBezTo>
                  <a:pt x="13290" y="2408"/>
                  <a:pt x="13335" y="2389"/>
                  <a:pt x="13344" y="2333"/>
                </a:cubicBezTo>
                <a:cubicBezTo>
                  <a:pt x="13353" y="2277"/>
                  <a:pt x="13333" y="2213"/>
                  <a:pt x="13310" y="2196"/>
                </a:cubicBezTo>
                <a:close/>
                <a:moveTo>
                  <a:pt x="11129" y="2345"/>
                </a:moveTo>
                <a:lnTo>
                  <a:pt x="11129" y="2437"/>
                </a:lnTo>
                <a:cubicBezTo>
                  <a:pt x="11129" y="2488"/>
                  <a:pt x="11142" y="2561"/>
                  <a:pt x="11158" y="2600"/>
                </a:cubicBezTo>
                <a:cubicBezTo>
                  <a:pt x="11179" y="2652"/>
                  <a:pt x="11205" y="2670"/>
                  <a:pt x="11259" y="2670"/>
                </a:cubicBezTo>
                <a:cubicBezTo>
                  <a:pt x="11320" y="2670"/>
                  <a:pt x="11338" y="2654"/>
                  <a:pt x="11374" y="2567"/>
                </a:cubicBezTo>
                <a:cubicBezTo>
                  <a:pt x="11397" y="2510"/>
                  <a:pt x="11415" y="2439"/>
                  <a:pt x="11415" y="2408"/>
                </a:cubicBezTo>
                <a:cubicBezTo>
                  <a:pt x="11415" y="2360"/>
                  <a:pt x="11408" y="2363"/>
                  <a:pt x="11374" y="2427"/>
                </a:cubicBezTo>
                <a:cubicBezTo>
                  <a:pt x="11313" y="2538"/>
                  <a:pt x="11192" y="2538"/>
                  <a:pt x="11156" y="2427"/>
                </a:cubicBezTo>
                <a:lnTo>
                  <a:pt x="11129" y="2345"/>
                </a:lnTo>
                <a:close/>
                <a:moveTo>
                  <a:pt x="14621" y="2652"/>
                </a:moveTo>
                <a:cubicBezTo>
                  <a:pt x="14615" y="2652"/>
                  <a:pt x="14610" y="2667"/>
                  <a:pt x="14601" y="2697"/>
                </a:cubicBezTo>
                <a:cubicBezTo>
                  <a:pt x="14585" y="2749"/>
                  <a:pt x="14577" y="2751"/>
                  <a:pt x="14553" y="2715"/>
                </a:cubicBezTo>
                <a:cubicBezTo>
                  <a:pt x="14528" y="2677"/>
                  <a:pt x="14522" y="2682"/>
                  <a:pt x="14508" y="2748"/>
                </a:cubicBezTo>
                <a:cubicBezTo>
                  <a:pt x="14494" y="2811"/>
                  <a:pt x="14495" y="2832"/>
                  <a:pt x="14517" y="2870"/>
                </a:cubicBezTo>
                <a:cubicBezTo>
                  <a:pt x="14539" y="2909"/>
                  <a:pt x="14547" y="2907"/>
                  <a:pt x="14569" y="2859"/>
                </a:cubicBezTo>
                <a:cubicBezTo>
                  <a:pt x="14590" y="2811"/>
                  <a:pt x="14598" y="2810"/>
                  <a:pt x="14617" y="2847"/>
                </a:cubicBezTo>
                <a:cubicBezTo>
                  <a:pt x="14635" y="2885"/>
                  <a:pt x="14643" y="2881"/>
                  <a:pt x="14660" y="2825"/>
                </a:cubicBezTo>
                <a:cubicBezTo>
                  <a:pt x="14678" y="2766"/>
                  <a:pt x="14677" y="2752"/>
                  <a:pt x="14650" y="2697"/>
                </a:cubicBezTo>
                <a:cubicBezTo>
                  <a:pt x="14636" y="2667"/>
                  <a:pt x="14628" y="2652"/>
                  <a:pt x="14621" y="2652"/>
                </a:cubicBezTo>
                <a:close/>
                <a:moveTo>
                  <a:pt x="16844" y="3027"/>
                </a:moveTo>
                <a:cubicBezTo>
                  <a:pt x="16811" y="3031"/>
                  <a:pt x="16651" y="3227"/>
                  <a:pt x="16632" y="3295"/>
                </a:cubicBezTo>
                <a:cubicBezTo>
                  <a:pt x="16618" y="3347"/>
                  <a:pt x="16642" y="3330"/>
                  <a:pt x="16729" y="3223"/>
                </a:cubicBezTo>
                <a:cubicBezTo>
                  <a:pt x="16791" y="3145"/>
                  <a:pt x="16845" y="3062"/>
                  <a:pt x="16849" y="3038"/>
                </a:cubicBezTo>
                <a:cubicBezTo>
                  <a:pt x="16850" y="3030"/>
                  <a:pt x="16849" y="3026"/>
                  <a:pt x="16844" y="3027"/>
                </a:cubicBezTo>
                <a:close/>
                <a:moveTo>
                  <a:pt x="14376" y="3551"/>
                </a:moveTo>
                <a:cubicBezTo>
                  <a:pt x="14355" y="3551"/>
                  <a:pt x="14181" y="3767"/>
                  <a:pt x="14166" y="3812"/>
                </a:cubicBezTo>
                <a:cubicBezTo>
                  <a:pt x="14139" y="3893"/>
                  <a:pt x="14154" y="3883"/>
                  <a:pt x="14265" y="3746"/>
                </a:cubicBezTo>
                <a:cubicBezTo>
                  <a:pt x="14348" y="3643"/>
                  <a:pt x="14400" y="3551"/>
                  <a:pt x="14376" y="3551"/>
                </a:cubicBezTo>
                <a:close/>
                <a:moveTo>
                  <a:pt x="5096" y="4572"/>
                </a:moveTo>
                <a:cubicBezTo>
                  <a:pt x="5035" y="4572"/>
                  <a:pt x="4973" y="4587"/>
                  <a:pt x="4959" y="4604"/>
                </a:cubicBezTo>
                <a:cubicBezTo>
                  <a:pt x="4945" y="4622"/>
                  <a:pt x="4905" y="4665"/>
                  <a:pt x="4870" y="4701"/>
                </a:cubicBezTo>
                <a:cubicBezTo>
                  <a:pt x="4726" y="4848"/>
                  <a:pt x="4620" y="5135"/>
                  <a:pt x="4560" y="5541"/>
                </a:cubicBezTo>
                <a:cubicBezTo>
                  <a:pt x="4524" y="5784"/>
                  <a:pt x="4513" y="6205"/>
                  <a:pt x="4540" y="6247"/>
                </a:cubicBezTo>
                <a:cubicBezTo>
                  <a:pt x="4548" y="6259"/>
                  <a:pt x="4555" y="6296"/>
                  <a:pt x="4555" y="6328"/>
                </a:cubicBezTo>
                <a:cubicBezTo>
                  <a:pt x="4555" y="6447"/>
                  <a:pt x="4626" y="6760"/>
                  <a:pt x="4691" y="6932"/>
                </a:cubicBezTo>
                <a:cubicBezTo>
                  <a:pt x="4759" y="7109"/>
                  <a:pt x="4906" y="7321"/>
                  <a:pt x="4962" y="7322"/>
                </a:cubicBezTo>
                <a:cubicBezTo>
                  <a:pt x="4978" y="7322"/>
                  <a:pt x="5001" y="7338"/>
                  <a:pt x="5013" y="7357"/>
                </a:cubicBezTo>
                <a:cubicBezTo>
                  <a:pt x="5039" y="7401"/>
                  <a:pt x="5152" y="7383"/>
                  <a:pt x="5257" y="7315"/>
                </a:cubicBezTo>
                <a:cubicBezTo>
                  <a:pt x="5340" y="7261"/>
                  <a:pt x="5472" y="7069"/>
                  <a:pt x="5523" y="6929"/>
                </a:cubicBezTo>
                <a:cubicBezTo>
                  <a:pt x="5665" y="6538"/>
                  <a:pt x="5714" y="5904"/>
                  <a:pt x="5637" y="5471"/>
                </a:cubicBezTo>
                <a:cubicBezTo>
                  <a:pt x="5532" y="4892"/>
                  <a:pt x="5341" y="4572"/>
                  <a:pt x="5096" y="4572"/>
                </a:cubicBezTo>
                <a:close/>
                <a:moveTo>
                  <a:pt x="21029" y="4575"/>
                </a:moveTo>
                <a:cubicBezTo>
                  <a:pt x="20791" y="4568"/>
                  <a:pt x="20556" y="4923"/>
                  <a:pt x="20474" y="5553"/>
                </a:cubicBezTo>
                <a:cubicBezTo>
                  <a:pt x="20441" y="5807"/>
                  <a:pt x="20451" y="6244"/>
                  <a:pt x="20495" y="6522"/>
                </a:cubicBezTo>
                <a:cubicBezTo>
                  <a:pt x="20553" y="6884"/>
                  <a:pt x="20727" y="7252"/>
                  <a:pt x="20869" y="7308"/>
                </a:cubicBezTo>
                <a:cubicBezTo>
                  <a:pt x="20900" y="7320"/>
                  <a:pt x="20930" y="7344"/>
                  <a:pt x="20934" y="7361"/>
                </a:cubicBezTo>
                <a:cubicBezTo>
                  <a:pt x="20938" y="7378"/>
                  <a:pt x="20976" y="7392"/>
                  <a:pt x="21019" y="7392"/>
                </a:cubicBezTo>
                <a:cubicBezTo>
                  <a:pt x="21061" y="7392"/>
                  <a:pt x="21099" y="7378"/>
                  <a:pt x="21104" y="7361"/>
                </a:cubicBezTo>
                <a:cubicBezTo>
                  <a:pt x="21108" y="7344"/>
                  <a:pt x="21138" y="7320"/>
                  <a:pt x="21170" y="7308"/>
                </a:cubicBezTo>
                <a:cubicBezTo>
                  <a:pt x="21309" y="7253"/>
                  <a:pt x="21457" y="6955"/>
                  <a:pt x="21531" y="6584"/>
                </a:cubicBezTo>
                <a:cubicBezTo>
                  <a:pt x="21575" y="6366"/>
                  <a:pt x="21577" y="6329"/>
                  <a:pt x="21577" y="5964"/>
                </a:cubicBezTo>
                <a:cubicBezTo>
                  <a:pt x="21577" y="5610"/>
                  <a:pt x="21574" y="5559"/>
                  <a:pt x="21537" y="5373"/>
                </a:cubicBezTo>
                <a:cubicBezTo>
                  <a:pt x="21515" y="5262"/>
                  <a:pt x="21466" y="5094"/>
                  <a:pt x="21428" y="4999"/>
                </a:cubicBezTo>
                <a:cubicBezTo>
                  <a:pt x="21316" y="4715"/>
                  <a:pt x="21172" y="4580"/>
                  <a:pt x="21029" y="4575"/>
                </a:cubicBezTo>
                <a:close/>
                <a:moveTo>
                  <a:pt x="19241" y="4818"/>
                </a:moveTo>
                <a:lnTo>
                  <a:pt x="19206" y="4951"/>
                </a:lnTo>
                <a:cubicBezTo>
                  <a:pt x="19159" y="5129"/>
                  <a:pt x="19118" y="5140"/>
                  <a:pt x="19055" y="4990"/>
                </a:cubicBezTo>
                <a:cubicBezTo>
                  <a:pt x="19014" y="4893"/>
                  <a:pt x="19003" y="4882"/>
                  <a:pt x="18992" y="4925"/>
                </a:cubicBezTo>
                <a:cubicBezTo>
                  <a:pt x="18973" y="5001"/>
                  <a:pt x="18974" y="5018"/>
                  <a:pt x="19014" y="5168"/>
                </a:cubicBezTo>
                <a:cubicBezTo>
                  <a:pt x="19067" y="5363"/>
                  <a:pt x="19120" y="5760"/>
                  <a:pt x="19121" y="5955"/>
                </a:cubicBezTo>
                <a:cubicBezTo>
                  <a:pt x="19121" y="6047"/>
                  <a:pt x="19127" y="6123"/>
                  <a:pt x="19135" y="6123"/>
                </a:cubicBezTo>
                <a:cubicBezTo>
                  <a:pt x="19143" y="6123"/>
                  <a:pt x="19150" y="6072"/>
                  <a:pt x="19150" y="6009"/>
                </a:cubicBezTo>
                <a:cubicBezTo>
                  <a:pt x="19150" y="5892"/>
                  <a:pt x="19126" y="5482"/>
                  <a:pt x="19113" y="5378"/>
                </a:cubicBezTo>
                <a:cubicBezTo>
                  <a:pt x="19108" y="5340"/>
                  <a:pt x="19123" y="5296"/>
                  <a:pt x="19159" y="5243"/>
                </a:cubicBezTo>
                <a:cubicBezTo>
                  <a:pt x="19202" y="5181"/>
                  <a:pt x="19219" y="5173"/>
                  <a:pt x="19246" y="5204"/>
                </a:cubicBezTo>
                <a:cubicBezTo>
                  <a:pt x="19328" y="5296"/>
                  <a:pt x="19380" y="5220"/>
                  <a:pt x="19379" y="5007"/>
                </a:cubicBezTo>
                <a:cubicBezTo>
                  <a:pt x="19378" y="4922"/>
                  <a:pt x="19376" y="4917"/>
                  <a:pt x="19364" y="4970"/>
                </a:cubicBezTo>
                <a:cubicBezTo>
                  <a:pt x="19339" y="5073"/>
                  <a:pt x="19280" y="5047"/>
                  <a:pt x="19259" y="4924"/>
                </a:cubicBezTo>
                <a:lnTo>
                  <a:pt x="19241" y="4818"/>
                </a:lnTo>
                <a:close/>
                <a:moveTo>
                  <a:pt x="16869" y="4853"/>
                </a:moveTo>
                <a:cubicBezTo>
                  <a:pt x="16862" y="4856"/>
                  <a:pt x="16847" y="4895"/>
                  <a:pt x="16829" y="4956"/>
                </a:cubicBezTo>
                <a:cubicBezTo>
                  <a:pt x="16777" y="5134"/>
                  <a:pt x="16737" y="5143"/>
                  <a:pt x="16679" y="4995"/>
                </a:cubicBezTo>
                <a:cubicBezTo>
                  <a:pt x="16631" y="4872"/>
                  <a:pt x="16620" y="4866"/>
                  <a:pt x="16608" y="4957"/>
                </a:cubicBezTo>
                <a:cubicBezTo>
                  <a:pt x="16602" y="5000"/>
                  <a:pt x="16615" y="5087"/>
                  <a:pt x="16643" y="5195"/>
                </a:cubicBezTo>
                <a:cubicBezTo>
                  <a:pt x="16692" y="5383"/>
                  <a:pt x="16733" y="5683"/>
                  <a:pt x="16752" y="5982"/>
                </a:cubicBezTo>
                <a:lnTo>
                  <a:pt x="16765" y="6176"/>
                </a:lnTo>
                <a:lnTo>
                  <a:pt x="16769" y="6018"/>
                </a:lnTo>
                <a:cubicBezTo>
                  <a:pt x="16771" y="5930"/>
                  <a:pt x="16764" y="5743"/>
                  <a:pt x="16753" y="5601"/>
                </a:cubicBezTo>
                <a:lnTo>
                  <a:pt x="16733" y="5344"/>
                </a:lnTo>
                <a:lnTo>
                  <a:pt x="16782" y="5252"/>
                </a:lnTo>
                <a:cubicBezTo>
                  <a:pt x="16824" y="5174"/>
                  <a:pt x="16835" y="5167"/>
                  <a:pt x="16866" y="5201"/>
                </a:cubicBezTo>
                <a:cubicBezTo>
                  <a:pt x="16913" y="5254"/>
                  <a:pt x="16968" y="5254"/>
                  <a:pt x="16981" y="5201"/>
                </a:cubicBezTo>
                <a:cubicBezTo>
                  <a:pt x="16987" y="5179"/>
                  <a:pt x="16997" y="5095"/>
                  <a:pt x="17002" y="5016"/>
                </a:cubicBezTo>
                <a:cubicBezTo>
                  <a:pt x="17012" y="4879"/>
                  <a:pt x="17012" y="4877"/>
                  <a:pt x="16991" y="4952"/>
                </a:cubicBezTo>
                <a:cubicBezTo>
                  <a:pt x="16979" y="4996"/>
                  <a:pt x="16959" y="5031"/>
                  <a:pt x="16947" y="5031"/>
                </a:cubicBezTo>
                <a:cubicBezTo>
                  <a:pt x="16918" y="5031"/>
                  <a:pt x="16872" y="4928"/>
                  <a:pt x="16872" y="4862"/>
                </a:cubicBezTo>
                <a:cubicBezTo>
                  <a:pt x="16872" y="4854"/>
                  <a:pt x="16871" y="4851"/>
                  <a:pt x="16869" y="4853"/>
                </a:cubicBezTo>
                <a:close/>
                <a:moveTo>
                  <a:pt x="2609" y="4860"/>
                </a:moveTo>
                <a:cubicBezTo>
                  <a:pt x="2603" y="4861"/>
                  <a:pt x="2594" y="4869"/>
                  <a:pt x="2581" y="4886"/>
                </a:cubicBezTo>
                <a:cubicBezTo>
                  <a:pt x="2533" y="4949"/>
                  <a:pt x="2478" y="5137"/>
                  <a:pt x="2478" y="5236"/>
                </a:cubicBezTo>
                <a:cubicBezTo>
                  <a:pt x="2478" y="5300"/>
                  <a:pt x="2494" y="5364"/>
                  <a:pt x="2528" y="5436"/>
                </a:cubicBezTo>
                <a:lnTo>
                  <a:pt x="2579" y="5541"/>
                </a:lnTo>
                <a:lnTo>
                  <a:pt x="2521" y="5718"/>
                </a:lnTo>
                <a:cubicBezTo>
                  <a:pt x="2443" y="5960"/>
                  <a:pt x="2443" y="6068"/>
                  <a:pt x="2524" y="6159"/>
                </a:cubicBezTo>
                <a:cubicBezTo>
                  <a:pt x="2578" y="6219"/>
                  <a:pt x="2664" y="6253"/>
                  <a:pt x="2664" y="6214"/>
                </a:cubicBezTo>
                <a:cubicBezTo>
                  <a:pt x="2664" y="6206"/>
                  <a:pt x="2668" y="6175"/>
                  <a:pt x="2672" y="6146"/>
                </a:cubicBezTo>
                <a:cubicBezTo>
                  <a:pt x="2678" y="6110"/>
                  <a:pt x="2668" y="6088"/>
                  <a:pt x="2639" y="6072"/>
                </a:cubicBezTo>
                <a:cubicBezTo>
                  <a:pt x="2589" y="6045"/>
                  <a:pt x="2507" y="5925"/>
                  <a:pt x="2507" y="5879"/>
                </a:cubicBezTo>
                <a:cubicBezTo>
                  <a:pt x="2507" y="5860"/>
                  <a:pt x="2539" y="5747"/>
                  <a:pt x="2578" y="5627"/>
                </a:cubicBezTo>
                <a:cubicBezTo>
                  <a:pt x="2618" y="5506"/>
                  <a:pt x="2650" y="5396"/>
                  <a:pt x="2650" y="5382"/>
                </a:cubicBezTo>
                <a:cubicBezTo>
                  <a:pt x="2650" y="5368"/>
                  <a:pt x="2631" y="5337"/>
                  <a:pt x="2608" y="5314"/>
                </a:cubicBezTo>
                <a:cubicBezTo>
                  <a:pt x="2585" y="5290"/>
                  <a:pt x="2554" y="5239"/>
                  <a:pt x="2540" y="5200"/>
                </a:cubicBezTo>
                <a:cubicBezTo>
                  <a:pt x="2514" y="5131"/>
                  <a:pt x="2515" y="5126"/>
                  <a:pt x="2570" y="5009"/>
                </a:cubicBezTo>
                <a:cubicBezTo>
                  <a:pt x="2612" y="4919"/>
                  <a:pt x="2627" y="4857"/>
                  <a:pt x="2609" y="4860"/>
                </a:cubicBezTo>
                <a:close/>
                <a:moveTo>
                  <a:pt x="3110" y="4860"/>
                </a:moveTo>
                <a:cubicBezTo>
                  <a:pt x="3104" y="4861"/>
                  <a:pt x="3095" y="4869"/>
                  <a:pt x="3082" y="4886"/>
                </a:cubicBezTo>
                <a:cubicBezTo>
                  <a:pt x="3034" y="4949"/>
                  <a:pt x="2979" y="5137"/>
                  <a:pt x="2979" y="5236"/>
                </a:cubicBezTo>
                <a:cubicBezTo>
                  <a:pt x="2979" y="5300"/>
                  <a:pt x="2995" y="5364"/>
                  <a:pt x="3029" y="5436"/>
                </a:cubicBezTo>
                <a:lnTo>
                  <a:pt x="3080" y="5541"/>
                </a:lnTo>
                <a:lnTo>
                  <a:pt x="3022" y="5718"/>
                </a:lnTo>
                <a:cubicBezTo>
                  <a:pt x="2944" y="5960"/>
                  <a:pt x="2945" y="6068"/>
                  <a:pt x="3026" y="6159"/>
                </a:cubicBezTo>
                <a:cubicBezTo>
                  <a:pt x="3080" y="6219"/>
                  <a:pt x="3165" y="6253"/>
                  <a:pt x="3165" y="6214"/>
                </a:cubicBezTo>
                <a:cubicBezTo>
                  <a:pt x="3165" y="6206"/>
                  <a:pt x="3169" y="6175"/>
                  <a:pt x="3173" y="6146"/>
                </a:cubicBezTo>
                <a:cubicBezTo>
                  <a:pt x="3179" y="6110"/>
                  <a:pt x="3169" y="6088"/>
                  <a:pt x="3141" y="6072"/>
                </a:cubicBezTo>
                <a:cubicBezTo>
                  <a:pt x="3091" y="6045"/>
                  <a:pt x="3008" y="5925"/>
                  <a:pt x="3008" y="5879"/>
                </a:cubicBezTo>
                <a:cubicBezTo>
                  <a:pt x="3008" y="5860"/>
                  <a:pt x="3040" y="5747"/>
                  <a:pt x="3079" y="5627"/>
                </a:cubicBezTo>
                <a:cubicBezTo>
                  <a:pt x="3119" y="5506"/>
                  <a:pt x="3151" y="5396"/>
                  <a:pt x="3151" y="5382"/>
                </a:cubicBezTo>
                <a:cubicBezTo>
                  <a:pt x="3151" y="5368"/>
                  <a:pt x="3132" y="5337"/>
                  <a:pt x="3109" y="5314"/>
                </a:cubicBezTo>
                <a:cubicBezTo>
                  <a:pt x="3086" y="5290"/>
                  <a:pt x="3055" y="5239"/>
                  <a:pt x="3041" y="5200"/>
                </a:cubicBezTo>
                <a:cubicBezTo>
                  <a:pt x="3015" y="5131"/>
                  <a:pt x="3016" y="5126"/>
                  <a:pt x="3071" y="5009"/>
                </a:cubicBezTo>
                <a:cubicBezTo>
                  <a:pt x="3113" y="4919"/>
                  <a:pt x="3128" y="4857"/>
                  <a:pt x="3110" y="4860"/>
                </a:cubicBezTo>
                <a:close/>
                <a:moveTo>
                  <a:pt x="18820" y="4884"/>
                </a:moveTo>
                <a:lnTo>
                  <a:pt x="18783" y="4993"/>
                </a:lnTo>
                <a:cubicBezTo>
                  <a:pt x="18734" y="5136"/>
                  <a:pt x="18685" y="5134"/>
                  <a:pt x="18623" y="4986"/>
                </a:cubicBezTo>
                <a:cubicBezTo>
                  <a:pt x="18578" y="4879"/>
                  <a:pt x="18573" y="4876"/>
                  <a:pt x="18556" y="4935"/>
                </a:cubicBezTo>
                <a:cubicBezTo>
                  <a:pt x="18539" y="4991"/>
                  <a:pt x="18543" y="5022"/>
                  <a:pt x="18584" y="5172"/>
                </a:cubicBezTo>
                <a:cubicBezTo>
                  <a:pt x="18639" y="5373"/>
                  <a:pt x="18688" y="5715"/>
                  <a:pt x="18701" y="5983"/>
                </a:cubicBezTo>
                <a:cubicBezTo>
                  <a:pt x="18707" y="6115"/>
                  <a:pt x="18714" y="6151"/>
                  <a:pt x="18721" y="6103"/>
                </a:cubicBezTo>
                <a:cubicBezTo>
                  <a:pt x="18731" y="6032"/>
                  <a:pt x="18715" y="5664"/>
                  <a:pt x="18692" y="5464"/>
                </a:cubicBezTo>
                <a:cubicBezTo>
                  <a:pt x="18678" y="5339"/>
                  <a:pt x="18680" y="5334"/>
                  <a:pt x="18738" y="5300"/>
                </a:cubicBezTo>
                <a:cubicBezTo>
                  <a:pt x="18782" y="5274"/>
                  <a:pt x="18820" y="5122"/>
                  <a:pt x="18820" y="4977"/>
                </a:cubicBezTo>
                <a:lnTo>
                  <a:pt x="18820" y="4884"/>
                </a:lnTo>
                <a:close/>
                <a:moveTo>
                  <a:pt x="1936" y="4898"/>
                </a:moveTo>
                <a:cubicBezTo>
                  <a:pt x="1927" y="4892"/>
                  <a:pt x="1921" y="4906"/>
                  <a:pt x="1911" y="4938"/>
                </a:cubicBezTo>
                <a:cubicBezTo>
                  <a:pt x="1894" y="4996"/>
                  <a:pt x="1896" y="5019"/>
                  <a:pt x="1929" y="5123"/>
                </a:cubicBezTo>
                <a:cubicBezTo>
                  <a:pt x="1980" y="5290"/>
                  <a:pt x="2047" y="5731"/>
                  <a:pt x="2059" y="5991"/>
                </a:cubicBezTo>
                <a:lnTo>
                  <a:pt x="2070" y="6211"/>
                </a:lnTo>
                <a:lnTo>
                  <a:pt x="2074" y="5993"/>
                </a:lnTo>
                <a:cubicBezTo>
                  <a:pt x="2076" y="5873"/>
                  <a:pt x="2069" y="5684"/>
                  <a:pt x="2057" y="5573"/>
                </a:cubicBezTo>
                <a:cubicBezTo>
                  <a:pt x="2045" y="5462"/>
                  <a:pt x="2038" y="5359"/>
                  <a:pt x="2042" y="5344"/>
                </a:cubicBezTo>
                <a:cubicBezTo>
                  <a:pt x="2046" y="5330"/>
                  <a:pt x="2068" y="5308"/>
                  <a:pt x="2093" y="5294"/>
                </a:cubicBezTo>
                <a:cubicBezTo>
                  <a:pt x="2138" y="5270"/>
                  <a:pt x="2177" y="5117"/>
                  <a:pt x="2177" y="4965"/>
                </a:cubicBezTo>
                <a:cubicBezTo>
                  <a:pt x="2177" y="4904"/>
                  <a:pt x="2172" y="4907"/>
                  <a:pt x="2135" y="4998"/>
                </a:cubicBezTo>
                <a:cubicBezTo>
                  <a:pt x="2081" y="5131"/>
                  <a:pt x="2039" y="5128"/>
                  <a:pt x="1980" y="4986"/>
                </a:cubicBezTo>
                <a:cubicBezTo>
                  <a:pt x="1957" y="4932"/>
                  <a:pt x="1945" y="4905"/>
                  <a:pt x="1936" y="4898"/>
                </a:cubicBezTo>
                <a:close/>
                <a:moveTo>
                  <a:pt x="18134" y="4912"/>
                </a:moveTo>
                <a:cubicBezTo>
                  <a:pt x="18129" y="4920"/>
                  <a:pt x="18125" y="4937"/>
                  <a:pt x="18121" y="4963"/>
                </a:cubicBezTo>
                <a:cubicBezTo>
                  <a:pt x="18112" y="5021"/>
                  <a:pt x="18122" y="5103"/>
                  <a:pt x="18156" y="5274"/>
                </a:cubicBezTo>
                <a:cubicBezTo>
                  <a:pt x="18207" y="5526"/>
                  <a:pt x="18246" y="5859"/>
                  <a:pt x="18250" y="6075"/>
                </a:cubicBezTo>
                <a:cubicBezTo>
                  <a:pt x="18252" y="6150"/>
                  <a:pt x="18255" y="6111"/>
                  <a:pt x="18258" y="5987"/>
                </a:cubicBezTo>
                <a:cubicBezTo>
                  <a:pt x="18264" y="5734"/>
                  <a:pt x="18235" y="5339"/>
                  <a:pt x="18192" y="5096"/>
                </a:cubicBezTo>
                <a:cubicBezTo>
                  <a:pt x="18166" y="4948"/>
                  <a:pt x="18148" y="4889"/>
                  <a:pt x="18134" y="4912"/>
                </a:cubicBezTo>
                <a:close/>
                <a:moveTo>
                  <a:pt x="551" y="4967"/>
                </a:moveTo>
                <a:cubicBezTo>
                  <a:pt x="543" y="4971"/>
                  <a:pt x="544" y="4997"/>
                  <a:pt x="544" y="5050"/>
                </a:cubicBezTo>
                <a:cubicBezTo>
                  <a:pt x="544" y="5157"/>
                  <a:pt x="588" y="5207"/>
                  <a:pt x="680" y="5207"/>
                </a:cubicBezTo>
                <a:cubicBezTo>
                  <a:pt x="715" y="5207"/>
                  <a:pt x="747" y="5223"/>
                  <a:pt x="752" y="5242"/>
                </a:cubicBezTo>
                <a:cubicBezTo>
                  <a:pt x="768" y="5304"/>
                  <a:pt x="773" y="5281"/>
                  <a:pt x="773" y="5154"/>
                </a:cubicBezTo>
                <a:cubicBezTo>
                  <a:pt x="773" y="5031"/>
                  <a:pt x="773" y="5030"/>
                  <a:pt x="719" y="5051"/>
                </a:cubicBezTo>
                <a:cubicBezTo>
                  <a:pt x="684" y="5065"/>
                  <a:pt x="645" y="5053"/>
                  <a:pt x="610" y="5017"/>
                </a:cubicBezTo>
                <a:cubicBezTo>
                  <a:pt x="575" y="4981"/>
                  <a:pt x="559" y="4963"/>
                  <a:pt x="551" y="4967"/>
                </a:cubicBezTo>
                <a:close/>
                <a:moveTo>
                  <a:pt x="1359" y="5242"/>
                </a:moveTo>
                <a:cubicBezTo>
                  <a:pt x="1340" y="5242"/>
                  <a:pt x="1332" y="5267"/>
                  <a:pt x="1332" y="5330"/>
                </a:cubicBezTo>
                <a:cubicBezTo>
                  <a:pt x="1332" y="5393"/>
                  <a:pt x="1339" y="5418"/>
                  <a:pt x="1359" y="5418"/>
                </a:cubicBezTo>
                <a:cubicBezTo>
                  <a:pt x="1374" y="5418"/>
                  <a:pt x="1390" y="5399"/>
                  <a:pt x="1393" y="5375"/>
                </a:cubicBezTo>
                <a:cubicBezTo>
                  <a:pt x="1404" y="5302"/>
                  <a:pt x="1388" y="5242"/>
                  <a:pt x="1359" y="5242"/>
                </a:cubicBezTo>
                <a:close/>
                <a:moveTo>
                  <a:pt x="17490" y="5249"/>
                </a:moveTo>
                <a:cubicBezTo>
                  <a:pt x="17483" y="5250"/>
                  <a:pt x="17477" y="5257"/>
                  <a:pt x="17471" y="5270"/>
                </a:cubicBezTo>
                <a:cubicBezTo>
                  <a:pt x="17463" y="5291"/>
                  <a:pt x="17460" y="5334"/>
                  <a:pt x="17465" y="5366"/>
                </a:cubicBezTo>
                <a:cubicBezTo>
                  <a:pt x="17477" y="5439"/>
                  <a:pt x="17522" y="5420"/>
                  <a:pt x="17529" y="5339"/>
                </a:cubicBezTo>
                <a:cubicBezTo>
                  <a:pt x="17533" y="5284"/>
                  <a:pt x="17510" y="5243"/>
                  <a:pt x="17490" y="5249"/>
                </a:cubicBezTo>
                <a:close/>
                <a:moveTo>
                  <a:pt x="747" y="5296"/>
                </a:moveTo>
                <a:lnTo>
                  <a:pt x="746" y="5541"/>
                </a:lnTo>
                <a:cubicBezTo>
                  <a:pt x="745" y="5809"/>
                  <a:pt x="759" y="5976"/>
                  <a:pt x="796" y="6114"/>
                </a:cubicBezTo>
                <a:cubicBezTo>
                  <a:pt x="815" y="6184"/>
                  <a:pt x="822" y="6192"/>
                  <a:pt x="832" y="6154"/>
                </a:cubicBezTo>
                <a:cubicBezTo>
                  <a:pt x="851" y="6077"/>
                  <a:pt x="847" y="5996"/>
                  <a:pt x="816" y="5867"/>
                </a:cubicBezTo>
                <a:cubicBezTo>
                  <a:pt x="801" y="5802"/>
                  <a:pt x="779" y="5646"/>
                  <a:pt x="768" y="5521"/>
                </a:cubicBezTo>
                <a:lnTo>
                  <a:pt x="747" y="5296"/>
                </a:lnTo>
                <a:close/>
                <a:moveTo>
                  <a:pt x="1361" y="5629"/>
                </a:moveTo>
                <a:cubicBezTo>
                  <a:pt x="1246" y="5629"/>
                  <a:pt x="1174" y="5643"/>
                  <a:pt x="1174" y="5665"/>
                </a:cubicBezTo>
                <a:cubicBezTo>
                  <a:pt x="1174" y="5687"/>
                  <a:pt x="1246" y="5701"/>
                  <a:pt x="1361" y="5701"/>
                </a:cubicBezTo>
                <a:cubicBezTo>
                  <a:pt x="1475" y="5701"/>
                  <a:pt x="1547" y="5687"/>
                  <a:pt x="1547" y="5665"/>
                </a:cubicBezTo>
                <a:cubicBezTo>
                  <a:pt x="1547" y="5643"/>
                  <a:pt x="1475" y="5629"/>
                  <a:pt x="1361" y="5629"/>
                </a:cubicBezTo>
                <a:close/>
                <a:moveTo>
                  <a:pt x="17496" y="5629"/>
                </a:moveTo>
                <a:cubicBezTo>
                  <a:pt x="17386" y="5629"/>
                  <a:pt x="17316" y="5643"/>
                  <a:pt x="17316" y="5665"/>
                </a:cubicBezTo>
                <a:cubicBezTo>
                  <a:pt x="17316" y="5687"/>
                  <a:pt x="17386" y="5701"/>
                  <a:pt x="17496" y="5701"/>
                </a:cubicBezTo>
                <a:cubicBezTo>
                  <a:pt x="17605" y="5701"/>
                  <a:pt x="17675" y="5687"/>
                  <a:pt x="17675" y="5665"/>
                </a:cubicBezTo>
                <a:cubicBezTo>
                  <a:pt x="17675" y="5643"/>
                  <a:pt x="17605" y="5629"/>
                  <a:pt x="17496" y="5629"/>
                </a:cubicBezTo>
                <a:close/>
                <a:moveTo>
                  <a:pt x="1360" y="5912"/>
                </a:moveTo>
                <a:cubicBezTo>
                  <a:pt x="1333" y="5912"/>
                  <a:pt x="1321" y="6013"/>
                  <a:pt x="1342" y="6065"/>
                </a:cubicBezTo>
                <a:cubicBezTo>
                  <a:pt x="1359" y="6107"/>
                  <a:pt x="1386" y="6089"/>
                  <a:pt x="1395" y="6032"/>
                </a:cubicBezTo>
                <a:cubicBezTo>
                  <a:pt x="1407" y="5956"/>
                  <a:pt x="1393" y="5912"/>
                  <a:pt x="1360" y="5912"/>
                </a:cubicBezTo>
                <a:close/>
                <a:moveTo>
                  <a:pt x="17490" y="5917"/>
                </a:moveTo>
                <a:cubicBezTo>
                  <a:pt x="17483" y="5919"/>
                  <a:pt x="17477" y="5927"/>
                  <a:pt x="17471" y="5940"/>
                </a:cubicBezTo>
                <a:cubicBezTo>
                  <a:pt x="17463" y="5961"/>
                  <a:pt x="17460" y="6004"/>
                  <a:pt x="17465" y="6035"/>
                </a:cubicBezTo>
                <a:cubicBezTo>
                  <a:pt x="17477" y="6109"/>
                  <a:pt x="17522" y="6089"/>
                  <a:pt x="17529" y="6007"/>
                </a:cubicBezTo>
                <a:cubicBezTo>
                  <a:pt x="17533" y="5953"/>
                  <a:pt x="17510" y="5912"/>
                  <a:pt x="17490" y="5917"/>
                </a:cubicBezTo>
                <a:close/>
                <a:moveTo>
                  <a:pt x="5122" y="9328"/>
                </a:moveTo>
                <a:cubicBezTo>
                  <a:pt x="5039" y="9320"/>
                  <a:pt x="4957" y="9343"/>
                  <a:pt x="4900" y="9398"/>
                </a:cubicBezTo>
                <a:cubicBezTo>
                  <a:pt x="4683" y="9609"/>
                  <a:pt x="4545" y="10069"/>
                  <a:pt x="4529" y="10639"/>
                </a:cubicBezTo>
                <a:cubicBezTo>
                  <a:pt x="4522" y="10918"/>
                  <a:pt x="4568" y="11279"/>
                  <a:pt x="4644" y="11539"/>
                </a:cubicBezTo>
                <a:cubicBezTo>
                  <a:pt x="4707" y="11754"/>
                  <a:pt x="4832" y="11965"/>
                  <a:pt x="4943" y="12043"/>
                </a:cubicBezTo>
                <a:cubicBezTo>
                  <a:pt x="5057" y="12123"/>
                  <a:pt x="5127" y="12127"/>
                  <a:pt x="5232" y="12060"/>
                </a:cubicBezTo>
                <a:cubicBezTo>
                  <a:pt x="5507" y="11883"/>
                  <a:pt x="5672" y="11367"/>
                  <a:pt x="5672" y="10677"/>
                </a:cubicBezTo>
                <a:cubicBezTo>
                  <a:pt x="5672" y="10517"/>
                  <a:pt x="5666" y="10358"/>
                  <a:pt x="5659" y="10324"/>
                </a:cubicBezTo>
                <a:cubicBezTo>
                  <a:pt x="5652" y="10290"/>
                  <a:pt x="5628" y="10171"/>
                  <a:pt x="5606" y="10059"/>
                </a:cubicBezTo>
                <a:cubicBezTo>
                  <a:pt x="5558" y="9810"/>
                  <a:pt x="5456" y="9568"/>
                  <a:pt x="5346" y="9442"/>
                </a:cubicBezTo>
                <a:cubicBezTo>
                  <a:pt x="5288" y="9375"/>
                  <a:pt x="5205" y="9336"/>
                  <a:pt x="5122" y="9328"/>
                </a:cubicBezTo>
                <a:close/>
                <a:moveTo>
                  <a:pt x="21024" y="9330"/>
                </a:moveTo>
                <a:cubicBezTo>
                  <a:pt x="20898" y="9330"/>
                  <a:pt x="20872" y="9340"/>
                  <a:pt x="20790" y="9431"/>
                </a:cubicBezTo>
                <a:cubicBezTo>
                  <a:pt x="20667" y="9569"/>
                  <a:pt x="20564" y="9811"/>
                  <a:pt x="20506" y="10100"/>
                </a:cubicBezTo>
                <a:cubicBezTo>
                  <a:pt x="20463" y="10317"/>
                  <a:pt x="20460" y="10356"/>
                  <a:pt x="20460" y="10702"/>
                </a:cubicBezTo>
                <a:cubicBezTo>
                  <a:pt x="20460" y="11048"/>
                  <a:pt x="20463" y="11089"/>
                  <a:pt x="20506" y="11306"/>
                </a:cubicBezTo>
                <a:cubicBezTo>
                  <a:pt x="20581" y="11681"/>
                  <a:pt x="20714" y="11944"/>
                  <a:pt x="20886" y="12058"/>
                </a:cubicBezTo>
                <a:cubicBezTo>
                  <a:pt x="20986" y="12124"/>
                  <a:pt x="21045" y="12124"/>
                  <a:pt x="21148" y="12058"/>
                </a:cubicBezTo>
                <a:cubicBezTo>
                  <a:pt x="21331" y="11941"/>
                  <a:pt x="21452" y="11703"/>
                  <a:pt x="21532" y="11303"/>
                </a:cubicBezTo>
                <a:cubicBezTo>
                  <a:pt x="21571" y="11106"/>
                  <a:pt x="21578" y="11030"/>
                  <a:pt x="21582" y="10749"/>
                </a:cubicBezTo>
                <a:cubicBezTo>
                  <a:pt x="21588" y="10387"/>
                  <a:pt x="21568" y="10202"/>
                  <a:pt x="21496" y="9937"/>
                </a:cubicBezTo>
                <a:cubicBezTo>
                  <a:pt x="21435" y="9715"/>
                  <a:pt x="21374" y="9588"/>
                  <a:pt x="21264" y="9452"/>
                </a:cubicBezTo>
                <a:cubicBezTo>
                  <a:pt x="21171" y="9337"/>
                  <a:pt x="21157" y="9330"/>
                  <a:pt x="21024" y="9330"/>
                </a:cubicBezTo>
                <a:close/>
                <a:moveTo>
                  <a:pt x="19324" y="9593"/>
                </a:moveTo>
                <a:lnTo>
                  <a:pt x="19294" y="9708"/>
                </a:lnTo>
                <a:cubicBezTo>
                  <a:pt x="19269" y="9805"/>
                  <a:pt x="19256" y="9822"/>
                  <a:pt x="19208" y="9822"/>
                </a:cubicBezTo>
                <a:cubicBezTo>
                  <a:pt x="19162" y="9822"/>
                  <a:pt x="19146" y="9802"/>
                  <a:pt x="19116" y="9708"/>
                </a:cubicBezTo>
                <a:cubicBezTo>
                  <a:pt x="19081" y="9599"/>
                  <a:pt x="19078" y="9597"/>
                  <a:pt x="19059" y="9661"/>
                </a:cubicBezTo>
                <a:cubicBezTo>
                  <a:pt x="19042" y="9719"/>
                  <a:pt x="19045" y="9749"/>
                  <a:pt x="19088" y="9922"/>
                </a:cubicBezTo>
                <a:cubicBezTo>
                  <a:pt x="19150" y="10178"/>
                  <a:pt x="19190" y="10448"/>
                  <a:pt x="19202" y="10691"/>
                </a:cubicBezTo>
                <a:cubicBezTo>
                  <a:pt x="19208" y="10817"/>
                  <a:pt x="19215" y="10869"/>
                  <a:pt x="19223" y="10837"/>
                </a:cubicBezTo>
                <a:cubicBezTo>
                  <a:pt x="19235" y="10784"/>
                  <a:pt x="19217" y="10416"/>
                  <a:pt x="19193" y="10213"/>
                </a:cubicBezTo>
                <a:cubicBezTo>
                  <a:pt x="19176" y="10071"/>
                  <a:pt x="19183" y="10034"/>
                  <a:pt x="19227" y="10034"/>
                </a:cubicBezTo>
                <a:cubicBezTo>
                  <a:pt x="19274" y="10034"/>
                  <a:pt x="19309" y="9923"/>
                  <a:pt x="19317" y="9746"/>
                </a:cubicBezTo>
                <a:lnTo>
                  <a:pt x="19324" y="9593"/>
                </a:lnTo>
                <a:close/>
                <a:moveTo>
                  <a:pt x="2610" y="9594"/>
                </a:moveTo>
                <a:cubicBezTo>
                  <a:pt x="2604" y="9598"/>
                  <a:pt x="2593" y="9610"/>
                  <a:pt x="2579" y="9628"/>
                </a:cubicBezTo>
                <a:cubicBezTo>
                  <a:pt x="2475" y="9760"/>
                  <a:pt x="2442" y="10057"/>
                  <a:pt x="2520" y="10156"/>
                </a:cubicBezTo>
                <a:cubicBezTo>
                  <a:pt x="2583" y="10237"/>
                  <a:pt x="2585" y="10269"/>
                  <a:pt x="2528" y="10430"/>
                </a:cubicBezTo>
                <a:cubicBezTo>
                  <a:pt x="2437" y="10691"/>
                  <a:pt x="2443" y="10819"/>
                  <a:pt x="2551" y="10921"/>
                </a:cubicBezTo>
                <a:cubicBezTo>
                  <a:pt x="2651" y="11016"/>
                  <a:pt x="2667" y="11006"/>
                  <a:pt x="2664" y="10852"/>
                </a:cubicBezTo>
                <a:cubicBezTo>
                  <a:pt x="2663" y="10838"/>
                  <a:pt x="2639" y="10807"/>
                  <a:pt x="2611" y="10782"/>
                </a:cubicBezTo>
                <a:cubicBezTo>
                  <a:pt x="2557" y="10736"/>
                  <a:pt x="2507" y="10644"/>
                  <a:pt x="2507" y="10591"/>
                </a:cubicBezTo>
                <a:cubicBezTo>
                  <a:pt x="2507" y="10575"/>
                  <a:pt x="2531" y="10494"/>
                  <a:pt x="2562" y="10412"/>
                </a:cubicBezTo>
                <a:cubicBezTo>
                  <a:pt x="2592" y="10330"/>
                  <a:pt x="2625" y="10229"/>
                  <a:pt x="2633" y="10186"/>
                </a:cubicBezTo>
                <a:cubicBezTo>
                  <a:pt x="2648" y="10117"/>
                  <a:pt x="2644" y="10101"/>
                  <a:pt x="2590" y="10027"/>
                </a:cubicBezTo>
                <a:cubicBezTo>
                  <a:pt x="2557" y="9982"/>
                  <a:pt x="2528" y="9926"/>
                  <a:pt x="2524" y="9901"/>
                </a:cubicBezTo>
                <a:cubicBezTo>
                  <a:pt x="2521" y="9876"/>
                  <a:pt x="2541" y="9803"/>
                  <a:pt x="2569" y="9740"/>
                </a:cubicBezTo>
                <a:cubicBezTo>
                  <a:pt x="2616" y="9634"/>
                  <a:pt x="2630" y="9583"/>
                  <a:pt x="2610" y="9594"/>
                </a:cubicBezTo>
                <a:close/>
                <a:moveTo>
                  <a:pt x="2092" y="9599"/>
                </a:moveTo>
                <a:cubicBezTo>
                  <a:pt x="2085" y="9607"/>
                  <a:pt x="2076" y="9638"/>
                  <a:pt x="2057" y="9696"/>
                </a:cubicBezTo>
                <a:cubicBezTo>
                  <a:pt x="2007" y="9859"/>
                  <a:pt x="1959" y="9863"/>
                  <a:pt x="1895" y="9712"/>
                </a:cubicBezTo>
                <a:lnTo>
                  <a:pt x="1849" y="9601"/>
                </a:lnTo>
                <a:lnTo>
                  <a:pt x="1840" y="9689"/>
                </a:lnTo>
                <a:cubicBezTo>
                  <a:pt x="1834" y="9751"/>
                  <a:pt x="1842" y="9815"/>
                  <a:pt x="1867" y="9908"/>
                </a:cubicBezTo>
                <a:cubicBezTo>
                  <a:pt x="1923" y="10110"/>
                  <a:pt x="1965" y="10414"/>
                  <a:pt x="1973" y="10681"/>
                </a:cubicBezTo>
                <a:cubicBezTo>
                  <a:pt x="1979" y="10869"/>
                  <a:pt x="1984" y="10908"/>
                  <a:pt x="1995" y="10859"/>
                </a:cubicBezTo>
                <a:cubicBezTo>
                  <a:pt x="2009" y="10798"/>
                  <a:pt x="1989" y="10261"/>
                  <a:pt x="1968" y="10127"/>
                </a:cubicBezTo>
                <a:cubicBezTo>
                  <a:pt x="1959" y="10070"/>
                  <a:pt x="2058" y="9883"/>
                  <a:pt x="2080" y="9915"/>
                </a:cubicBezTo>
                <a:cubicBezTo>
                  <a:pt x="2086" y="9926"/>
                  <a:pt x="2111" y="9947"/>
                  <a:pt x="2135" y="9964"/>
                </a:cubicBezTo>
                <a:cubicBezTo>
                  <a:pt x="2190" y="10002"/>
                  <a:pt x="2234" y="9908"/>
                  <a:pt x="2234" y="9752"/>
                </a:cubicBezTo>
                <a:lnTo>
                  <a:pt x="2234" y="9647"/>
                </a:lnTo>
                <a:lnTo>
                  <a:pt x="2205" y="9718"/>
                </a:lnTo>
                <a:cubicBezTo>
                  <a:pt x="2182" y="9775"/>
                  <a:pt x="2171" y="9782"/>
                  <a:pt x="2147" y="9751"/>
                </a:cubicBezTo>
                <a:cubicBezTo>
                  <a:pt x="2131" y="9730"/>
                  <a:pt x="2113" y="9680"/>
                  <a:pt x="2107" y="9640"/>
                </a:cubicBezTo>
                <a:cubicBezTo>
                  <a:pt x="2102" y="9607"/>
                  <a:pt x="2099" y="9592"/>
                  <a:pt x="2092" y="9599"/>
                </a:cubicBezTo>
                <a:close/>
                <a:moveTo>
                  <a:pt x="16703" y="9616"/>
                </a:moveTo>
                <a:cubicBezTo>
                  <a:pt x="16693" y="9610"/>
                  <a:pt x="16685" y="9632"/>
                  <a:pt x="16679" y="9680"/>
                </a:cubicBezTo>
                <a:cubicBezTo>
                  <a:pt x="16674" y="9723"/>
                  <a:pt x="16684" y="9798"/>
                  <a:pt x="16706" y="9882"/>
                </a:cubicBezTo>
                <a:cubicBezTo>
                  <a:pt x="16757" y="10070"/>
                  <a:pt x="16813" y="10455"/>
                  <a:pt x="16824" y="10687"/>
                </a:cubicBezTo>
                <a:cubicBezTo>
                  <a:pt x="16830" y="10809"/>
                  <a:pt x="16839" y="10871"/>
                  <a:pt x="16847" y="10850"/>
                </a:cubicBezTo>
                <a:cubicBezTo>
                  <a:pt x="16861" y="10817"/>
                  <a:pt x="16841" y="10393"/>
                  <a:pt x="16815" y="10174"/>
                </a:cubicBezTo>
                <a:cubicBezTo>
                  <a:pt x="16802" y="10060"/>
                  <a:pt x="16802" y="10059"/>
                  <a:pt x="16874" y="10020"/>
                </a:cubicBezTo>
                <a:cubicBezTo>
                  <a:pt x="16913" y="9999"/>
                  <a:pt x="16944" y="9856"/>
                  <a:pt x="16943" y="9703"/>
                </a:cubicBezTo>
                <a:cubicBezTo>
                  <a:pt x="16943" y="9635"/>
                  <a:pt x="16941" y="9637"/>
                  <a:pt x="16914" y="9726"/>
                </a:cubicBezTo>
                <a:cubicBezTo>
                  <a:pt x="16891" y="9802"/>
                  <a:pt x="16872" y="9822"/>
                  <a:pt x="16829" y="9822"/>
                </a:cubicBezTo>
                <a:cubicBezTo>
                  <a:pt x="16784" y="9822"/>
                  <a:pt x="16768" y="9803"/>
                  <a:pt x="16744" y="9717"/>
                </a:cubicBezTo>
                <a:cubicBezTo>
                  <a:pt x="16726" y="9655"/>
                  <a:pt x="16713" y="9622"/>
                  <a:pt x="16703" y="9616"/>
                </a:cubicBezTo>
                <a:close/>
                <a:moveTo>
                  <a:pt x="18141" y="9631"/>
                </a:moveTo>
                <a:cubicBezTo>
                  <a:pt x="18138" y="9632"/>
                  <a:pt x="18135" y="9638"/>
                  <a:pt x="18132" y="9648"/>
                </a:cubicBezTo>
                <a:cubicBezTo>
                  <a:pt x="18111" y="9731"/>
                  <a:pt x="18116" y="9801"/>
                  <a:pt x="18161" y="10039"/>
                </a:cubicBezTo>
                <a:cubicBezTo>
                  <a:pt x="18207" y="10286"/>
                  <a:pt x="18246" y="10615"/>
                  <a:pt x="18250" y="10808"/>
                </a:cubicBezTo>
                <a:cubicBezTo>
                  <a:pt x="18252" y="10876"/>
                  <a:pt x="18255" y="10830"/>
                  <a:pt x="18258" y="10705"/>
                </a:cubicBezTo>
                <a:cubicBezTo>
                  <a:pt x="18264" y="10435"/>
                  <a:pt x="18233" y="10058"/>
                  <a:pt x="18182" y="9788"/>
                </a:cubicBezTo>
                <a:cubicBezTo>
                  <a:pt x="18161" y="9677"/>
                  <a:pt x="18149" y="9631"/>
                  <a:pt x="18141" y="9631"/>
                </a:cubicBezTo>
                <a:close/>
                <a:moveTo>
                  <a:pt x="18554" y="9687"/>
                </a:moveTo>
                <a:cubicBezTo>
                  <a:pt x="18547" y="9691"/>
                  <a:pt x="18548" y="9717"/>
                  <a:pt x="18548" y="9768"/>
                </a:cubicBezTo>
                <a:cubicBezTo>
                  <a:pt x="18548" y="9876"/>
                  <a:pt x="18564" y="9899"/>
                  <a:pt x="18670" y="9947"/>
                </a:cubicBezTo>
                <a:lnTo>
                  <a:pt x="18756" y="9987"/>
                </a:lnTo>
                <a:lnTo>
                  <a:pt x="18752" y="10171"/>
                </a:lnTo>
                <a:cubicBezTo>
                  <a:pt x="18747" y="10399"/>
                  <a:pt x="18770" y="10722"/>
                  <a:pt x="18799" y="10832"/>
                </a:cubicBezTo>
                <a:cubicBezTo>
                  <a:pt x="18853" y="11035"/>
                  <a:pt x="18873" y="10824"/>
                  <a:pt x="18821" y="10598"/>
                </a:cubicBezTo>
                <a:cubicBezTo>
                  <a:pt x="18789" y="10459"/>
                  <a:pt x="18784" y="10397"/>
                  <a:pt x="18784" y="10104"/>
                </a:cubicBezTo>
                <a:lnTo>
                  <a:pt x="18784" y="9770"/>
                </a:lnTo>
                <a:lnTo>
                  <a:pt x="18717" y="9782"/>
                </a:lnTo>
                <a:cubicBezTo>
                  <a:pt x="18675" y="9789"/>
                  <a:pt x="18632" y="9772"/>
                  <a:pt x="18604" y="9737"/>
                </a:cubicBezTo>
                <a:cubicBezTo>
                  <a:pt x="18575" y="9702"/>
                  <a:pt x="18561" y="9684"/>
                  <a:pt x="18554" y="9687"/>
                </a:cubicBezTo>
                <a:close/>
                <a:moveTo>
                  <a:pt x="516" y="9717"/>
                </a:moveTo>
                <a:cubicBezTo>
                  <a:pt x="481" y="9717"/>
                  <a:pt x="484" y="9897"/>
                  <a:pt x="520" y="10026"/>
                </a:cubicBezTo>
                <a:cubicBezTo>
                  <a:pt x="566" y="10190"/>
                  <a:pt x="621" y="10494"/>
                  <a:pt x="653" y="10758"/>
                </a:cubicBezTo>
                <a:lnTo>
                  <a:pt x="676" y="10962"/>
                </a:lnTo>
                <a:lnTo>
                  <a:pt x="723" y="10630"/>
                </a:lnTo>
                <a:cubicBezTo>
                  <a:pt x="748" y="10447"/>
                  <a:pt x="792" y="10184"/>
                  <a:pt x="822" y="10045"/>
                </a:cubicBezTo>
                <a:cubicBezTo>
                  <a:pt x="852" y="9906"/>
                  <a:pt x="874" y="9764"/>
                  <a:pt x="871" y="9731"/>
                </a:cubicBezTo>
                <a:cubicBezTo>
                  <a:pt x="865" y="9648"/>
                  <a:pt x="797" y="9959"/>
                  <a:pt x="745" y="10309"/>
                </a:cubicBezTo>
                <a:cubicBezTo>
                  <a:pt x="723" y="10458"/>
                  <a:pt x="699" y="10578"/>
                  <a:pt x="693" y="10575"/>
                </a:cubicBezTo>
                <a:cubicBezTo>
                  <a:pt x="686" y="10572"/>
                  <a:pt x="664" y="10461"/>
                  <a:pt x="643" y="10328"/>
                </a:cubicBezTo>
                <a:cubicBezTo>
                  <a:pt x="596" y="10016"/>
                  <a:pt x="533" y="9717"/>
                  <a:pt x="516" y="9717"/>
                </a:cubicBezTo>
                <a:close/>
                <a:moveTo>
                  <a:pt x="3071" y="9835"/>
                </a:moveTo>
                <a:cubicBezTo>
                  <a:pt x="3006" y="9873"/>
                  <a:pt x="2945" y="10166"/>
                  <a:pt x="2944" y="10483"/>
                </a:cubicBezTo>
                <a:cubicBezTo>
                  <a:pt x="2943" y="10632"/>
                  <a:pt x="2949" y="10685"/>
                  <a:pt x="2971" y="10724"/>
                </a:cubicBezTo>
                <a:cubicBezTo>
                  <a:pt x="3028" y="10826"/>
                  <a:pt x="3147" y="10740"/>
                  <a:pt x="3177" y="10576"/>
                </a:cubicBezTo>
                <a:cubicBezTo>
                  <a:pt x="3221" y="10343"/>
                  <a:pt x="3172" y="9880"/>
                  <a:pt x="3099" y="9835"/>
                </a:cubicBezTo>
                <a:cubicBezTo>
                  <a:pt x="3090" y="9829"/>
                  <a:pt x="3080" y="9830"/>
                  <a:pt x="3071" y="9835"/>
                </a:cubicBezTo>
                <a:close/>
                <a:moveTo>
                  <a:pt x="17499" y="9973"/>
                </a:moveTo>
                <a:cubicBezTo>
                  <a:pt x="17480" y="9977"/>
                  <a:pt x="17459" y="10021"/>
                  <a:pt x="17459" y="10073"/>
                </a:cubicBezTo>
                <a:cubicBezTo>
                  <a:pt x="17459" y="10121"/>
                  <a:pt x="17470" y="10139"/>
                  <a:pt x="17496" y="10139"/>
                </a:cubicBezTo>
                <a:cubicBezTo>
                  <a:pt x="17521" y="10139"/>
                  <a:pt x="17531" y="10120"/>
                  <a:pt x="17531" y="10071"/>
                </a:cubicBezTo>
                <a:cubicBezTo>
                  <a:pt x="17531" y="10033"/>
                  <a:pt x="17526" y="9994"/>
                  <a:pt x="17518" y="9983"/>
                </a:cubicBezTo>
                <a:cubicBezTo>
                  <a:pt x="17513" y="9974"/>
                  <a:pt x="17506" y="9971"/>
                  <a:pt x="17499" y="9973"/>
                </a:cubicBezTo>
                <a:close/>
                <a:moveTo>
                  <a:pt x="1366" y="9978"/>
                </a:moveTo>
                <a:cubicBezTo>
                  <a:pt x="1347" y="9964"/>
                  <a:pt x="1332" y="9999"/>
                  <a:pt x="1332" y="10071"/>
                </a:cubicBezTo>
                <a:cubicBezTo>
                  <a:pt x="1332" y="10115"/>
                  <a:pt x="1342" y="10139"/>
                  <a:pt x="1360" y="10139"/>
                </a:cubicBezTo>
                <a:cubicBezTo>
                  <a:pt x="1398" y="10139"/>
                  <a:pt x="1411" y="10072"/>
                  <a:pt x="1385" y="10008"/>
                </a:cubicBezTo>
                <a:cubicBezTo>
                  <a:pt x="1379" y="9992"/>
                  <a:pt x="1372" y="9982"/>
                  <a:pt x="1366" y="9978"/>
                </a:cubicBezTo>
                <a:close/>
                <a:moveTo>
                  <a:pt x="1264" y="10395"/>
                </a:moveTo>
                <a:cubicBezTo>
                  <a:pt x="1211" y="10402"/>
                  <a:pt x="1254" y="10408"/>
                  <a:pt x="1361" y="10408"/>
                </a:cubicBezTo>
                <a:cubicBezTo>
                  <a:pt x="1467" y="10408"/>
                  <a:pt x="1511" y="10402"/>
                  <a:pt x="1458" y="10395"/>
                </a:cubicBezTo>
                <a:cubicBezTo>
                  <a:pt x="1404" y="10389"/>
                  <a:pt x="1317" y="10389"/>
                  <a:pt x="1264" y="10395"/>
                </a:cubicBezTo>
                <a:close/>
                <a:moveTo>
                  <a:pt x="17407" y="10395"/>
                </a:moveTo>
                <a:cubicBezTo>
                  <a:pt x="17353" y="10402"/>
                  <a:pt x="17393" y="10408"/>
                  <a:pt x="17496" y="10408"/>
                </a:cubicBezTo>
                <a:cubicBezTo>
                  <a:pt x="17598" y="10408"/>
                  <a:pt x="17642" y="10402"/>
                  <a:pt x="17593" y="10395"/>
                </a:cubicBezTo>
                <a:cubicBezTo>
                  <a:pt x="17544" y="10388"/>
                  <a:pt x="17460" y="10389"/>
                  <a:pt x="17407" y="10395"/>
                </a:cubicBezTo>
                <a:close/>
                <a:moveTo>
                  <a:pt x="1366" y="10647"/>
                </a:moveTo>
                <a:cubicBezTo>
                  <a:pt x="1347" y="10634"/>
                  <a:pt x="1332" y="10669"/>
                  <a:pt x="1332" y="10740"/>
                </a:cubicBezTo>
                <a:cubicBezTo>
                  <a:pt x="1332" y="10785"/>
                  <a:pt x="1342" y="10809"/>
                  <a:pt x="1360" y="10809"/>
                </a:cubicBezTo>
                <a:cubicBezTo>
                  <a:pt x="1398" y="10809"/>
                  <a:pt x="1411" y="10742"/>
                  <a:pt x="1385" y="10678"/>
                </a:cubicBezTo>
                <a:cubicBezTo>
                  <a:pt x="1379" y="10662"/>
                  <a:pt x="1372" y="10652"/>
                  <a:pt x="1366" y="10647"/>
                </a:cubicBezTo>
                <a:close/>
                <a:moveTo>
                  <a:pt x="17496" y="10650"/>
                </a:moveTo>
                <a:cubicBezTo>
                  <a:pt x="17477" y="10650"/>
                  <a:pt x="17465" y="10678"/>
                  <a:pt x="17462" y="10730"/>
                </a:cubicBezTo>
                <a:cubicBezTo>
                  <a:pt x="17458" y="10795"/>
                  <a:pt x="17465" y="10809"/>
                  <a:pt x="17496" y="10809"/>
                </a:cubicBezTo>
                <a:cubicBezTo>
                  <a:pt x="17527" y="10809"/>
                  <a:pt x="17532" y="10795"/>
                  <a:pt x="17529" y="10730"/>
                </a:cubicBezTo>
                <a:cubicBezTo>
                  <a:pt x="17526" y="10678"/>
                  <a:pt x="17514" y="10650"/>
                  <a:pt x="17496" y="10650"/>
                </a:cubicBezTo>
                <a:close/>
                <a:moveTo>
                  <a:pt x="5108" y="14045"/>
                </a:moveTo>
                <a:cubicBezTo>
                  <a:pt x="5038" y="14044"/>
                  <a:pt x="4966" y="14075"/>
                  <a:pt x="4895" y="14141"/>
                </a:cubicBezTo>
                <a:cubicBezTo>
                  <a:pt x="4785" y="14245"/>
                  <a:pt x="4674" y="14471"/>
                  <a:pt x="4618" y="14704"/>
                </a:cubicBezTo>
                <a:cubicBezTo>
                  <a:pt x="4521" y="15112"/>
                  <a:pt x="4503" y="15457"/>
                  <a:pt x="4560" y="15857"/>
                </a:cubicBezTo>
                <a:cubicBezTo>
                  <a:pt x="4631" y="16356"/>
                  <a:pt x="4762" y="16657"/>
                  <a:pt x="4963" y="16786"/>
                </a:cubicBezTo>
                <a:cubicBezTo>
                  <a:pt x="5058" y="16847"/>
                  <a:pt x="5216" y="16822"/>
                  <a:pt x="5314" y="16731"/>
                </a:cubicBezTo>
                <a:cubicBezTo>
                  <a:pt x="5527" y="16532"/>
                  <a:pt x="5672" y="16007"/>
                  <a:pt x="5672" y="15431"/>
                </a:cubicBezTo>
                <a:cubicBezTo>
                  <a:pt x="5672" y="14633"/>
                  <a:pt x="5409" y="14046"/>
                  <a:pt x="5108" y="14045"/>
                </a:cubicBezTo>
                <a:close/>
                <a:moveTo>
                  <a:pt x="20976" y="14050"/>
                </a:moveTo>
                <a:cubicBezTo>
                  <a:pt x="20774" y="14087"/>
                  <a:pt x="20586" y="14383"/>
                  <a:pt x="20494" y="14880"/>
                </a:cubicBezTo>
                <a:cubicBezTo>
                  <a:pt x="20467" y="15026"/>
                  <a:pt x="20461" y="15116"/>
                  <a:pt x="20461" y="15426"/>
                </a:cubicBezTo>
                <a:cubicBezTo>
                  <a:pt x="20460" y="15786"/>
                  <a:pt x="20462" y="15806"/>
                  <a:pt x="20514" y="16065"/>
                </a:cubicBezTo>
                <a:cubicBezTo>
                  <a:pt x="20589" y="16438"/>
                  <a:pt x="20701" y="16664"/>
                  <a:pt x="20869" y="16780"/>
                </a:cubicBezTo>
                <a:cubicBezTo>
                  <a:pt x="21023" y="16886"/>
                  <a:pt x="21234" y="16789"/>
                  <a:pt x="21368" y="16550"/>
                </a:cubicBezTo>
                <a:cubicBezTo>
                  <a:pt x="21448" y="16407"/>
                  <a:pt x="21521" y="16155"/>
                  <a:pt x="21557" y="15890"/>
                </a:cubicBezTo>
                <a:cubicBezTo>
                  <a:pt x="21600" y="15577"/>
                  <a:pt x="21592" y="15135"/>
                  <a:pt x="21540" y="14856"/>
                </a:cubicBezTo>
                <a:cubicBezTo>
                  <a:pt x="21496" y="14628"/>
                  <a:pt x="21415" y="14395"/>
                  <a:pt x="21338" y="14275"/>
                </a:cubicBezTo>
                <a:cubicBezTo>
                  <a:pt x="21224" y="14098"/>
                  <a:pt x="21098" y="14027"/>
                  <a:pt x="20976" y="14050"/>
                </a:cubicBezTo>
                <a:close/>
                <a:moveTo>
                  <a:pt x="18246" y="14302"/>
                </a:moveTo>
                <a:cubicBezTo>
                  <a:pt x="18244" y="14301"/>
                  <a:pt x="18238" y="14306"/>
                  <a:pt x="18230" y="14318"/>
                </a:cubicBezTo>
                <a:cubicBezTo>
                  <a:pt x="18133" y="14455"/>
                  <a:pt x="18081" y="14631"/>
                  <a:pt x="18095" y="14768"/>
                </a:cubicBezTo>
                <a:cubicBezTo>
                  <a:pt x="18100" y="14809"/>
                  <a:pt x="18127" y="14880"/>
                  <a:pt x="18155" y="14924"/>
                </a:cubicBezTo>
                <a:lnTo>
                  <a:pt x="18206" y="15005"/>
                </a:lnTo>
                <a:lnTo>
                  <a:pt x="18154" y="15146"/>
                </a:lnTo>
                <a:cubicBezTo>
                  <a:pt x="18098" y="15300"/>
                  <a:pt x="18070" y="15445"/>
                  <a:pt x="18082" y="15520"/>
                </a:cubicBezTo>
                <a:cubicBezTo>
                  <a:pt x="18086" y="15547"/>
                  <a:pt x="18117" y="15599"/>
                  <a:pt x="18150" y="15636"/>
                </a:cubicBezTo>
                <a:cubicBezTo>
                  <a:pt x="18228" y="15723"/>
                  <a:pt x="18271" y="15724"/>
                  <a:pt x="18290" y="15639"/>
                </a:cubicBezTo>
                <a:cubicBezTo>
                  <a:pt x="18302" y="15581"/>
                  <a:pt x="18299" y="15568"/>
                  <a:pt x="18265" y="15550"/>
                </a:cubicBezTo>
                <a:cubicBezTo>
                  <a:pt x="18207" y="15519"/>
                  <a:pt x="18133" y="15399"/>
                  <a:pt x="18133" y="15338"/>
                </a:cubicBezTo>
                <a:cubicBezTo>
                  <a:pt x="18133" y="15310"/>
                  <a:pt x="18162" y="15205"/>
                  <a:pt x="18197" y="15107"/>
                </a:cubicBezTo>
                <a:cubicBezTo>
                  <a:pt x="18233" y="15008"/>
                  <a:pt x="18262" y="14906"/>
                  <a:pt x="18262" y="14880"/>
                </a:cubicBezTo>
                <a:cubicBezTo>
                  <a:pt x="18262" y="14853"/>
                  <a:pt x="18239" y="14799"/>
                  <a:pt x="18211" y="14759"/>
                </a:cubicBezTo>
                <a:cubicBezTo>
                  <a:pt x="18137" y="14652"/>
                  <a:pt x="18134" y="14591"/>
                  <a:pt x="18195" y="14453"/>
                </a:cubicBezTo>
                <a:cubicBezTo>
                  <a:pt x="18234" y="14366"/>
                  <a:pt x="18253" y="14306"/>
                  <a:pt x="18246" y="14302"/>
                </a:cubicBezTo>
                <a:close/>
                <a:moveTo>
                  <a:pt x="2099" y="14332"/>
                </a:moveTo>
                <a:cubicBezTo>
                  <a:pt x="2087" y="14324"/>
                  <a:pt x="2057" y="14372"/>
                  <a:pt x="2018" y="14469"/>
                </a:cubicBezTo>
                <a:cubicBezTo>
                  <a:pt x="1942" y="14653"/>
                  <a:pt x="1941" y="14797"/>
                  <a:pt x="2012" y="14900"/>
                </a:cubicBezTo>
                <a:cubicBezTo>
                  <a:pt x="2040" y="14940"/>
                  <a:pt x="2063" y="14987"/>
                  <a:pt x="2063" y="15002"/>
                </a:cubicBezTo>
                <a:cubicBezTo>
                  <a:pt x="2063" y="15018"/>
                  <a:pt x="2040" y="15097"/>
                  <a:pt x="2012" y="15178"/>
                </a:cubicBezTo>
                <a:cubicBezTo>
                  <a:pt x="1925" y="15435"/>
                  <a:pt x="1932" y="15563"/>
                  <a:pt x="2038" y="15660"/>
                </a:cubicBezTo>
                <a:cubicBezTo>
                  <a:pt x="2099" y="15717"/>
                  <a:pt x="2154" y="15702"/>
                  <a:pt x="2160" y="15630"/>
                </a:cubicBezTo>
                <a:cubicBezTo>
                  <a:pt x="2163" y="15589"/>
                  <a:pt x="2148" y="15559"/>
                  <a:pt x="2110" y="15529"/>
                </a:cubicBezTo>
                <a:cubicBezTo>
                  <a:pt x="2047" y="15480"/>
                  <a:pt x="2005" y="15400"/>
                  <a:pt x="2005" y="15331"/>
                </a:cubicBezTo>
                <a:cubicBezTo>
                  <a:pt x="2005" y="15304"/>
                  <a:pt x="2034" y="15195"/>
                  <a:pt x="2070" y="15087"/>
                </a:cubicBezTo>
                <a:cubicBezTo>
                  <a:pt x="2105" y="14980"/>
                  <a:pt x="2134" y="14882"/>
                  <a:pt x="2134" y="14868"/>
                </a:cubicBezTo>
                <a:cubicBezTo>
                  <a:pt x="2134" y="14855"/>
                  <a:pt x="2110" y="14812"/>
                  <a:pt x="2080" y="14773"/>
                </a:cubicBezTo>
                <a:cubicBezTo>
                  <a:pt x="2010" y="14680"/>
                  <a:pt x="2003" y="14575"/>
                  <a:pt x="2062" y="14469"/>
                </a:cubicBezTo>
                <a:cubicBezTo>
                  <a:pt x="2086" y="14425"/>
                  <a:pt x="2106" y="14376"/>
                  <a:pt x="2106" y="14360"/>
                </a:cubicBezTo>
                <a:cubicBezTo>
                  <a:pt x="2106" y="14344"/>
                  <a:pt x="2103" y="14335"/>
                  <a:pt x="2099" y="14332"/>
                </a:cubicBezTo>
                <a:close/>
                <a:moveTo>
                  <a:pt x="2610" y="14334"/>
                </a:moveTo>
                <a:cubicBezTo>
                  <a:pt x="2608" y="14325"/>
                  <a:pt x="2586" y="14377"/>
                  <a:pt x="2562" y="14448"/>
                </a:cubicBezTo>
                <a:cubicBezTo>
                  <a:pt x="2538" y="14520"/>
                  <a:pt x="2507" y="14578"/>
                  <a:pt x="2492" y="14578"/>
                </a:cubicBezTo>
                <a:cubicBezTo>
                  <a:pt x="2477" y="14578"/>
                  <a:pt x="2443" y="14525"/>
                  <a:pt x="2416" y="14458"/>
                </a:cubicBezTo>
                <a:cubicBezTo>
                  <a:pt x="2368" y="14341"/>
                  <a:pt x="2366" y="14339"/>
                  <a:pt x="2353" y="14413"/>
                </a:cubicBezTo>
                <a:cubicBezTo>
                  <a:pt x="2342" y="14472"/>
                  <a:pt x="2348" y="14523"/>
                  <a:pt x="2380" y="14647"/>
                </a:cubicBezTo>
                <a:cubicBezTo>
                  <a:pt x="2439" y="14877"/>
                  <a:pt x="2476" y="15145"/>
                  <a:pt x="2489" y="15434"/>
                </a:cubicBezTo>
                <a:lnTo>
                  <a:pt x="2499" y="15688"/>
                </a:lnTo>
                <a:lnTo>
                  <a:pt x="2504" y="15459"/>
                </a:lnTo>
                <a:cubicBezTo>
                  <a:pt x="2506" y="15333"/>
                  <a:pt x="2501" y="15139"/>
                  <a:pt x="2492" y="15028"/>
                </a:cubicBezTo>
                <a:cubicBezTo>
                  <a:pt x="2474" y="14798"/>
                  <a:pt x="2477" y="14776"/>
                  <a:pt x="2537" y="14700"/>
                </a:cubicBezTo>
                <a:cubicBezTo>
                  <a:pt x="2572" y="14656"/>
                  <a:pt x="2588" y="14653"/>
                  <a:pt x="2627" y="14688"/>
                </a:cubicBezTo>
                <a:cubicBezTo>
                  <a:pt x="2654" y="14711"/>
                  <a:pt x="2685" y="14720"/>
                  <a:pt x="2698" y="14708"/>
                </a:cubicBezTo>
                <a:cubicBezTo>
                  <a:pt x="2724" y="14683"/>
                  <a:pt x="2750" y="14545"/>
                  <a:pt x="2750" y="14428"/>
                </a:cubicBezTo>
                <a:lnTo>
                  <a:pt x="2750" y="14351"/>
                </a:lnTo>
                <a:lnTo>
                  <a:pt x="2727" y="14432"/>
                </a:lnTo>
                <a:cubicBezTo>
                  <a:pt x="2700" y="14527"/>
                  <a:pt x="2653" y="14522"/>
                  <a:pt x="2630" y="14420"/>
                </a:cubicBezTo>
                <a:cubicBezTo>
                  <a:pt x="2621" y="14381"/>
                  <a:pt x="2612" y="14342"/>
                  <a:pt x="2610" y="14334"/>
                </a:cubicBezTo>
                <a:close/>
                <a:moveTo>
                  <a:pt x="1666" y="14363"/>
                </a:moveTo>
                <a:lnTo>
                  <a:pt x="1622" y="14471"/>
                </a:lnTo>
                <a:cubicBezTo>
                  <a:pt x="1566" y="14607"/>
                  <a:pt x="1532" y="14606"/>
                  <a:pt x="1469" y="14470"/>
                </a:cubicBezTo>
                <a:cubicBezTo>
                  <a:pt x="1422" y="14368"/>
                  <a:pt x="1389" y="14358"/>
                  <a:pt x="1389" y="14446"/>
                </a:cubicBezTo>
                <a:cubicBezTo>
                  <a:pt x="1389" y="14467"/>
                  <a:pt x="1408" y="14557"/>
                  <a:pt x="1431" y="14646"/>
                </a:cubicBezTo>
                <a:cubicBezTo>
                  <a:pt x="1479" y="14832"/>
                  <a:pt x="1547" y="15301"/>
                  <a:pt x="1547" y="15452"/>
                </a:cubicBezTo>
                <a:cubicBezTo>
                  <a:pt x="1547" y="15508"/>
                  <a:pt x="1551" y="15563"/>
                  <a:pt x="1556" y="15576"/>
                </a:cubicBezTo>
                <a:cubicBezTo>
                  <a:pt x="1562" y="15589"/>
                  <a:pt x="1569" y="15601"/>
                  <a:pt x="1572" y="15601"/>
                </a:cubicBezTo>
                <a:cubicBezTo>
                  <a:pt x="1582" y="15601"/>
                  <a:pt x="1562" y="15188"/>
                  <a:pt x="1544" y="15010"/>
                </a:cubicBezTo>
                <a:cubicBezTo>
                  <a:pt x="1527" y="14845"/>
                  <a:pt x="1544" y="14755"/>
                  <a:pt x="1590" y="14755"/>
                </a:cubicBezTo>
                <a:cubicBezTo>
                  <a:pt x="1626" y="14755"/>
                  <a:pt x="1648" y="14672"/>
                  <a:pt x="1657" y="14507"/>
                </a:cubicBezTo>
                <a:lnTo>
                  <a:pt x="1666" y="14363"/>
                </a:lnTo>
                <a:close/>
                <a:moveTo>
                  <a:pt x="3022" y="14367"/>
                </a:moveTo>
                <a:cubicBezTo>
                  <a:pt x="2988" y="14367"/>
                  <a:pt x="2993" y="14529"/>
                  <a:pt x="3035" y="14737"/>
                </a:cubicBezTo>
                <a:cubicBezTo>
                  <a:pt x="3060" y="14860"/>
                  <a:pt x="3090" y="15068"/>
                  <a:pt x="3102" y="15201"/>
                </a:cubicBezTo>
                <a:cubicBezTo>
                  <a:pt x="3115" y="15333"/>
                  <a:pt x="3127" y="15462"/>
                  <a:pt x="3130" y="15486"/>
                </a:cubicBezTo>
                <a:cubicBezTo>
                  <a:pt x="3144" y="15603"/>
                  <a:pt x="3152" y="15507"/>
                  <a:pt x="3143" y="15310"/>
                </a:cubicBezTo>
                <a:cubicBezTo>
                  <a:pt x="3127" y="14914"/>
                  <a:pt x="3056" y="14367"/>
                  <a:pt x="3022" y="14367"/>
                </a:cubicBezTo>
                <a:close/>
                <a:moveTo>
                  <a:pt x="17630" y="14367"/>
                </a:moveTo>
                <a:cubicBezTo>
                  <a:pt x="17597" y="14367"/>
                  <a:pt x="17603" y="14544"/>
                  <a:pt x="17644" y="14742"/>
                </a:cubicBezTo>
                <a:cubicBezTo>
                  <a:pt x="17689" y="14958"/>
                  <a:pt x="17732" y="15306"/>
                  <a:pt x="17732" y="15452"/>
                </a:cubicBezTo>
                <a:cubicBezTo>
                  <a:pt x="17732" y="15499"/>
                  <a:pt x="17738" y="15524"/>
                  <a:pt x="17747" y="15511"/>
                </a:cubicBezTo>
                <a:cubicBezTo>
                  <a:pt x="17789" y="15447"/>
                  <a:pt x="17679" y="14367"/>
                  <a:pt x="17630" y="14367"/>
                </a:cubicBezTo>
                <a:close/>
                <a:moveTo>
                  <a:pt x="19049" y="14401"/>
                </a:moveTo>
                <a:lnTo>
                  <a:pt x="19049" y="14504"/>
                </a:lnTo>
                <a:cubicBezTo>
                  <a:pt x="19049" y="14624"/>
                  <a:pt x="19067" y="14648"/>
                  <a:pt x="19178" y="14680"/>
                </a:cubicBezTo>
                <a:lnTo>
                  <a:pt x="19256" y="14702"/>
                </a:lnTo>
                <a:lnTo>
                  <a:pt x="19258" y="15037"/>
                </a:lnTo>
                <a:cubicBezTo>
                  <a:pt x="19259" y="15312"/>
                  <a:pt x="19265" y="15399"/>
                  <a:pt x="19292" y="15525"/>
                </a:cubicBezTo>
                <a:cubicBezTo>
                  <a:pt x="19309" y="15610"/>
                  <a:pt x="19329" y="15666"/>
                  <a:pt x="19336" y="15649"/>
                </a:cubicBezTo>
                <a:cubicBezTo>
                  <a:pt x="19360" y="15587"/>
                  <a:pt x="19355" y="15474"/>
                  <a:pt x="19321" y="15319"/>
                </a:cubicBezTo>
                <a:cubicBezTo>
                  <a:pt x="19292" y="15185"/>
                  <a:pt x="19286" y="15110"/>
                  <a:pt x="19286" y="14838"/>
                </a:cubicBezTo>
                <a:lnTo>
                  <a:pt x="19286" y="14516"/>
                </a:lnTo>
                <a:lnTo>
                  <a:pt x="19206" y="14520"/>
                </a:lnTo>
                <a:cubicBezTo>
                  <a:pt x="19151" y="14523"/>
                  <a:pt x="19114" y="14504"/>
                  <a:pt x="19088" y="14462"/>
                </a:cubicBezTo>
                <a:lnTo>
                  <a:pt x="19049" y="14401"/>
                </a:lnTo>
                <a:close/>
                <a:moveTo>
                  <a:pt x="195" y="14402"/>
                </a:moveTo>
                <a:lnTo>
                  <a:pt x="142" y="14770"/>
                </a:lnTo>
                <a:cubicBezTo>
                  <a:pt x="113" y="14973"/>
                  <a:pt x="69" y="15226"/>
                  <a:pt x="45" y="15333"/>
                </a:cubicBezTo>
                <a:cubicBezTo>
                  <a:pt x="20" y="15441"/>
                  <a:pt x="0" y="15553"/>
                  <a:pt x="0" y="15583"/>
                </a:cubicBezTo>
                <a:cubicBezTo>
                  <a:pt x="0" y="15612"/>
                  <a:pt x="2" y="15636"/>
                  <a:pt x="6" y="15636"/>
                </a:cubicBezTo>
                <a:cubicBezTo>
                  <a:pt x="22" y="15636"/>
                  <a:pt x="82" y="15345"/>
                  <a:pt x="121" y="15075"/>
                </a:cubicBezTo>
                <a:cubicBezTo>
                  <a:pt x="145" y="14909"/>
                  <a:pt x="171" y="14780"/>
                  <a:pt x="179" y="14788"/>
                </a:cubicBezTo>
                <a:cubicBezTo>
                  <a:pt x="187" y="14797"/>
                  <a:pt x="214" y="14938"/>
                  <a:pt x="240" y="15103"/>
                </a:cubicBezTo>
                <a:cubicBezTo>
                  <a:pt x="289" y="15416"/>
                  <a:pt x="338" y="15636"/>
                  <a:pt x="358" y="15636"/>
                </a:cubicBezTo>
                <a:cubicBezTo>
                  <a:pt x="385" y="15636"/>
                  <a:pt x="387" y="15454"/>
                  <a:pt x="360" y="15361"/>
                </a:cubicBezTo>
                <a:cubicBezTo>
                  <a:pt x="315" y="15203"/>
                  <a:pt x="263" y="14928"/>
                  <a:pt x="228" y="14658"/>
                </a:cubicBezTo>
                <a:lnTo>
                  <a:pt x="195" y="14402"/>
                </a:lnTo>
                <a:close/>
                <a:moveTo>
                  <a:pt x="16144" y="14423"/>
                </a:moveTo>
                <a:lnTo>
                  <a:pt x="16127" y="14516"/>
                </a:lnTo>
                <a:cubicBezTo>
                  <a:pt x="16112" y="14595"/>
                  <a:pt x="16114" y="14623"/>
                  <a:pt x="16138" y="14708"/>
                </a:cubicBezTo>
                <a:cubicBezTo>
                  <a:pt x="16188" y="14881"/>
                  <a:pt x="16255" y="15234"/>
                  <a:pt x="16280" y="15457"/>
                </a:cubicBezTo>
                <a:cubicBezTo>
                  <a:pt x="16293" y="15575"/>
                  <a:pt x="16306" y="15666"/>
                  <a:pt x="16308" y="15660"/>
                </a:cubicBezTo>
                <a:cubicBezTo>
                  <a:pt x="16311" y="15655"/>
                  <a:pt x="16333" y="15508"/>
                  <a:pt x="16357" y="15334"/>
                </a:cubicBezTo>
                <a:cubicBezTo>
                  <a:pt x="16382" y="15161"/>
                  <a:pt x="16425" y="14913"/>
                  <a:pt x="16453" y="14783"/>
                </a:cubicBezTo>
                <a:cubicBezTo>
                  <a:pt x="16480" y="14654"/>
                  <a:pt x="16500" y="14519"/>
                  <a:pt x="16497" y="14484"/>
                </a:cubicBezTo>
                <a:cubicBezTo>
                  <a:pt x="16491" y="14416"/>
                  <a:pt x="16404" y="14830"/>
                  <a:pt x="16370" y="15090"/>
                </a:cubicBezTo>
                <a:cubicBezTo>
                  <a:pt x="16360" y="15168"/>
                  <a:pt x="16343" y="15253"/>
                  <a:pt x="16333" y="15281"/>
                </a:cubicBezTo>
                <a:cubicBezTo>
                  <a:pt x="16318" y="15323"/>
                  <a:pt x="16313" y="15318"/>
                  <a:pt x="16302" y="15245"/>
                </a:cubicBezTo>
                <a:cubicBezTo>
                  <a:pt x="16227" y="14769"/>
                  <a:pt x="16195" y="14583"/>
                  <a:pt x="16172" y="14509"/>
                </a:cubicBezTo>
                <a:lnTo>
                  <a:pt x="16144" y="14423"/>
                </a:lnTo>
                <a:close/>
                <a:moveTo>
                  <a:pt x="16989" y="14719"/>
                </a:moveTo>
                <a:cubicBezTo>
                  <a:pt x="16954" y="14719"/>
                  <a:pt x="16941" y="14764"/>
                  <a:pt x="16953" y="14842"/>
                </a:cubicBezTo>
                <a:cubicBezTo>
                  <a:pt x="16965" y="14923"/>
                  <a:pt x="17008" y="14893"/>
                  <a:pt x="17013" y="14798"/>
                </a:cubicBezTo>
                <a:cubicBezTo>
                  <a:pt x="17017" y="14739"/>
                  <a:pt x="17011" y="14719"/>
                  <a:pt x="16989" y="14719"/>
                </a:cubicBezTo>
                <a:close/>
                <a:moveTo>
                  <a:pt x="848" y="14726"/>
                </a:moveTo>
                <a:cubicBezTo>
                  <a:pt x="825" y="14718"/>
                  <a:pt x="816" y="14732"/>
                  <a:pt x="816" y="14782"/>
                </a:cubicBezTo>
                <a:cubicBezTo>
                  <a:pt x="816" y="14819"/>
                  <a:pt x="821" y="14860"/>
                  <a:pt x="827" y="14874"/>
                </a:cubicBezTo>
                <a:cubicBezTo>
                  <a:pt x="846" y="14920"/>
                  <a:pt x="881" y="14877"/>
                  <a:pt x="881" y="14807"/>
                </a:cubicBezTo>
                <a:cubicBezTo>
                  <a:pt x="881" y="14762"/>
                  <a:pt x="869" y="14733"/>
                  <a:pt x="848" y="14726"/>
                </a:cubicBezTo>
                <a:close/>
                <a:moveTo>
                  <a:pt x="18672" y="14796"/>
                </a:moveTo>
                <a:cubicBezTo>
                  <a:pt x="18664" y="14823"/>
                  <a:pt x="18633" y="15115"/>
                  <a:pt x="18637" y="15122"/>
                </a:cubicBezTo>
                <a:cubicBezTo>
                  <a:pt x="18639" y="15126"/>
                  <a:pt x="18660" y="15164"/>
                  <a:pt x="18683" y="15207"/>
                </a:cubicBezTo>
                <a:cubicBezTo>
                  <a:pt x="18731" y="15296"/>
                  <a:pt x="18740" y="15279"/>
                  <a:pt x="18755" y="15071"/>
                </a:cubicBezTo>
                <a:cubicBezTo>
                  <a:pt x="18764" y="14961"/>
                  <a:pt x="18760" y="14939"/>
                  <a:pt x="18720" y="14866"/>
                </a:cubicBezTo>
                <a:cubicBezTo>
                  <a:pt x="18695" y="14821"/>
                  <a:pt x="18673" y="14789"/>
                  <a:pt x="18672" y="14796"/>
                </a:cubicBezTo>
                <a:close/>
                <a:moveTo>
                  <a:pt x="852" y="15107"/>
                </a:moveTo>
                <a:cubicBezTo>
                  <a:pt x="742" y="15107"/>
                  <a:pt x="673" y="15121"/>
                  <a:pt x="673" y="15142"/>
                </a:cubicBezTo>
                <a:cubicBezTo>
                  <a:pt x="673" y="15164"/>
                  <a:pt x="742" y="15178"/>
                  <a:pt x="852" y="15178"/>
                </a:cubicBezTo>
                <a:cubicBezTo>
                  <a:pt x="962" y="15178"/>
                  <a:pt x="1031" y="15164"/>
                  <a:pt x="1031" y="15142"/>
                </a:cubicBezTo>
                <a:cubicBezTo>
                  <a:pt x="1031" y="15121"/>
                  <a:pt x="962" y="15107"/>
                  <a:pt x="852" y="15107"/>
                </a:cubicBezTo>
                <a:close/>
                <a:moveTo>
                  <a:pt x="16987" y="15107"/>
                </a:moveTo>
                <a:cubicBezTo>
                  <a:pt x="16872" y="15107"/>
                  <a:pt x="16801" y="15121"/>
                  <a:pt x="16801" y="15142"/>
                </a:cubicBezTo>
                <a:cubicBezTo>
                  <a:pt x="16801" y="15164"/>
                  <a:pt x="16872" y="15178"/>
                  <a:pt x="16987" y="15178"/>
                </a:cubicBezTo>
                <a:cubicBezTo>
                  <a:pt x="17101" y="15178"/>
                  <a:pt x="17173" y="15164"/>
                  <a:pt x="17173" y="15142"/>
                </a:cubicBezTo>
                <a:cubicBezTo>
                  <a:pt x="17173" y="15121"/>
                  <a:pt x="17101" y="15107"/>
                  <a:pt x="16987" y="15107"/>
                </a:cubicBezTo>
                <a:close/>
                <a:moveTo>
                  <a:pt x="16989" y="15389"/>
                </a:moveTo>
                <a:cubicBezTo>
                  <a:pt x="16951" y="15389"/>
                  <a:pt x="16937" y="15449"/>
                  <a:pt x="16959" y="15515"/>
                </a:cubicBezTo>
                <a:cubicBezTo>
                  <a:pt x="16983" y="15584"/>
                  <a:pt x="17007" y="15561"/>
                  <a:pt x="17013" y="15466"/>
                </a:cubicBezTo>
                <a:cubicBezTo>
                  <a:pt x="17017" y="15409"/>
                  <a:pt x="17010" y="15389"/>
                  <a:pt x="16989" y="15389"/>
                </a:cubicBezTo>
                <a:close/>
                <a:moveTo>
                  <a:pt x="848" y="15396"/>
                </a:moveTo>
                <a:cubicBezTo>
                  <a:pt x="825" y="15387"/>
                  <a:pt x="816" y="15402"/>
                  <a:pt x="816" y="15452"/>
                </a:cubicBezTo>
                <a:cubicBezTo>
                  <a:pt x="816" y="15489"/>
                  <a:pt x="821" y="15530"/>
                  <a:pt x="827" y="15543"/>
                </a:cubicBezTo>
                <a:cubicBezTo>
                  <a:pt x="846" y="15590"/>
                  <a:pt x="881" y="15547"/>
                  <a:pt x="881" y="15477"/>
                </a:cubicBezTo>
                <a:cubicBezTo>
                  <a:pt x="881" y="15431"/>
                  <a:pt x="869" y="15403"/>
                  <a:pt x="848" y="15396"/>
                </a:cubicBezTo>
                <a:close/>
                <a:moveTo>
                  <a:pt x="5112" y="18772"/>
                </a:moveTo>
                <a:cubicBezTo>
                  <a:pt x="4943" y="18767"/>
                  <a:pt x="4772" y="18949"/>
                  <a:pt x="4663" y="19277"/>
                </a:cubicBezTo>
                <a:cubicBezTo>
                  <a:pt x="4581" y="19521"/>
                  <a:pt x="4526" y="19888"/>
                  <a:pt x="4526" y="20182"/>
                </a:cubicBezTo>
                <a:cubicBezTo>
                  <a:pt x="4526" y="20314"/>
                  <a:pt x="4532" y="20432"/>
                  <a:pt x="4540" y="20444"/>
                </a:cubicBezTo>
                <a:cubicBezTo>
                  <a:pt x="4548" y="20456"/>
                  <a:pt x="4555" y="20495"/>
                  <a:pt x="4555" y="20530"/>
                </a:cubicBezTo>
                <a:cubicBezTo>
                  <a:pt x="4555" y="20664"/>
                  <a:pt x="4644" y="21027"/>
                  <a:pt x="4716" y="21187"/>
                </a:cubicBezTo>
                <a:cubicBezTo>
                  <a:pt x="4801" y="21376"/>
                  <a:pt x="4870" y="21468"/>
                  <a:pt x="4949" y="21504"/>
                </a:cubicBezTo>
                <a:cubicBezTo>
                  <a:pt x="4980" y="21517"/>
                  <a:pt x="5016" y="21543"/>
                  <a:pt x="5027" y="21560"/>
                </a:cubicBezTo>
                <a:cubicBezTo>
                  <a:pt x="5039" y="21577"/>
                  <a:pt x="5075" y="21584"/>
                  <a:pt x="5106" y="21576"/>
                </a:cubicBezTo>
                <a:cubicBezTo>
                  <a:pt x="5325" y="21519"/>
                  <a:pt x="5496" y="21288"/>
                  <a:pt x="5580" y="20935"/>
                </a:cubicBezTo>
                <a:cubicBezTo>
                  <a:pt x="5780" y="20095"/>
                  <a:pt x="5644" y="19150"/>
                  <a:pt x="5279" y="18842"/>
                </a:cubicBezTo>
                <a:cubicBezTo>
                  <a:pt x="5225" y="18797"/>
                  <a:pt x="5169" y="18774"/>
                  <a:pt x="5112" y="18772"/>
                </a:cubicBezTo>
                <a:close/>
                <a:moveTo>
                  <a:pt x="21019" y="18790"/>
                </a:moveTo>
                <a:cubicBezTo>
                  <a:pt x="20893" y="18791"/>
                  <a:pt x="20865" y="18802"/>
                  <a:pt x="20792" y="18886"/>
                </a:cubicBezTo>
                <a:cubicBezTo>
                  <a:pt x="20685" y="19008"/>
                  <a:pt x="20607" y="19162"/>
                  <a:pt x="20552" y="19357"/>
                </a:cubicBezTo>
                <a:cubicBezTo>
                  <a:pt x="20343" y="20102"/>
                  <a:pt x="20477" y="21174"/>
                  <a:pt x="20814" y="21459"/>
                </a:cubicBezTo>
                <a:cubicBezTo>
                  <a:pt x="20848" y="21488"/>
                  <a:pt x="20895" y="21527"/>
                  <a:pt x="20918" y="21547"/>
                </a:cubicBezTo>
                <a:cubicBezTo>
                  <a:pt x="20973" y="21592"/>
                  <a:pt x="21079" y="21600"/>
                  <a:pt x="21089" y="21560"/>
                </a:cubicBezTo>
                <a:cubicBezTo>
                  <a:pt x="21093" y="21543"/>
                  <a:pt x="21121" y="21521"/>
                  <a:pt x="21151" y="21511"/>
                </a:cubicBezTo>
                <a:cubicBezTo>
                  <a:pt x="21296" y="21463"/>
                  <a:pt x="21452" y="21165"/>
                  <a:pt x="21529" y="20791"/>
                </a:cubicBezTo>
                <a:cubicBezTo>
                  <a:pt x="21575" y="20561"/>
                  <a:pt x="21577" y="20534"/>
                  <a:pt x="21577" y="20163"/>
                </a:cubicBezTo>
                <a:cubicBezTo>
                  <a:pt x="21577" y="19811"/>
                  <a:pt x="21574" y="19757"/>
                  <a:pt x="21538" y="19577"/>
                </a:cubicBezTo>
                <a:cubicBezTo>
                  <a:pt x="21476" y="19268"/>
                  <a:pt x="21397" y="19073"/>
                  <a:pt x="21273" y="18921"/>
                </a:cubicBezTo>
                <a:cubicBezTo>
                  <a:pt x="21168" y="18794"/>
                  <a:pt x="21157" y="18789"/>
                  <a:pt x="21019" y="18790"/>
                </a:cubicBezTo>
                <a:close/>
                <a:moveTo>
                  <a:pt x="196" y="19018"/>
                </a:moveTo>
                <a:cubicBezTo>
                  <a:pt x="154" y="19018"/>
                  <a:pt x="125" y="19094"/>
                  <a:pt x="87" y="19301"/>
                </a:cubicBezTo>
                <a:cubicBezTo>
                  <a:pt x="27" y="19626"/>
                  <a:pt x="59" y="19785"/>
                  <a:pt x="187" y="19803"/>
                </a:cubicBezTo>
                <a:lnTo>
                  <a:pt x="249" y="19810"/>
                </a:lnTo>
                <a:lnTo>
                  <a:pt x="268" y="20037"/>
                </a:lnTo>
                <a:cubicBezTo>
                  <a:pt x="278" y="20162"/>
                  <a:pt x="297" y="20304"/>
                  <a:pt x="310" y="20353"/>
                </a:cubicBezTo>
                <a:lnTo>
                  <a:pt x="334" y="20442"/>
                </a:lnTo>
                <a:lnTo>
                  <a:pt x="347" y="20356"/>
                </a:lnTo>
                <a:cubicBezTo>
                  <a:pt x="356" y="20293"/>
                  <a:pt x="350" y="20223"/>
                  <a:pt x="323" y="20074"/>
                </a:cubicBezTo>
                <a:cubicBezTo>
                  <a:pt x="297" y="19934"/>
                  <a:pt x="284" y="19783"/>
                  <a:pt x="277" y="19561"/>
                </a:cubicBezTo>
                <a:cubicBezTo>
                  <a:pt x="266" y="19168"/>
                  <a:pt x="243" y="19018"/>
                  <a:pt x="196" y="19018"/>
                </a:cubicBezTo>
                <a:close/>
                <a:moveTo>
                  <a:pt x="19206" y="19018"/>
                </a:moveTo>
                <a:cubicBezTo>
                  <a:pt x="19164" y="19018"/>
                  <a:pt x="19112" y="19172"/>
                  <a:pt x="19085" y="19375"/>
                </a:cubicBezTo>
                <a:cubicBezTo>
                  <a:pt x="19045" y="19667"/>
                  <a:pt x="19074" y="19784"/>
                  <a:pt x="19193" y="19804"/>
                </a:cubicBezTo>
                <a:cubicBezTo>
                  <a:pt x="19258" y="19815"/>
                  <a:pt x="19278" y="19864"/>
                  <a:pt x="19279" y="20022"/>
                </a:cubicBezTo>
                <a:cubicBezTo>
                  <a:pt x="19279" y="20080"/>
                  <a:pt x="19292" y="20198"/>
                  <a:pt x="19308" y="20285"/>
                </a:cubicBezTo>
                <a:cubicBezTo>
                  <a:pt x="19331" y="20408"/>
                  <a:pt x="19340" y="20431"/>
                  <a:pt x="19351" y="20391"/>
                </a:cubicBezTo>
                <a:cubicBezTo>
                  <a:pt x="19371" y="20313"/>
                  <a:pt x="19368" y="20254"/>
                  <a:pt x="19334" y="20081"/>
                </a:cubicBezTo>
                <a:cubicBezTo>
                  <a:pt x="19313" y="19975"/>
                  <a:pt x="19299" y="19811"/>
                  <a:pt x="19291" y="19575"/>
                </a:cubicBezTo>
                <a:cubicBezTo>
                  <a:pt x="19277" y="19191"/>
                  <a:pt x="19251" y="19018"/>
                  <a:pt x="19206" y="19018"/>
                </a:cubicBezTo>
                <a:close/>
                <a:moveTo>
                  <a:pt x="16333" y="19025"/>
                </a:moveTo>
                <a:cubicBezTo>
                  <a:pt x="16271" y="19003"/>
                  <a:pt x="16167" y="19456"/>
                  <a:pt x="16191" y="19645"/>
                </a:cubicBezTo>
                <a:cubicBezTo>
                  <a:pt x="16202" y="19727"/>
                  <a:pt x="16262" y="19795"/>
                  <a:pt x="16326" y="19800"/>
                </a:cubicBezTo>
                <a:cubicBezTo>
                  <a:pt x="16383" y="19804"/>
                  <a:pt x="16393" y="19840"/>
                  <a:pt x="16405" y="20050"/>
                </a:cubicBezTo>
                <a:cubicBezTo>
                  <a:pt x="16409" y="20142"/>
                  <a:pt x="16424" y="20267"/>
                  <a:pt x="16437" y="20327"/>
                </a:cubicBezTo>
                <a:cubicBezTo>
                  <a:pt x="16454" y="20412"/>
                  <a:pt x="16463" y="20426"/>
                  <a:pt x="16472" y="20388"/>
                </a:cubicBezTo>
                <a:cubicBezTo>
                  <a:pt x="16492" y="20313"/>
                  <a:pt x="16488" y="20251"/>
                  <a:pt x="16456" y="20086"/>
                </a:cubicBezTo>
                <a:cubicBezTo>
                  <a:pt x="16436" y="19989"/>
                  <a:pt x="16421" y="19809"/>
                  <a:pt x="16412" y="19576"/>
                </a:cubicBezTo>
                <a:cubicBezTo>
                  <a:pt x="16397" y="19173"/>
                  <a:pt x="16378" y="19040"/>
                  <a:pt x="16333" y="19025"/>
                </a:cubicBezTo>
                <a:close/>
                <a:moveTo>
                  <a:pt x="18649" y="19041"/>
                </a:moveTo>
                <a:lnTo>
                  <a:pt x="18635" y="19138"/>
                </a:lnTo>
                <a:cubicBezTo>
                  <a:pt x="18622" y="19218"/>
                  <a:pt x="18625" y="19259"/>
                  <a:pt x="18654" y="19381"/>
                </a:cubicBezTo>
                <a:cubicBezTo>
                  <a:pt x="18691" y="19533"/>
                  <a:pt x="18761" y="20082"/>
                  <a:pt x="18765" y="20246"/>
                </a:cubicBezTo>
                <a:cubicBezTo>
                  <a:pt x="18767" y="20297"/>
                  <a:pt x="18770" y="20268"/>
                  <a:pt x="18774" y="20182"/>
                </a:cubicBezTo>
                <a:cubicBezTo>
                  <a:pt x="18784" y="19900"/>
                  <a:pt x="18728" y="19317"/>
                  <a:pt x="18672" y="19120"/>
                </a:cubicBezTo>
                <a:lnTo>
                  <a:pt x="18649" y="19041"/>
                </a:lnTo>
                <a:close/>
                <a:moveTo>
                  <a:pt x="2943" y="19070"/>
                </a:moveTo>
                <a:cubicBezTo>
                  <a:pt x="2935" y="19066"/>
                  <a:pt x="2931" y="19083"/>
                  <a:pt x="2923" y="19119"/>
                </a:cubicBezTo>
                <a:cubicBezTo>
                  <a:pt x="2910" y="19179"/>
                  <a:pt x="2914" y="19216"/>
                  <a:pt x="2950" y="19342"/>
                </a:cubicBezTo>
                <a:cubicBezTo>
                  <a:pt x="3004" y="19528"/>
                  <a:pt x="3061" y="19917"/>
                  <a:pt x="3076" y="20199"/>
                </a:cubicBezTo>
                <a:lnTo>
                  <a:pt x="3086" y="20410"/>
                </a:lnTo>
                <a:lnTo>
                  <a:pt x="3091" y="20211"/>
                </a:lnTo>
                <a:cubicBezTo>
                  <a:pt x="3093" y="20102"/>
                  <a:pt x="3085" y="19905"/>
                  <a:pt x="3073" y="19776"/>
                </a:cubicBezTo>
                <a:cubicBezTo>
                  <a:pt x="3048" y="19514"/>
                  <a:pt x="3051" y="19477"/>
                  <a:pt x="3100" y="19477"/>
                </a:cubicBezTo>
                <a:cubicBezTo>
                  <a:pt x="3143" y="19477"/>
                  <a:pt x="3167" y="19402"/>
                  <a:pt x="3180" y="19226"/>
                </a:cubicBezTo>
                <a:lnTo>
                  <a:pt x="3190" y="19083"/>
                </a:lnTo>
                <a:lnTo>
                  <a:pt x="3152" y="19174"/>
                </a:lnTo>
                <a:cubicBezTo>
                  <a:pt x="3099" y="19299"/>
                  <a:pt x="3043" y="19293"/>
                  <a:pt x="2985" y="19156"/>
                </a:cubicBezTo>
                <a:cubicBezTo>
                  <a:pt x="2962" y="19102"/>
                  <a:pt x="2951" y="19075"/>
                  <a:pt x="2943" y="19070"/>
                </a:cubicBezTo>
                <a:close/>
                <a:moveTo>
                  <a:pt x="17552" y="19070"/>
                </a:moveTo>
                <a:cubicBezTo>
                  <a:pt x="17544" y="19066"/>
                  <a:pt x="17540" y="19083"/>
                  <a:pt x="17532" y="19119"/>
                </a:cubicBezTo>
                <a:cubicBezTo>
                  <a:pt x="17519" y="19179"/>
                  <a:pt x="17524" y="19216"/>
                  <a:pt x="17560" y="19342"/>
                </a:cubicBezTo>
                <a:cubicBezTo>
                  <a:pt x="17612" y="19524"/>
                  <a:pt x="17668" y="19910"/>
                  <a:pt x="17684" y="20199"/>
                </a:cubicBezTo>
                <a:lnTo>
                  <a:pt x="17696" y="20410"/>
                </a:lnTo>
                <a:lnTo>
                  <a:pt x="17701" y="20239"/>
                </a:lnTo>
                <a:cubicBezTo>
                  <a:pt x="17703" y="20146"/>
                  <a:pt x="17695" y="19951"/>
                  <a:pt x="17682" y="19805"/>
                </a:cubicBezTo>
                <a:cubicBezTo>
                  <a:pt x="17670" y="19659"/>
                  <a:pt x="17664" y="19525"/>
                  <a:pt x="17668" y="19507"/>
                </a:cubicBezTo>
                <a:cubicBezTo>
                  <a:pt x="17672" y="19490"/>
                  <a:pt x="17692" y="19477"/>
                  <a:pt x="17711" y="19477"/>
                </a:cubicBezTo>
                <a:cubicBezTo>
                  <a:pt x="17751" y="19477"/>
                  <a:pt x="17781" y="19373"/>
                  <a:pt x="17795" y="19195"/>
                </a:cubicBezTo>
                <a:lnTo>
                  <a:pt x="17804" y="19074"/>
                </a:lnTo>
                <a:lnTo>
                  <a:pt x="17763" y="19170"/>
                </a:lnTo>
                <a:cubicBezTo>
                  <a:pt x="17708" y="19299"/>
                  <a:pt x="17652" y="19295"/>
                  <a:pt x="17594" y="19156"/>
                </a:cubicBezTo>
                <a:cubicBezTo>
                  <a:pt x="17571" y="19102"/>
                  <a:pt x="17560" y="19075"/>
                  <a:pt x="17552" y="19070"/>
                </a:cubicBezTo>
                <a:close/>
                <a:moveTo>
                  <a:pt x="18012" y="19115"/>
                </a:moveTo>
                <a:lnTo>
                  <a:pt x="17995" y="19216"/>
                </a:lnTo>
                <a:cubicBezTo>
                  <a:pt x="17980" y="19302"/>
                  <a:pt x="17981" y="19333"/>
                  <a:pt x="18005" y="19423"/>
                </a:cubicBezTo>
                <a:cubicBezTo>
                  <a:pt x="18058" y="19621"/>
                  <a:pt x="18100" y="19846"/>
                  <a:pt x="18134" y="20102"/>
                </a:cubicBezTo>
                <a:cubicBezTo>
                  <a:pt x="18152" y="20242"/>
                  <a:pt x="18171" y="20346"/>
                  <a:pt x="18176" y="20331"/>
                </a:cubicBezTo>
                <a:cubicBezTo>
                  <a:pt x="18181" y="20316"/>
                  <a:pt x="18204" y="20177"/>
                  <a:pt x="18225" y="20022"/>
                </a:cubicBezTo>
                <a:cubicBezTo>
                  <a:pt x="18269" y="19713"/>
                  <a:pt x="18338" y="19352"/>
                  <a:pt x="18362" y="19317"/>
                </a:cubicBezTo>
                <a:cubicBezTo>
                  <a:pt x="18380" y="19289"/>
                  <a:pt x="18381" y="19158"/>
                  <a:pt x="18363" y="19158"/>
                </a:cubicBezTo>
                <a:cubicBezTo>
                  <a:pt x="18347" y="19158"/>
                  <a:pt x="18270" y="19542"/>
                  <a:pt x="18234" y="19804"/>
                </a:cubicBezTo>
                <a:cubicBezTo>
                  <a:pt x="18220" y="19904"/>
                  <a:pt x="18200" y="19987"/>
                  <a:pt x="18189" y="19987"/>
                </a:cubicBezTo>
                <a:cubicBezTo>
                  <a:pt x="18178" y="19987"/>
                  <a:pt x="18154" y="19881"/>
                  <a:pt x="18133" y="19740"/>
                </a:cubicBezTo>
                <a:cubicBezTo>
                  <a:pt x="18112" y="19604"/>
                  <a:pt x="18077" y="19409"/>
                  <a:pt x="18054" y="19305"/>
                </a:cubicBezTo>
                <a:lnTo>
                  <a:pt x="18012" y="19115"/>
                </a:lnTo>
                <a:close/>
                <a:moveTo>
                  <a:pt x="1549" y="19158"/>
                </a:moveTo>
                <a:cubicBezTo>
                  <a:pt x="1544" y="19158"/>
                  <a:pt x="1518" y="19319"/>
                  <a:pt x="1491" y="19515"/>
                </a:cubicBezTo>
                <a:cubicBezTo>
                  <a:pt x="1464" y="19711"/>
                  <a:pt x="1420" y="19958"/>
                  <a:pt x="1394" y="20065"/>
                </a:cubicBezTo>
                <a:cubicBezTo>
                  <a:pt x="1368" y="20172"/>
                  <a:pt x="1346" y="20294"/>
                  <a:pt x="1346" y="20335"/>
                </a:cubicBezTo>
                <a:cubicBezTo>
                  <a:pt x="1346" y="20401"/>
                  <a:pt x="1350" y="20398"/>
                  <a:pt x="1375" y="20304"/>
                </a:cubicBezTo>
                <a:cubicBezTo>
                  <a:pt x="1414" y="20162"/>
                  <a:pt x="1459" y="19921"/>
                  <a:pt x="1489" y="19694"/>
                </a:cubicBezTo>
                <a:cubicBezTo>
                  <a:pt x="1525" y="19412"/>
                  <a:pt x="1531" y="19420"/>
                  <a:pt x="1603" y="19864"/>
                </a:cubicBezTo>
                <a:cubicBezTo>
                  <a:pt x="1627" y="20009"/>
                  <a:pt x="1661" y="20182"/>
                  <a:pt x="1678" y="20249"/>
                </a:cubicBezTo>
                <a:lnTo>
                  <a:pt x="1708" y="20372"/>
                </a:lnTo>
                <a:lnTo>
                  <a:pt x="1728" y="20275"/>
                </a:lnTo>
                <a:cubicBezTo>
                  <a:pt x="1747" y="20186"/>
                  <a:pt x="1746" y="20171"/>
                  <a:pt x="1712" y="20064"/>
                </a:cubicBezTo>
                <a:cubicBezTo>
                  <a:pt x="1667" y="19918"/>
                  <a:pt x="1597" y="19537"/>
                  <a:pt x="1575" y="19321"/>
                </a:cubicBezTo>
                <a:cubicBezTo>
                  <a:pt x="1565" y="19232"/>
                  <a:pt x="1554" y="19158"/>
                  <a:pt x="1549" y="19158"/>
                </a:cubicBezTo>
                <a:close/>
                <a:moveTo>
                  <a:pt x="2579" y="19275"/>
                </a:moveTo>
                <a:cubicBezTo>
                  <a:pt x="2517" y="19298"/>
                  <a:pt x="2456" y="19555"/>
                  <a:pt x="2440" y="19880"/>
                </a:cubicBezTo>
                <a:cubicBezTo>
                  <a:pt x="2433" y="20040"/>
                  <a:pt x="2436" y="20077"/>
                  <a:pt x="2462" y="20141"/>
                </a:cubicBezTo>
                <a:cubicBezTo>
                  <a:pt x="2514" y="20270"/>
                  <a:pt x="2616" y="20224"/>
                  <a:pt x="2675" y="20046"/>
                </a:cubicBezTo>
                <a:cubicBezTo>
                  <a:pt x="2724" y="19897"/>
                  <a:pt x="2672" y="19333"/>
                  <a:pt x="2605" y="19280"/>
                </a:cubicBezTo>
                <a:cubicBezTo>
                  <a:pt x="2596" y="19274"/>
                  <a:pt x="2587" y="19272"/>
                  <a:pt x="2579" y="19275"/>
                </a:cubicBezTo>
                <a:close/>
                <a:moveTo>
                  <a:pt x="852" y="19441"/>
                </a:moveTo>
                <a:cubicBezTo>
                  <a:pt x="826" y="19441"/>
                  <a:pt x="816" y="19460"/>
                  <a:pt x="816" y="19508"/>
                </a:cubicBezTo>
                <a:cubicBezTo>
                  <a:pt x="816" y="19546"/>
                  <a:pt x="825" y="19583"/>
                  <a:pt x="834" y="19591"/>
                </a:cubicBezTo>
                <a:cubicBezTo>
                  <a:pt x="864" y="19616"/>
                  <a:pt x="888" y="19578"/>
                  <a:pt x="888" y="19507"/>
                </a:cubicBezTo>
                <a:cubicBezTo>
                  <a:pt x="888" y="19459"/>
                  <a:pt x="878" y="19441"/>
                  <a:pt x="852" y="19441"/>
                </a:cubicBezTo>
                <a:close/>
                <a:moveTo>
                  <a:pt x="16988" y="19441"/>
                </a:moveTo>
                <a:cubicBezTo>
                  <a:pt x="16952" y="19441"/>
                  <a:pt x="16937" y="19501"/>
                  <a:pt x="16958" y="19563"/>
                </a:cubicBezTo>
                <a:cubicBezTo>
                  <a:pt x="16980" y="19627"/>
                  <a:pt x="17016" y="19592"/>
                  <a:pt x="17016" y="19507"/>
                </a:cubicBezTo>
                <a:cubicBezTo>
                  <a:pt x="17016" y="19465"/>
                  <a:pt x="17006" y="19441"/>
                  <a:pt x="16988" y="19441"/>
                </a:cubicBezTo>
                <a:close/>
                <a:moveTo>
                  <a:pt x="2032" y="19511"/>
                </a:moveTo>
                <a:cubicBezTo>
                  <a:pt x="2027" y="19511"/>
                  <a:pt x="2016" y="19579"/>
                  <a:pt x="2007" y="19661"/>
                </a:cubicBezTo>
                <a:cubicBezTo>
                  <a:pt x="1992" y="19807"/>
                  <a:pt x="1992" y="19814"/>
                  <a:pt x="2037" y="19909"/>
                </a:cubicBezTo>
                <a:lnTo>
                  <a:pt x="2084" y="20008"/>
                </a:lnTo>
                <a:lnTo>
                  <a:pt x="2105" y="19843"/>
                </a:lnTo>
                <a:lnTo>
                  <a:pt x="2126" y="19679"/>
                </a:lnTo>
                <a:lnTo>
                  <a:pt x="2083" y="19595"/>
                </a:lnTo>
                <a:cubicBezTo>
                  <a:pt x="2060" y="19549"/>
                  <a:pt x="2037" y="19511"/>
                  <a:pt x="2032" y="19511"/>
                </a:cubicBezTo>
                <a:close/>
                <a:moveTo>
                  <a:pt x="763" y="19837"/>
                </a:moveTo>
                <a:cubicBezTo>
                  <a:pt x="710" y="19844"/>
                  <a:pt x="750" y="19850"/>
                  <a:pt x="852" y="19850"/>
                </a:cubicBezTo>
                <a:cubicBezTo>
                  <a:pt x="954" y="19850"/>
                  <a:pt x="998" y="19844"/>
                  <a:pt x="949" y="19837"/>
                </a:cubicBezTo>
                <a:cubicBezTo>
                  <a:pt x="900" y="19830"/>
                  <a:pt x="817" y="19830"/>
                  <a:pt x="763" y="19837"/>
                </a:cubicBezTo>
                <a:close/>
                <a:moveTo>
                  <a:pt x="16890" y="19837"/>
                </a:moveTo>
                <a:cubicBezTo>
                  <a:pt x="16837" y="19844"/>
                  <a:pt x="16880" y="19850"/>
                  <a:pt x="16987" y="19850"/>
                </a:cubicBezTo>
                <a:cubicBezTo>
                  <a:pt x="17093" y="19850"/>
                  <a:pt x="17137" y="19844"/>
                  <a:pt x="17084" y="19837"/>
                </a:cubicBezTo>
                <a:cubicBezTo>
                  <a:pt x="17030" y="19830"/>
                  <a:pt x="16943" y="19830"/>
                  <a:pt x="16890" y="19837"/>
                </a:cubicBezTo>
                <a:close/>
                <a:moveTo>
                  <a:pt x="849" y="20093"/>
                </a:moveTo>
                <a:cubicBezTo>
                  <a:pt x="830" y="20096"/>
                  <a:pt x="816" y="20131"/>
                  <a:pt x="816" y="20182"/>
                </a:cubicBezTo>
                <a:cubicBezTo>
                  <a:pt x="816" y="20217"/>
                  <a:pt x="825" y="20252"/>
                  <a:pt x="834" y="20261"/>
                </a:cubicBezTo>
                <a:cubicBezTo>
                  <a:pt x="863" y="20286"/>
                  <a:pt x="888" y="20248"/>
                  <a:pt x="888" y="20179"/>
                </a:cubicBezTo>
                <a:cubicBezTo>
                  <a:pt x="888" y="20144"/>
                  <a:pt x="880" y="20109"/>
                  <a:pt x="870" y="20100"/>
                </a:cubicBezTo>
                <a:cubicBezTo>
                  <a:pt x="863" y="20094"/>
                  <a:pt x="856" y="20092"/>
                  <a:pt x="849" y="20093"/>
                </a:cubicBezTo>
                <a:close/>
                <a:moveTo>
                  <a:pt x="16988" y="20111"/>
                </a:moveTo>
                <a:cubicBezTo>
                  <a:pt x="16956" y="20111"/>
                  <a:pt x="16938" y="20164"/>
                  <a:pt x="16951" y="20216"/>
                </a:cubicBezTo>
                <a:cubicBezTo>
                  <a:pt x="16968" y="20282"/>
                  <a:pt x="17016" y="20255"/>
                  <a:pt x="17016" y="20181"/>
                </a:cubicBezTo>
                <a:cubicBezTo>
                  <a:pt x="17016" y="20134"/>
                  <a:pt x="17006" y="20111"/>
                  <a:pt x="16988" y="2011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84" name="تجميع"/>
          <p:cNvGrpSpPr/>
          <p:nvPr/>
        </p:nvGrpSpPr>
        <p:grpSpPr>
          <a:xfrm>
            <a:off x="1806303" y="7175643"/>
            <a:ext cx="4542904" cy="5052051"/>
            <a:chOff x="0" y="0"/>
            <a:chExt cx="4542903" cy="5052050"/>
          </a:xfrm>
        </p:grpSpPr>
        <p:sp>
          <p:nvSpPr>
            <p:cNvPr id="2182" name="مستطيل مستدير الزوايا"/>
            <p:cNvSpPr/>
            <p:nvPr/>
          </p:nvSpPr>
          <p:spPr>
            <a:xfrm>
              <a:off x="0" y="809523"/>
              <a:ext cx="3282422" cy="42425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83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815775" y="0"/>
              <a:ext cx="2727129" cy="2727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0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20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20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18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18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18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8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19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8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0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8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8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8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28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9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06303" y="12330896"/>
            <a:ext cx="1911772" cy="621527"/>
            <a:chOff x="0" y="0"/>
            <a:chExt cx="1911771" cy="621525"/>
          </a:xfrm>
        </p:grpSpPr>
        <p:grpSp>
          <p:nvGrpSpPr>
            <p:cNvPr id="228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28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8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293" name="تجميع"/>
          <p:cNvGrpSpPr/>
          <p:nvPr/>
        </p:nvGrpSpPr>
        <p:grpSpPr>
          <a:xfrm>
            <a:off x="1806303" y="7175643"/>
            <a:ext cx="4542904" cy="5052051"/>
            <a:chOff x="0" y="0"/>
            <a:chExt cx="4542903" cy="5052050"/>
          </a:xfrm>
        </p:grpSpPr>
        <p:sp>
          <p:nvSpPr>
            <p:cNvPr id="2291" name="مستطيل مستدير الزوايا"/>
            <p:cNvSpPr/>
            <p:nvPr/>
          </p:nvSpPr>
          <p:spPr>
            <a:xfrm>
              <a:off x="0" y="809523"/>
              <a:ext cx="3282422" cy="42425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9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815775" y="0"/>
              <a:ext cx="2727129" cy="2727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4" name="IMG_4487.png" descr="IMG_4487.png"/>
          <p:cNvPicPr>
            <a:picLocks noChangeAspect="1"/>
          </p:cNvPicPr>
          <p:nvPr/>
        </p:nvPicPr>
        <p:blipFill>
          <a:blip r:embed="rId10">
            <a:extLst/>
          </a:blip>
          <a:srcRect l="6370" t="4625" r="6196" b="6084"/>
          <a:stretch>
            <a:fillRect/>
          </a:stretch>
        </p:blipFill>
        <p:spPr>
          <a:xfrm>
            <a:off x="5695257" y="1395572"/>
            <a:ext cx="15635692" cy="11153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81" fill="norm" stroke="1" extrusionOk="0">
                <a:moveTo>
                  <a:pt x="17719" y="1"/>
                </a:moveTo>
                <a:cubicBezTo>
                  <a:pt x="14440" y="1"/>
                  <a:pt x="14661" y="-17"/>
                  <a:pt x="14232" y="287"/>
                </a:cubicBezTo>
                <a:cubicBezTo>
                  <a:pt x="14105" y="377"/>
                  <a:pt x="13873" y="586"/>
                  <a:pt x="13715" y="752"/>
                </a:cubicBezTo>
                <a:cubicBezTo>
                  <a:pt x="13558" y="918"/>
                  <a:pt x="13382" y="1087"/>
                  <a:pt x="13323" y="1128"/>
                </a:cubicBezTo>
                <a:lnTo>
                  <a:pt x="13215" y="1202"/>
                </a:lnTo>
                <a:lnTo>
                  <a:pt x="6983" y="1222"/>
                </a:lnTo>
                <a:cubicBezTo>
                  <a:pt x="2252" y="1236"/>
                  <a:pt x="721" y="1250"/>
                  <a:pt x="631" y="1280"/>
                </a:cubicBezTo>
                <a:cubicBezTo>
                  <a:pt x="565" y="1302"/>
                  <a:pt x="456" y="1359"/>
                  <a:pt x="387" y="1406"/>
                </a:cubicBezTo>
                <a:cubicBezTo>
                  <a:pt x="153" y="1566"/>
                  <a:pt x="58" y="1843"/>
                  <a:pt x="23" y="2466"/>
                </a:cubicBezTo>
                <a:cubicBezTo>
                  <a:pt x="-9" y="3048"/>
                  <a:pt x="-8" y="20048"/>
                  <a:pt x="24" y="20410"/>
                </a:cubicBezTo>
                <a:cubicBezTo>
                  <a:pt x="84" y="21078"/>
                  <a:pt x="283" y="21395"/>
                  <a:pt x="726" y="21527"/>
                </a:cubicBezTo>
                <a:cubicBezTo>
                  <a:pt x="873" y="21571"/>
                  <a:pt x="2088" y="21578"/>
                  <a:pt x="10703" y="21580"/>
                </a:cubicBezTo>
                <a:cubicBezTo>
                  <a:pt x="20327" y="21583"/>
                  <a:pt x="20516" y="21581"/>
                  <a:pt x="20693" y="21518"/>
                </a:cubicBezTo>
                <a:cubicBezTo>
                  <a:pt x="20933" y="21432"/>
                  <a:pt x="21097" y="21311"/>
                  <a:pt x="21254" y="21103"/>
                </a:cubicBezTo>
                <a:cubicBezTo>
                  <a:pt x="21399" y="20914"/>
                  <a:pt x="21525" y="20589"/>
                  <a:pt x="21568" y="20302"/>
                </a:cubicBezTo>
                <a:cubicBezTo>
                  <a:pt x="21585" y="20183"/>
                  <a:pt x="21591" y="17244"/>
                  <a:pt x="21586" y="10717"/>
                </a:cubicBezTo>
                <a:cubicBezTo>
                  <a:pt x="21580" y="1944"/>
                  <a:pt x="21577" y="1292"/>
                  <a:pt x="21539" y="1143"/>
                </a:cubicBezTo>
                <a:cubicBezTo>
                  <a:pt x="21391" y="558"/>
                  <a:pt x="21158" y="240"/>
                  <a:pt x="20745" y="62"/>
                </a:cubicBezTo>
                <a:cubicBezTo>
                  <a:pt x="20611" y="4"/>
                  <a:pt x="20451" y="1"/>
                  <a:pt x="17719" y="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1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31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31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29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29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2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9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30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8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31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9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9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9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9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96" name="IMG_4487.png" descr="IMG_4487.png"/>
          <p:cNvPicPr>
            <a:picLocks noChangeAspect="1"/>
          </p:cNvPicPr>
          <p:nvPr/>
        </p:nvPicPr>
        <p:blipFill>
          <a:blip r:embed="rId9">
            <a:extLst/>
          </a:blip>
          <a:srcRect l="6370" t="4625" r="6196" b="6084"/>
          <a:stretch>
            <a:fillRect/>
          </a:stretch>
        </p:blipFill>
        <p:spPr>
          <a:xfrm>
            <a:off x="5695257" y="1395572"/>
            <a:ext cx="15635692" cy="11153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81" fill="norm" stroke="1" extrusionOk="0">
                <a:moveTo>
                  <a:pt x="17719" y="1"/>
                </a:moveTo>
                <a:cubicBezTo>
                  <a:pt x="14440" y="1"/>
                  <a:pt x="14661" y="-17"/>
                  <a:pt x="14232" y="287"/>
                </a:cubicBezTo>
                <a:cubicBezTo>
                  <a:pt x="14105" y="377"/>
                  <a:pt x="13873" y="586"/>
                  <a:pt x="13715" y="752"/>
                </a:cubicBezTo>
                <a:cubicBezTo>
                  <a:pt x="13558" y="918"/>
                  <a:pt x="13382" y="1087"/>
                  <a:pt x="13323" y="1128"/>
                </a:cubicBezTo>
                <a:lnTo>
                  <a:pt x="13215" y="1202"/>
                </a:lnTo>
                <a:lnTo>
                  <a:pt x="6983" y="1222"/>
                </a:lnTo>
                <a:cubicBezTo>
                  <a:pt x="2252" y="1236"/>
                  <a:pt x="721" y="1250"/>
                  <a:pt x="631" y="1280"/>
                </a:cubicBezTo>
                <a:cubicBezTo>
                  <a:pt x="565" y="1302"/>
                  <a:pt x="456" y="1359"/>
                  <a:pt x="387" y="1406"/>
                </a:cubicBezTo>
                <a:cubicBezTo>
                  <a:pt x="153" y="1566"/>
                  <a:pt x="58" y="1843"/>
                  <a:pt x="23" y="2466"/>
                </a:cubicBezTo>
                <a:cubicBezTo>
                  <a:pt x="-9" y="3048"/>
                  <a:pt x="-8" y="20048"/>
                  <a:pt x="24" y="20410"/>
                </a:cubicBezTo>
                <a:cubicBezTo>
                  <a:pt x="84" y="21078"/>
                  <a:pt x="283" y="21395"/>
                  <a:pt x="726" y="21527"/>
                </a:cubicBezTo>
                <a:cubicBezTo>
                  <a:pt x="873" y="21571"/>
                  <a:pt x="2088" y="21578"/>
                  <a:pt x="10703" y="21580"/>
                </a:cubicBezTo>
                <a:cubicBezTo>
                  <a:pt x="20327" y="21583"/>
                  <a:pt x="20516" y="21581"/>
                  <a:pt x="20693" y="21518"/>
                </a:cubicBezTo>
                <a:cubicBezTo>
                  <a:pt x="20933" y="21432"/>
                  <a:pt x="21097" y="21311"/>
                  <a:pt x="21254" y="21103"/>
                </a:cubicBezTo>
                <a:cubicBezTo>
                  <a:pt x="21399" y="20914"/>
                  <a:pt x="21525" y="20589"/>
                  <a:pt x="21568" y="20302"/>
                </a:cubicBezTo>
                <a:cubicBezTo>
                  <a:pt x="21585" y="20183"/>
                  <a:pt x="21591" y="17244"/>
                  <a:pt x="21586" y="10717"/>
                </a:cubicBezTo>
                <a:cubicBezTo>
                  <a:pt x="21580" y="1944"/>
                  <a:pt x="21577" y="1292"/>
                  <a:pt x="21539" y="1143"/>
                </a:cubicBezTo>
                <a:cubicBezTo>
                  <a:pt x="21391" y="558"/>
                  <a:pt x="21158" y="240"/>
                  <a:pt x="20745" y="62"/>
                </a:cubicBezTo>
                <a:cubicBezTo>
                  <a:pt x="20611" y="4"/>
                  <a:pt x="20451" y="1"/>
                  <a:pt x="17719" y="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16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414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412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401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399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8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0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5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40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3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1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17" name="IMG_4569.png" descr="IMG_4569.png"/>
          <p:cNvPicPr>
            <a:picLocks noChangeAspect="1"/>
          </p:cNvPicPr>
          <p:nvPr/>
        </p:nvPicPr>
        <p:blipFill>
          <a:blip r:embed="rId29">
            <a:extLst/>
          </a:blip>
          <a:srcRect l="28886" t="15447" r="24720" b="67165"/>
          <a:stretch>
            <a:fillRect/>
          </a:stretch>
        </p:blipFill>
        <p:spPr>
          <a:xfrm>
            <a:off x="1983417" y="6368189"/>
            <a:ext cx="10411124" cy="2725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8" name="IMG_4569.png" descr="IMG_4569.png"/>
          <p:cNvPicPr>
            <a:picLocks noChangeAspect="1"/>
          </p:cNvPicPr>
          <p:nvPr/>
        </p:nvPicPr>
        <p:blipFill>
          <a:blip r:embed="rId29">
            <a:extLst/>
          </a:blip>
          <a:srcRect l="34516" t="75689" r="19090" b="5089"/>
          <a:stretch>
            <a:fillRect/>
          </a:stretch>
        </p:blipFill>
        <p:spPr>
          <a:xfrm>
            <a:off x="2308343" y="9622631"/>
            <a:ext cx="10433067" cy="3019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2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9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49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98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49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02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50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0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0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0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0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0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508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9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1">
            <a:extLst/>
          </a:blip>
          <a:srcRect l="40803" t="26581" r="38461" b="31545"/>
          <a:stretch>
            <a:fillRect/>
          </a:stretch>
        </p:blipFill>
        <p:spPr>
          <a:xfrm>
            <a:off x="4955131" y="9919113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510" name="IMG_4488.png" descr="IMG_4488.png"/>
          <p:cNvPicPr>
            <a:picLocks noChangeAspect="1"/>
          </p:cNvPicPr>
          <p:nvPr/>
        </p:nvPicPr>
        <p:blipFill>
          <a:blip r:embed="rId12">
            <a:extLst/>
          </a:blip>
          <a:srcRect l="2218" t="34417" r="13274" b="49525"/>
          <a:stretch>
            <a:fillRect/>
          </a:stretch>
        </p:blipFill>
        <p:spPr>
          <a:xfrm>
            <a:off x="3592338" y="4327918"/>
            <a:ext cx="19380201" cy="2572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7" fill="norm" stroke="1" extrusionOk="0">
                <a:moveTo>
                  <a:pt x="16856" y="6"/>
                </a:moveTo>
                <a:cubicBezTo>
                  <a:pt x="16841" y="22"/>
                  <a:pt x="16824" y="140"/>
                  <a:pt x="16813" y="312"/>
                </a:cubicBezTo>
                <a:cubicBezTo>
                  <a:pt x="16796" y="563"/>
                  <a:pt x="16796" y="602"/>
                  <a:pt x="16811" y="727"/>
                </a:cubicBezTo>
                <a:cubicBezTo>
                  <a:pt x="16826" y="852"/>
                  <a:pt x="16826" y="882"/>
                  <a:pt x="16810" y="1069"/>
                </a:cubicBezTo>
                <a:cubicBezTo>
                  <a:pt x="16790" y="1294"/>
                  <a:pt x="16773" y="1279"/>
                  <a:pt x="16773" y="1036"/>
                </a:cubicBezTo>
                <a:cubicBezTo>
                  <a:pt x="16773" y="952"/>
                  <a:pt x="16764" y="845"/>
                  <a:pt x="16752" y="800"/>
                </a:cubicBezTo>
                <a:cubicBezTo>
                  <a:pt x="16737" y="736"/>
                  <a:pt x="16726" y="754"/>
                  <a:pt x="16707" y="883"/>
                </a:cubicBezTo>
                <a:cubicBezTo>
                  <a:pt x="16687" y="1018"/>
                  <a:pt x="16685" y="1042"/>
                  <a:pt x="16702" y="1003"/>
                </a:cubicBezTo>
                <a:cubicBezTo>
                  <a:pt x="16731" y="932"/>
                  <a:pt x="16751" y="1098"/>
                  <a:pt x="16751" y="1411"/>
                </a:cubicBezTo>
                <a:cubicBezTo>
                  <a:pt x="16751" y="1648"/>
                  <a:pt x="16754" y="1677"/>
                  <a:pt x="16770" y="1610"/>
                </a:cubicBezTo>
                <a:cubicBezTo>
                  <a:pt x="16780" y="1568"/>
                  <a:pt x="16808" y="1386"/>
                  <a:pt x="16831" y="1205"/>
                </a:cubicBezTo>
                <a:cubicBezTo>
                  <a:pt x="16854" y="1025"/>
                  <a:pt x="16880" y="876"/>
                  <a:pt x="16887" y="876"/>
                </a:cubicBezTo>
                <a:cubicBezTo>
                  <a:pt x="16898" y="876"/>
                  <a:pt x="16900" y="786"/>
                  <a:pt x="16895" y="534"/>
                </a:cubicBezTo>
                <a:cubicBezTo>
                  <a:pt x="16885" y="25"/>
                  <a:pt x="16882" y="-22"/>
                  <a:pt x="16856" y="6"/>
                </a:cubicBezTo>
                <a:close/>
                <a:moveTo>
                  <a:pt x="19853" y="6"/>
                </a:moveTo>
                <a:cubicBezTo>
                  <a:pt x="19838" y="22"/>
                  <a:pt x="19822" y="140"/>
                  <a:pt x="19810" y="312"/>
                </a:cubicBezTo>
                <a:cubicBezTo>
                  <a:pt x="19794" y="563"/>
                  <a:pt x="19793" y="602"/>
                  <a:pt x="19808" y="727"/>
                </a:cubicBezTo>
                <a:cubicBezTo>
                  <a:pt x="19823" y="852"/>
                  <a:pt x="19823" y="882"/>
                  <a:pt x="19807" y="1069"/>
                </a:cubicBezTo>
                <a:cubicBezTo>
                  <a:pt x="19787" y="1294"/>
                  <a:pt x="19770" y="1279"/>
                  <a:pt x="19770" y="1036"/>
                </a:cubicBezTo>
                <a:cubicBezTo>
                  <a:pt x="19770" y="952"/>
                  <a:pt x="19761" y="845"/>
                  <a:pt x="19749" y="800"/>
                </a:cubicBezTo>
                <a:cubicBezTo>
                  <a:pt x="19733" y="736"/>
                  <a:pt x="19723" y="754"/>
                  <a:pt x="19704" y="883"/>
                </a:cubicBezTo>
                <a:cubicBezTo>
                  <a:pt x="19683" y="1018"/>
                  <a:pt x="19683" y="1042"/>
                  <a:pt x="19699" y="1003"/>
                </a:cubicBezTo>
                <a:cubicBezTo>
                  <a:pt x="19728" y="932"/>
                  <a:pt x="19748" y="1098"/>
                  <a:pt x="19748" y="1411"/>
                </a:cubicBezTo>
                <a:cubicBezTo>
                  <a:pt x="19748" y="1648"/>
                  <a:pt x="19751" y="1677"/>
                  <a:pt x="19767" y="1610"/>
                </a:cubicBezTo>
                <a:cubicBezTo>
                  <a:pt x="19777" y="1568"/>
                  <a:pt x="19805" y="1386"/>
                  <a:pt x="19828" y="1205"/>
                </a:cubicBezTo>
                <a:cubicBezTo>
                  <a:pt x="19851" y="1025"/>
                  <a:pt x="19876" y="876"/>
                  <a:pt x="19884" y="876"/>
                </a:cubicBezTo>
                <a:cubicBezTo>
                  <a:pt x="19895" y="876"/>
                  <a:pt x="19897" y="786"/>
                  <a:pt x="19892" y="534"/>
                </a:cubicBezTo>
                <a:cubicBezTo>
                  <a:pt x="19883" y="25"/>
                  <a:pt x="19879" y="-22"/>
                  <a:pt x="19853" y="6"/>
                </a:cubicBezTo>
                <a:close/>
                <a:moveTo>
                  <a:pt x="15555" y="1295"/>
                </a:moveTo>
                <a:cubicBezTo>
                  <a:pt x="15551" y="1311"/>
                  <a:pt x="15506" y="1470"/>
                  <a:pt x="15455" y="1650"/>
                </a:cubicBezTo>
                <a:cubicBezTo>
                  <a:pt x="15405" y="1831"/>
                  <a:pt x="15360" y="2043"/>
                  <a:pt x="15356" y="2119"/>
                </a:cubicBezTo>
                <a:cubicBezTo>
                  <a:pt x="15352" y="2195"/>
                  <a:pt x="15353" y="2242"/>
                  <a:pt x="15357" y="2225"/>
                </a:cubicBezTo>
                <a:cubicBezTo>
                  <a:pt x="15362" y="2208"/>
                  <a:pt x="15407" y="2047"/>
                  <a:pt x="15457" y="1866"/>
                </a:cubicBezTo>
                <a:cubicBezTo>
                  <a:pt x="15508" y="1685"/>
                  <a:pt x="15553" y="1476"/>
                  <a:pt x="15556" y="1401"/>
                </a:cubicBezTo>
                <a:cubicBezTo>
                  <a:pt x="15560" y="1326"/>
                  <a:pt x="15559" y="1279"/>
                  <a:pt x="15555" y="1295"/>
                </a:cubicBezTo>
                <a:close/>
                <a:moveTo>
                  <a:pt x="196" y="1454"/>
                </a:moveTo>
                <a:cubicBezTo>
                  <a:pt x="124" y="1699"/>
                  <a:pt x="11" y="2184"/>
                  <a:pt x="11" y="2245"/>
                </a:cubicBezTo>
                <a:cubicBezTo>
                  <a:pt x="11" y="2289"/>
                  <a:pt x="54" y="2162"/>
                  <a:pt x="107" y="1963"/>
                </a:cubicBezTo>
                <a:cubicBezTo>
                  <a:pt x="160" y="1763"/>
                  <a:pt x="203" y="1558"/>
                  <a:pt x="203" y="1511"/>
                </a:cubicBezTo>
                <a:cubicBezTo>
                  <a:pt x="203" y="1463"/>
                  <a:pt x="200" y="1439"/>
                  <a:pt x="196" y="1454"/>
                </a:cubicBezTo>
                <a:close/>
                <a:moveTo>
                  <a:pt x="2058" y="1454"/>
                </a:moveTo>
                <a:cubicBezTo>
                  <a:pt x="1987" y="1699"/>
                  <a:pt x="1873" y="2184"/>
                  <a:pt x="1873" y="2245"/>
                </a:cubicBezTo>
                <a:cubicBezTo>
                  <a:pt x="1873" y="2289"/>
                  <a:pt x="1917" y="2162"/>
                  <a:pt x="1970" y="1963"/>
                </a:cubicBezTo>
                <a:cubicBezTo>
                  <a:pt x="2023" y="1763"/>
                  <a:pt x="2066" y="1558"/>
                  <a:pt x="2066" y="1511"/>
                </a:cubicBezTo>
                <a:cubicBezTo>
                  <a:pt x="2066" y="1463"/>
                  <a:pt x="2063" y="1439"/>
                  <a:pt x="2058" y="1454"/>
                </a:cubicBezTo>
                <a:close/>
                <a:moveTo>
                  <a:pt x="13978" y="1624"/>
                </a:moveTo>
                <a:cubicBezTo>
                  <a:pt x="13970" y="1638"/>
                  <a:pt x="13960" y="1672"/>
                  <a:pt x="13950" y="1730"/>
                </a:cubicBezTo>
                <a:cubicBezTo>
                  <a:pt x="13910" y="1953"/>
                  <a:pt x="13904" y="2303"/>
                  <a:pt x="13938" y="2501"/>
                </a:cubicBezTo>
                <a:lnTo>
                  <a:pt x="13963" y="2647"/>
                </a:lnTo>
                <a:lnTo>
                  <a:pt x="13932" y="2843"/>
                </a:lnTo>
                <a:cubicBezTo>
                  <a:pt x="13895" y="3069"/>
                  <a:pt x="13883" y="3043"/>
                  <a:pt x="13883" y="2736"/>
                </a:cubicBezTo>
                <a:cubicBezTo>
                  <a:pt x="13883" y="2615"/>
                  <a:pt x="13877" y="2474"/>
                  <a:pt x="13870" y="2421"/>
                </a:cubicBezTo>
                <a:cubicBezTo>
                  <a:pt x="13852" y="2287"/>
                  <a:pt x="13813" y="2299"/>
                  <a:pt x="13797" y="2444"/>
                </a:cubicBezTo>
                <a:cubicBezTo>
                  <a:pt x="13786" y="2546"/>
                  <a:pt x="13788" y="2564"/>
                  <a:pt x="13811" y="2564"/>
                </a:cubicBezTo>
                <a:cubicBezTo>
                  <a:pt x="13846" y="2564"/>
                  <a:pt x="13866" y="2817"/>
                  <a:pt x="13858" y="3178"/>
                </a:cubicBezTo>
                <a:cubicBezTo>
                  <a:pt x="13855" y="3327"/>
                  <a:pt x="13856" y="3447"/>
                  <a:pt x="13861" y="3447"/>
                </a:cubicBezTo>
                <a:cubicBezTo>
                  <a:pt x="13871" y="3447"/>
                  <a:pt x="13974" y="2852"/>
                  <a:pt x="13983" y="2736"/>
                </a:cubicBezTo>
                <a:cubicBezTo>
                  <a:pt x="13987" y="2694"/>
                  <a:pt x="14000" y="2680"/>
                  <a:pt x="14011" y="2703"/>
                </a:cubicBezTo>
                <a:cubicBezTo>
                  <a:pt x="14033" y="2746"/>
                  <a:pt x="14042" y="2578"/>
                  <a:pt x="14025" y="2451"/>
                </a:cubicBezTo>
                <a:cubicBezTo>
                  <a:pt x="14020" y="2418"/>
                  <a:pt x="14017" y="2244"/>
                  <a:pt x="14017" y="2065"/>
                </a:cubicBezTo>
                <a:cubicBezTo>
                  <a:pt x="14017" y="1736"/>
                  <a:pt x="14002" y="1582"/>
                  <a:pt x="13978" y="1624"/>
                </a:cubicBezTo>
                <a:close/>
                <a:moveTo>
                  <a:pt x="7191" y="1933"/>
                </a:moveTo>
                <a:cubicBezTo>
                  <a:pt x="7193" y="1873"/>
                  <a:pt x="7151" y="2000"/>
                  <a:pt x="7096" y="2215"/>
                </a:cubicBezTo>
                <a:cubicBezTo>
                  <a:pt x="7041" y="2429"/>
                  <a:pt x="6994" y="2654"/>
                  <a:pt x="6992" y="2713"/>
                </a:cubicBezTo>
                <a:cubicBezTo>
                  <a:pt x="6989" y="2773"/>
                  <a:pt x="7032" y="2645"/>
                  <a:pt x="7087" y="2431"/>
                </a:cubicBezTo>
                <a:cubicBezTo>
                  <a:pt x="7142" y="2216"/>
                  <a:pt x="7189" y="1992"/>
                  <a:pt x="7191" y="1933"/>
                </a:cubicBezTo>
                <a:close/>
                <a:moveTo>
                  <a:pt x="15893" y="1933"/>
                </a:moveTo>
                <a:cubicBezTo>
                  <a:pt x="15895" y="1873"/>
                  <a:pt x="15853" y="2000"/>
                  <a:pt x="15798" y="2215"/>
                </a:cubicBezTo>
                <a:cubicBezTo>
                  <a:pt x="15743" y="2429"/>
                  <a:pt x="15696" y="2654"/>
                  <a:pt x="15694" y="2713"/>
                </a:cubicBezTo>
                <a:cubicBezTo>
                  <a:pt x="15691" y="2773"/>
                  <a:pt x="15734" y="2645"/>
                  <a:pt x="15789" y="2431"/>
                </a:cubicBezTo>
                <a:cubicBezTo>
                  <a:pt x="15844" y="2216"/>
                  <a:pt x="15891" y="1992"/>
                  <a:pt x="15893" y="1933"/>
                </a:cubicBezTo>
                <a:close/>
                <a:moveTo>
                  <a:pt x="196" y="1939"/>
                </a:moveTo>
                <a:cubicBezTo>
                  <a:pt x="191" y="1956"/>
                  <a:pt x="151" y="2102"/>
                  <a:pt x="106" y="2265"/>
                </a:cubicBezTo>
                <a:cubicBezTo>
                  <a:pt x="61" y="2427"/>
                  <a:pt x="21" y="2616"/>
                  <a:pt x="18" y="2683"/>
                </a:cubicBezTo>
                <a:cubicBezTo>
                  <a:pt x="14" y="2762"/>
                  <a:pt x="46" y="2677"/>
                  <a:pt x="107" y="2444"/>
                </a:cubicBezTo>
                <a:cubicBezTo>
                  <a:pt x="160" y="2245"/>
                  <a:pt x="203" y="2043"/>
                  <a:pt x="203" y="1996"/>
                </a:cubicBezTo>
                <a:cubicBezTo>
                  <a:pt x="203" y="1948"/>
                  <a:pt x="200" y="1922"/>
                  <a:pt x="196" y="1939"/>
                </a:cubicBezTo>
                <a:close/>
                <a:moveTo>
                  <a:pt x="2058" y="1939"/>
                </a:moveTo>
                <a:cubicBezTo>
                  <a:pt x="2054" y="1956"/>
                  <a:pt x="2013" y="2102"/>
                  <a:pt x="1968" y="2265"/>
                </a:cubicBezTo>
                <a:cubicBezTo>
                  <a:pt x="1923" y="2427"/>
                  <a:pt x="1884" y="2616"/>
                  <a:pt x="1880" y="2683"/>
                </a:cubicBezTo>
                <a:cubicBezTo>
                  <a:pt x="1876" y="2762"/>
                  <a:pt x="1908" y="2677"/>
                  <a:pt x="1970" y="2444"/>
                </a:cubicBezTo>
                <a:cubicBezTo>
                  <a:pt x="2023" y="2245"/>
                  <a:pt x="2066" y="2043"/>
                  <a:pt x="2066" y="1996"/>
                </a:cubicBezTo>
                <a:cubicBezTo>
                  <a:pt x="2066" y="1948"/>
                  <a:pt x="2063" y="1922"/>
                  <a:pt x="2058" y="1939"/>
                </a:cubicBezTo>
                <a:close/>
                <a:moveTo>
                  <a:pt x="15531" y="2242"/>
                </a:moveTo>
                <a:cubicBezTo>
                  <a:pt x="15525" y="2242"/>
                  <a:pt x="15521" y="2351"/>
                  <a:pt x="15521" y="2481"/>
                </a:cubicBezTo>
                <a:cubicBezTo>
                  <a:pt x="15521" y="2789"/>
                  <a:pt x="15505" y="2852"/>
                  <a:pt x="15484" y="2630"/>
                </a:cubicBezTo>
                <a:cubicBezTo>
                  <a:pt x="15475" y="2533"/>
                  <a:pt x="15466" y="2468"/>
                  <a:pt x="15464" y="2487"/>
                </a:cubicBezTo>
                <a:cubicBezTo>
                  <a:pt x="15462" y="2507"/>
                  <a:pt x="15452" y="2627"/>
                  <a:pt x="15441" y="2753"/>
                </a:cubicBezTo>
                <a:cubicBezTo>
                  <a:pt x="15422" y="2989"/>
                  <a:pt x="15408" y="2969"/>
                  <a:pt x="15400" y="2687"/>
                </a:cubicBezTo>
                <a:cubicBezTo>
                  <a:pt x="15396" y="2547"/>
                  <a:pt x="15394" y="2555"/>
                  <a:pt x="15383" y="2760"/>
                </a:cubicBezTo>
                <a:cubicBezTo>
                  <a:pt x="15376" y="2889"/>
                  <a:pt x="15372" y="3043"/>
                  <a:pt x="15375" y="3102"/>
                </a:cubicBezTo>
                <a:cubicBezTo>
                  <a:pt x="15381" y="3226"/>
                  <a:pt x="15441" y="3247"/>
                  <a:pt x="15451" y="3128"/>
                </a:cubicBezTo>
                <a:cubicBezTo>
                  <a:pt x="15454" y="3084"/>
                  <a:pt x="15472" y="3045"/>
                  <a:pt x="15489" y="3045"/>
                </a:cubicBezTo>
                <a:cubicBezTo>
                  <a:pt x="15513" y="3045"/>
                  <a:pt x="15523" y="2997"/>
                  <a:pt x="15531" y="2839"/>
                </a:cubicBezTo>
                <a:cubicBezTo>
                  <a:pt x="15545" y="2572"/>
                  <a:pt x="15545" y="2242"/>
                  <a:pt x="15531" y="2242"/>
                </a:cubicBezTo>
                <a:close/>
                <a:moveTo>
                  <a:pt x="20486" y="2242"/>
                </a:moveTo>
                <a:cubicBezTo>
                  <a:pt x="20468" y="2251"/>
                  <a:pt x="20447" y="2311"/>
                  <a:pt x="20434" y="2418"/>
                </a:cubicBezTo>
                <a:cubicBezTo>
                  <a:pt x="20407" y="2632"/>
                  <a:pt x="20406" y="2796"/>
                  <a:pt x="20430" y="2929"/>
                </a:cubicBezTo>
                <a:cubicBezTo>
                  <a:pt x="20446" y="3014"/>
                  <a:pt x="20446" y="3048"/>
                  <a:pt x="20434" y="3158"/>
                </a:cubicBezTo>
                <a:cubicBezTo>
                  <a:pt x="20422" y="3265"/>
                  <a:pt x="20428" y="3259"/>
                  <a:pt x="20467" y="3128"/>
                </a:cubicBezTo>
                <a:cubicBezTo>
                  <a:pt x="20493" y="3041"/>
                  <a:pt x="20522" y="2970"/>
                  <a:pt x="20532" y="2969"/>
                </a:cubicBezTo>
                <a:cubicBezTo>
                  <a:pt x="20566" y="2966"/>
                  <a:pt x="20552" y="2824"/>
                  <a:pt x="20511" y="2766"/>
                </a:cubicBezTo>
                <a:cubicBezTo>
                  <a:pt x="20467" y="2704"/>
                  <a:pt x="20441" y="2584"/>
                  <a:pt x="20450" y="2477"/>
                </a:cubicBezTo>
                <a:cubicBezTo>
                  <a:pt x="20453" y="2440"/>
                  <a:pt x="20470" y="2431"/>
                  <a:pt x="20487" y="2457"/>
                </a:cubicBezTo>
                <a:cubicBezTo>
                  <a:pt x="20512" y="2495"/>
                  <a:pt x="20519" y="2476"/>
                  <a:pt x="20519" y="2374"/>
                </a:cubicBezTo>
                <a:cubicBezTo>
                  <a:pt x="20519" y="2275"/>
                  <a:pt x="20504" y="2232"/>
                  <a:pt x="20486" y="2242"/>
                </a:cubicBezTo>
                <a:close/>
                <a:moveTo>
                  <a:pt x="3070" y="2338"/>
                </a:moveTo>
                <a:cubicBezTo>
                  <a:pt x="3010" y="2285"/>
                  <a:pt x="2975" y="2901"/>
                  <a:pt x="3019" y="3251"/>
                </a:cubicBezTo>
                <a:lnTo>
                  <a:pt x="3041" y="3427"/>
                </a:lnTo>
                <a:lnTo>
                  <a:pt x="3006" y="3660"/>
                </a:lnTo>
                <a:cubicBezTo>
                  <a:pt x="2986" y="3788"/>
                  <a:pt x="2958" y="3954"/>
                  <a:pt x="2943" y="4029"/>
                </a:cubicBezTo>
                <a:cubicBezTo>
                  <a:pt x="2928" y="4106"/>
                  <a:pt x="2923" y="4166"/>
                  <a:pt x="2932" y="4168"/>
                </a:cubicBezTo>
                <a:cubicBezTo>
                  <a:pt x="2951" y="4173"/>
                  <a:pt x="3016" y="3884"/>
                  <a:pt x="3053" y="3630"/>
                </a:cubicBezTo>
                <a:cubicBezTo>
                  <a:pt x="3072" y="3493"/>
                  <a:pt x="3088" y="3450"/>
                  <a:pt x="3103" y="3487"/>
                </a:cubicBezTo>
                <a:cubicBezTo>
                  <a:pt x="3121" y="3528"/>
                  <a:pt x="3126" y="3507"/>
                  <a:pt x="3126" y="3391"/>
                </a:cubicBezTo>
                <a:cubicBezTo>
                  <a:pt x="3126" y="3308"/>
                  <a:pt x="3121" y="3207"/>
                  <a:pt x="3116" y="3165"/>
                </a:cubicBezTo>
                <a:cubicBezTo>
                  <a:pt x="3110" y="3123"/>
                  <a:pt x="3104" y="2925"/>
                  <a:pt x="3102" y="2726"/>
                </a:cubicBezTo>
                <a:cubicBezTo>
                  <a:pt x="3099" y="2402"/>
                  <a:pt x="3096" y="2360"/>
                  <a:pt x="3070" y="2338"/>
                </a:cubicBezTo>
                <a:close/>
                <a:moveTo>
                  <a:pt x="3788" y="2833"/>
                </a:moveTo>
                <a:cubicBezTo>
                  <a:pt x="3745" y="2914"/>
                  <a:pt x="3719" y="3528"/>
                  <a:pt x="3749" y="3753"/>
                </a:cubicBezTo>
                <a:cubicBezTo>
                  <a:pt x="3780" y="3989"/>
                  <a:pt x="3854" y="3690"/>
                  <a:pt x="3854" y="3324"/>
                </a:cubicBezTo>
                <a:cubicBezTo>
                  <a:pt x="3854" y="3033"/>
                  <a:pt x="3819" y="2774"/>
                  <a:pt x="3788" y="2833"/>
                </a:cubicBezTo>
                <a:close/>
                <a:moveTo>
                  <a:pt x="11754" y="3099"/>
                </a:moveTo>
                <a:lnTo>
                  <a:pt x="11735" y="3278"/>
                </a:lnTo>
                <a:cubicBezTo>
                  <a:pt x="11716" y="3454"/>
                  <a:pt x="11716" y="3491"/>
                  <a:pt x="11738" y="4490"/>
                </a:cubicBezTo>
                <a:cubicBezTo>
                  <a:pt x="11750" y="5056"/>
                  <a:pt x="11764" y="5756"/>
                  <a:pt x="11768" y="6048"/>
                </a:cubicBezTo>
                <a:cubicBezTo>
                  <a:pt x="11775" y="6546"/>
                  <a:pt x="11774" y="6591"/>
                  <a:pt x="11749" y="6782"/>
                </a:cubicBezTo>
                <a:cubicBezTo>
                  <a:pt x="11724" y="6971"/>
                  <a:pt x="11714" y="6985"/>
                  <a:pt x="11621" y="6985"/>
                </a:cubicBezTo>
                <a:cubicBezTo>
                  <a:pt x="11551" y="6985"/>
                  <a:pt x="11515" y="6949"/>
                  <a:pt x="11501" y="6869"/>
                </a:cubicBezTo>
                <a:cubicBezTo>
                  <a:pt x="11475" y="6727"/>
                  <a:pt x="11488" y="6607"/>
                  <a:pt x="11533" y="6570"/>
                </a:cubicBezTo>
                <a:cubicBezTo>
                  <a:pt x="11557" y="6551"/>
                  <a:pt x="11566" y="6497"/>
                  <a:pt x="11569" y="6374"/>
                </a:cubicBezTo>
                <a:cubicBezTo>
                  <a:pt x="11572" y="6213"/>
                  <a:pt x="11566" y="6199"/>
                  <a:pt x="11478" y="6164"/>
                </a:cubicBezTo>
                <a:cubicBezTo>
                  <a:pt x="11401" y="6135"/>
                  <a:pt x="11369" y="6079"/>
                  <a:pt x="11310" y="5872"/>
                </a:cubicBezTo>
                <a:cubicBezTo>
                  <a:pt x="11204" y="5509"/>
                  <a:pt x="11155" y="5531"/>
                  <a:pt x="11126" y="5952"/>
                </a:cubicBezTo>
                <a:lnTo>
                  <a:pt x="11110" y="6188"/>
                </a:lnTo>
                <a:lnTo>
                  <a:pt x="11140" y="6125"/>
                </a:lnTo>
                <a:cubicBezTo>
                  <a:pt x="11184" y="6032"/>
                  <a:pt x="11228" y="6060"/>
                  <a:pt x="11276" y="6211"/>
                </a:cubicBezTo>
                <a:cubicBezTo>
                  <a:pt x="11329" y="6383"/>
                  <a:pt x="11321" y="6448"/>
                  <a:pt x="11206" y="6749"/>
                </a:cubicBezTo>
                <a:cubicBezTo>
                  <a:pt x="11065" y="7117"/>
                  <a:pt x="11038" y="7081"/>
                  <a:pt x="10942" y="6410"/>
                </a:cubicBezTo>
                <a:cubicBezTo>
                  <a:pt x="10870" y="5901"/>
                  <a:pt x="10845" y="5898"/>
                  <a:pt x="10798" y="6390"/>
                </a:cubicBezTo>
                <a:cubicBezTo>
                  <a:pt x="10758" y="6807"/>
                  <a:pt x="10720" y="6985"/>
                  <a:pt x="10671" y="6985"/>
                </a:cubicBezTo>
                <a:cubicBezTo>
                  <a:pt x="10630" y="6985"/>
                  <a:pt x="10601" y="6873"/>
                  <a:pt x="10585" y="6653"/>
                </a:cubicBezTo>
                <a:cubicBezTo>
                  <a:pt x="10571" y="6453"/>
                  <a:pt x="10544" y="4604"/>
                  <a:pt x="10543" y="3836"/>
                </a:cubicBezTo>
                <a:cubicBezTo>
                  <a:pt x="10543" y="3251"/>
                  <a:pt x="10534" y="3133"/>
                  <a:pt x="10507" y="3358"/>
                </a:cubicBezTo>
                <a:cubicBezTo>
                  <a:pt x="10493" y="3479"/>
                  <a:pt x="10492" y="3565"/>
                  <a:pt x="10501" y="3896"/>
                </a:cubicBezTo>
                <a:cubicBezTo>
                  <a:pt x="10506" y="4113"/>
                  <a:pt x="10514" y="4825"/>
                  <a:pt x="10518" y="5473"/>
                </a:cubicBezTo>
                <a:lnTo>
                  <a:pt x="10525" y="6653"/>
                </a:lnTo>
                <a:lnTo>
                  <a:pt x="10489" y="6819"/>
                </a:lnTo>
                <a:cubicBezTo>
                  <a:pt x="10443" y="7030"/>
                  <a:pt x="10392" y="7033"/>
                  <a:pt x="10367" y="6829"/>
                </a:cubicBezTo>
                <a:cubicBezTo>
                  <a:pt x="10355" y="6727"/>
                  <a:pt x="10343" y="6378"/>
                  <a:pt x="10332" y="5826"/>
                </a:cubicBezTo>
                <a:cubicBezTo>
                  <a:pt x="10318" y="5143"/>
                  <a:pt x="10312" y="4997"/>
                  <a:pt x="10301" y="5068"/>
                </a:cubicBezTo>
                <a:cubicBezTo>
                  <a:pt x="10293" y="5117"/>
                  <a:pt x="10286" y="5238"/>
                  <a:pt x="10286" y="5341"/>
                </a:cubicBezTo>
                <a:cubicBezTo>
                  <a:pt x="10286" y="5472"/>
                  <a:pt x="10275" y="5579"/>
                  <a:pt x="10246" y="5699"/>
                </a:cubicBezTo>
                <a:cubicBezTo>
                  <a:pt x="10200" y="5892"/>
                  <a:pt x="10158" y="6310"/>
                  <a:pt x="10158" y="6566"/>
                </a:cubicBezTo>
                <a:cubicBezTo>
                  <a:pt x="10158" y="6699"/>
                  <a:pt x="10168" y="6759"/>
                  <a:pt x="10202" y="6835"/>
                </a:cubicBezTo>
                <a:cubicBezTo>
                  <a:pt x="10240" y="6921"/>
                  <a:pt x="10251" y="6918"/>
                  <a:pt x="10278" y="6802"/>
                </a:cubicBezTo>
                <a:lnTo>
                  <a:pt x="10309" y="6666"/>
                </a:lnTo>
                <a:lnTo>
                  <a:pt x="10326" y="6965"/>
                </a:lnTo>
                <a:cubicBezTo>
                  <a:pt x="10347" y="7345"/>
                  <a:pt x="10355" y="7385"/>
                  <a:pt x="10419" y="7387"/>
                </a:cubicBezTo>
                <a:cubicBezTo>
                  <a:pt x="10465" y="7388"/>
                  <a:pt x="10475" y="7354"/>
                  <a:pt x="10504" y="7114"/>
                </a:cubicBezTo>
                <a:lnTo>
                  <a:pt x="10536" y="6842"/>
                </a:lnTo>
                <a:lnTo>
                  <a:pt x="10570" y="7114"/>
                </a:lnTo>
                <a:cubicBezTo>
                  <a:pt x="10600" y="7353"/>
                  <a:pt x="10611" y="7387"/>
                  <a:pt x="10658" y="7387"/>
                </a:cubicBezTo>
                <a:cubicBezTo>
                  <a:pt x="10700" y="7387"/>
                  <a:pt x="10716" y="7349"/>
                  <a:pt x="10736" y="7187"/>
                </a:cubicBezTo>
                <a:cubicBezTo>
                  <a:pt x="10750" y="7077"/>
                  <a:pt x="10766" y="6985"/>
                  <a:pt x="10773" y="6985"/>
                </a:cubicBezTo>
                <a:cubicBezTo>
                  <a:pt x="10779" y="6985"/>
                  <a:pt x="10808" y="7112"/>
                  <a:pt x="10837" y="7267"/>
                </a:cubicBezTo>
                <a:cubicBezTo>
                  <a:pt x="10900" y="7607"/>
                  <a:pt x="10935" y="7630"/>
                  <a:pt x="10950" y="7344"/>
                </a:cubicBezTo>
                <a:cubicBezTo>
                  <a:pt x="10960" y="7147"/>
                  <a:pt x="10961" y="7145"/>
                  <a:pt x="10992" y="7264"/>
                </a:cubicBezTo>
                <a:cubicBezTo>
                  <a:pt x="11046" y="7473"/>
                  <a:pt x="11112" y="7418"/>
                  <a:pt x="11221" y="7075"/>
                </a:cubicBezTo>
                <a:cubicBezTo>
                  <a:pt x="11319" y="6763"/>
                  <a:pt x="11429" y="6538"/>
                  <a:pt x="11441" y="6626"/>
                </a:cubicBezTo>
                <a:cubicBezTo>
                  <a:pt x="11444" y="6651"/>
                  <a:pt x="11446" y="6796"/>
                  <a:pt x="11444" y="6948"/>
                </a:cubicBezTo>
                <a:cubicBezTo>
                  <a:pt x="11441" y="7184"/>
                  <a:pt x="11445" y="7238"/>
                  <a:pt x="11469" y="7307"/>
                </a:cubicBezTo>
                <a:cubicBezTo>
                  <a:pt x="11526" y="7470"/>
                  <a:pt x="11774" y="7367"/>
                  <a:pt x="11774" y="7181"/>
                </a:cubicBezTo>
                <a:cubicBezTo>
                  <a:pt x="11774" y="7165"/>
                  <a:pt x="11781" y="6946"/>
                  <a:pt x="11790" y="6693"/>
                </a:cubicBezTo>
                <a:cubicBezTo>
                  <a:pt x="11804" y="6284"/>
                  <a:pt x="11804" y="6143"/>
                  <a:pt x="11790" y="5430"/>
                </a:cubicBezTo>
                <a:cubicBezTo>
                  <a:pt x="11769" y="4395"/>
                  <a:pt x="11770" y="3898"/>
                  <a:pt x="11790" y="3769"/>
                </a:cubicBezTo>
                <a:cubicBezTo>
                  <a:pt x="11811" y="3640"/>
                  <a:pt x="11810" y="3615"/>
                  <a:pt x="11780" y="3334"/>
                </a:cubicBezTo>
                <a:lnTo>
                  <a:pt x="11754" y="3099"/>
                </a:lnTo>
                <a:close/>
                <a:moveTo>
                  <a:pt x="13317" y="3099"/>
                </a:moveTo>
                <a:lnTo>
                  <a:pt x="13297" y="3278"/>
                </a:lnTo>
                <a:cubicBezTo>
                  <a:pt x="13278" y="3454"/>
                  <a:pt x="13278" y="3491"/>
                  <a:pt x="13301" y="4490"/>
                </a:cubicBezTo>
                <a:cubicBezTo>
                  <a:pt x="13313" y="5056"/>
                  <a:pt x="13327" y="5756"/>
                  <a:pt x="13331" y="6048"/>
                </a:cubicBezTo>
                <a:cubicBezTo>
                  <a:pt x="13338" y="6546"/>
                  <a:pt x="13337" y="6591"/>
                  <a:pt x="13312" y="6782"/>
                </a:cubicBezTo>
                <a:cubicBezTo>
                  <a:pt x="13290" y="6941"/>
                  <a:pt x="13274" y="6985"/>
                  <a:pt x="13235" y="6985"/>
                </a:cubicBezTo>
                <a:cubicBezTo>
                  <a:pt x="13193" y="6985"/>
                  <a:pt x="13180" y="6945"/>
                  <a:pt x="13154" y="6732"/>
                </a:cubicBezTo>
                <a:lnTo>
                  <a:pt x="13122" y="6480"/>
                </a:lnTo>
                <a:lnTo>
                  <a:pt x="13098" y="6646"/>
                </a:lnTo>
                <a:cubicBezTo>
                  <a:pt x="13072" y="6833"/>
                  <a:pt x="13025" y="6985"/>
                  <a:pt x="12994" y="6985"/>
                </a:cubicBezTo>
                <a:cubicBezTo>
                  <a:pt x="12983" y="6985"/>
                  <a:pt x="12958" y="6885"/>
                  <a:pt x="12940" y="6762"/>
                </a:cubicBezTo>
                <a:lnTo>
                  <a:pt x="12907" y="6540"/>
                </a:lnTo>
                <a:lnTo>
                  <a:pt x="12897" y="5337"/>
                </a:lnTo>
                <a:cubicBezTo>
                  <a:pt x="12891" y="4675"/>
                  <a:pt x="12883" y="3973"/>
                  <a:pt x="12880" y="3779"/>
                </a:cubicBezTo>
                <a:cubicBezTo>
                  <a:pt x="12875" y="3461"/>
                  <a:pt x="12873" y="3441"/>
                  <a:pt x="12858" y="3554"/>
                </a:cubicBezTo>
                <a:cubicBezTo>
                  <a:pt x="12844" y="3664"/>
                  <a:pt x="12843" y="3817"/>
                  <a:pt x="12854" y="4869"/>
                </a:cubicBezTo>
                <a:cubicBezTo>
                  <a:pt x="12876" y="6930"/>
                  <a:pt x="12877" y="6995"/>
                  <a:pt x="12904" y="7201"/>
                </a:cubicBezTo>
                <a:cubicBezTo>
                  <a:pt x="12938" y="7453"/>
                  <a:pt x="13032" y="7468"/>
                  <a:pt x="13072" y="7227"/>
                </a:cubicBezTo>
                <a:cubicBezTo>
                  <a:pt x="13087" y="7139"/>
                  <a:pt x="13104" y="7065"/>
                  <a:pt x="13109" y="7065"/>
                </a:cubicBezTo>
                <a:cubicBezTo>
                  <a:pt x="13115" y="7065"/>
                  <a:pt x="13128" y="7139"/>
                  <a:pt x="13139" y="7227"/>
                </a:cubicBezTo>
                <a:cubicBezTo>
                  <a:pt x="13154" y="7349"/>
                  <a:pt x="13172" y="7387"/>
                  <a:pt x="13214" y="7387"/>
                </a:cubicBezTo>
                <a:cubicBezTo>
                  <a:pt x="13262" y="7387"/>
                  <a:pt x="13337" y="7262"/>
                  <a:pt x="13337" y="7181"/>
                </a:cubicBezTo>
                <a:cubicBezTo>
                  <a:pt x="13337" y="7165"/>
                  <a:pt x="13344" y="6946"/>
                  <a:pt x="13353" y="6693"/>
                </a:cubicBezTo>
                <a:cubicBezTo>
                  <a:pt x="13367" y="6284"/>
                  <a:pt x="13367" y="6143"/>
                  <a:pt x="13353" y="5430"/>
                </a:cubicBezTo>
                <a:cubicBezTo>
                  <a:pt x="13332" y="4395"/>
                  <a:pt x="13332" y="3898"/>
                  <a:pt x="13353" y="3769"/>
                </a:cubicBezTo>
                <a:cubicBezTo>
                  <a:pt x="13374" y="3640"/>
                  <a:pt x="13373" y="3615"/>
                  <a:pt x="13343" y="3334"/>
                </a:cubicBezTo>
                <a:lnTo>
                  <a:pt x="13317" y="3099"/>
                </a:lnTo>
                <a:close/>
                <a:moveTo>
                  <a:pt x="16783" y="3099"/>
                </a:moveTo>
                <a:lnTo>
                  <a:pt x="16759" y="3275"/>
                </a:lnTo>
                <a:cubicBezTo>
                  <a:pt x="16728" y="3491"/>
                  <a:pt x="16715" y="3493"/>
                  <a:pt x="16672" y="3291"/>
                </a:cubicBezTo>
                <a:lnTo>
                  <a:pt x="16637" y="3132"/>
                </a:lnTo>
                <a:lnTo>
                  <a:pt x="16602" y="3404"/>
                </a:lnTo>
                <a:lnTo>
                  <a:pt x="16567" y="3676"/>
                </a:lnTo>
                <a:lnTo>
                  <a:pt x="16608" y="3839"/>
                </a:lnTo>
                <a:cubicBezTo>
                  <a:pt x="16659" y="4042"/>
                  <a:pt x="16665" y="4045"/>
                  <a:pt x="16697" y="3859"/>
                </a:cubicBezTo>
                <a:cubicBezTo>
                  <a:pt x="16722" y="3713"/>
                  <a:pt x="16723" y="3712"/>
                  <a:pt x="16756" y="3859"/>
                </a:cubicBezTo>
                <a:cubicBezTo>
                  <a:pt x="16803" y="4076"/>
                  <a:pt x="16832" y="4051"/>
                  <a:pt x="16859" y="3766"/>
                </a:cubicBezTo>
                <a:cubicBezTo>
                  <a:pt x="16871" y="3631"/>
                  <a:pt x="16880" y="3510"/>
                  <a:pt x="16878" y="3497"/>
                </a:cubicBezTo>
                <a:cubicBezTo>
                  <a:pt x="16876" y="3484"/>
                  <a:pt x="16854" y="3388"/>
                  <a:pt x="16829" y="3285"/>
                </a:cubicBezTo>
                <a:lnTo>
                  <a:pt x="16783" y="3099"/>
                </a:lnTo>
                <a:close/>
                <a:moveTo>
                  <a:pt x="19781" y="3099"/>
                </a:moveTo>
                <a:lnTo>
                  <a:pt x="19755" y="3275"/>
                </a:lnTo>
                <a:cubicBezTo>
                  <a:pt x="19725" y="3491"/>
                  <a:pt x="19712" y="3493"/>
                  <a:pt x="19668" y="3291"/>
                </a:cubicBezTo>
                <a:lnTo>
                  <a:pt x="19634" y="3132"/>
                </a:lnTo>
                <a:lnTo>
                  <a:pt x="19599" y="3404"/>
                </a:lnTo>
                <a:lnTo>
                  <a:pt x="19564" y="3676"/>
                </a:lnTo>
                <a:lnTo>
                  <a:pt x="19605" y="3839"/>
                </a:lnTo>
                <a:cubicBezTo>
                  <a:pt x="19656" y="4042"/>
                  <a:pt x="19662" y="4045"/>
                  <a:pt x="19694" y="3859"/>
                </a:cubicBezTo>
                <a:cubicBezTo>
                  <a:pt x="19719" y="3713"/>
                  <a:pt x="19721" y="3712"/>
                  <a:pt x="19753" y="3859"/>
                </a:cubicBezTo>
                <a:cubicBezTo>
                  <a:pt x="19800" y="4076"/>
                  <a:pt x="19829" y="4051"/>
                  <a:pt x="19856" y="3766"/>
                </a:cubicBezTo>
                <a:cubicBezTo>
                  <a:pt x="19869" y="3631"/>
                  <a:pt x="19877" y="3510"/>
                  <a:pt x="19875" y="3497"/>
                </a:cubicBezTo>
                <a:cubicBezTo>
                  <a:pt x="19873" y="3484"/>
                  <a:pt x="19851" y="3388"/>
                  <a:pt x="19826" y="3285"/>
                </a:cubicBezTo>
                <a:lnTo>
                  <a:pt x="19781" y="3099"/>
                </a:lnTo>
                <a:close/>
                <a:moveTo>
                  <a:pt x="910" y="3112"/>
                </a:moveTo>
                <a:cubicBezTo>
                  <a:pt x="910" y="3033"/>
                  <a:pt x="715" y="3649"/>
                  <a:pt x="637" y="3972"/>
                </a:cubicBezTo>
                <a:cubicBezTo>
                  <a:pt x="542" y="4366"/>
                  <a:pt x="514" y="4590"/>
                  <a:pt x="514" y="4939"/>
                </a:cubicBezTo>
                <a:cubicBezTo>
                  <a:pt x="514" y="5366"/>
                  <a:pt x="529" y="5512"/>
                  <a:pt x="600" y="5782"/>
                </a:cubicBezTo>
                <a:cubicBezTo>
                  <a:pt x="737" y="6300"/>
                  <a:pt x="706" y="6833"/>
                  <a:pt x="532" y="6952"/>
                </a:cubicBezTo>
                <a:lnTo>
                  <a:pt x="450" y="7008"/>
                </a:lnTo>
                <a:lnTo>
                  <a:pt x="418" y="6742"/>
                </a:lnTo>
                <a:lnTo>
                  <a:pt x="385" y="6480"/>
                </a:lnTo>
                <a:lnTo>
                  <a:pt x="361" y="6646"/>
                </a:lnTo>
                <a:cubicBezTo>
                  <a:pt x="333" y="6841"/>
                  <a:pt x="287" y="6985"/>
                  <a:pt x="253" y="6985"/>
                </a:cubicBezTo>
                <a:cubicBezTo>
                  <a:pt x="209" y="6985"/>
                  <a:pt x="192" y="6727"/>
                  <a:pt x="174" y="5826"/>
                </a:cubicBezTo>
                <a:cubicBezTo>
                  <a:pt x="160" y="5143"/>
                  <a:pt x="154" y="4997"/>
                  <a:pt x="143" y="5068"/>
                </a:cubicBezTo>
                <a:cubicBezTo>
                  <a:pt x="135" y="5117"/>
                  <a:pt x="129" y="5238"/>
                  <a:pt x="129" y="5341"/>
                </a:cubicBezTo>
                <a:cubicBezTo>
                  <a:pt x="129" y="5472"/>
                  <a:pt x="117" y="5579"/>
                  <a:pt x="88" y="5699"/>
                </a:cubicBezTo>
                <a:cubicBezTo>
                  <a:pt x="43" y="5892"/>
                  <a:pt x="0" y="6310"/>
                  <a:pt x="0" y="6566"/>
                </a:cubicBezTo>
                <a:cubicBezTo>
                  <a:pt x="0" y="6699"/>
                  <a:pt x="10" y="6759"/>
                  <a:pt x="44" y="6835"/>
                </a:cubicBezTo>
                <a:cubicBezTo>
                  <a:pt x="82" y="6921"/>
                  <a:pt x="93" y="6918"/>
                  <a:pt x="120" y="6802"/>
                </a:cubicBezTo>
                <a:lnTo>
                  <a:pt x="151" y="6666"/>
                </a:lnTo>
                <a:lnTo>
                  <a:pt x="168" y="6965"/>
                </a:lnTo>
                <a:cubicBezTo>
                  <a:pt x="189" y="7343"/>
                  <a:pt x="198" y="7385"/>
                  <a:pt x="258" y="7387"/>
                </a:cubicBezTo>
                <a:cubicBezTo>
                  <a:pt x="292" y="7388"/>
                  <a:pt x="316" y="7336"/>
                  <a:pt x="335" y="7227"/>
                </a:cubicBezTo>
                <a:cubicBezTo>
                  <a:pt x="369" y="7025"/>
                  <a:pt x="377" y="7026"/>
                  <a:pt x="403" y="7234"/>
                </a:cubicBezTo>
                <a:cubicBezTo>
                  <a:pt x="421" y="7386"/>
                  <a:pt x="432" y="7398"/>
                  <a:pt x="525" y="7373"/>
                </a:cubicBezTo>
                <a:cubicBezTo>
                  <a:pt x="646" y="7341"/>
                  <a:pt x="690" y="7172"/>
                  <a:pt x="702" y="6699"/>
                </a:cubicBezTo>
                <a:cubicBezTo>
                  <a:pt x="706" y="6546"/>
                  <a:pt x="714" y="6397"/>
                  <a:pt x="720" y="6370"/>
                </a:cubicBezTo>
                <a:cubicBezTo>
                  <a:pt x="725" y="6343"/>
                  <a:pt x="757" y="6522"/>
                  <a:pt x="790" y="6766"/>
                </a:cubicBezTo>
                <a:cubicBezTo>
                  <a:pt x="824" y="7009"/>
                  <a:pt x="862" y="7248"/>
                  <a:pt x="874" y="7297"/>
                </a:cubicBezTo>
                <a:cubicBezTo>
                  <a:pt x="916" y="7454"/>
                  <a:pt x="968" y="7408"/>
                  <a:pt x="996" y="7187"/>
                </a:cubicBezTo>
                <a:cubicBezTo>
                  <a:pt x="1010" y="7077"/>
                  <a:pt x="1026" y="6985"/>
                  <a:pt x="1032" y="6985"/>
                </a:cubicBezTo>
                <a:cubicBezTo>
                  <a:pt x="1039" y="6985"/>
                  <a:pt x="1068" y="7112"/>
                  <a:pt x="1097" y="7267"/>
                </a:cubicBezTo>
                <a:cubicBezTo>
                  <a:pt x="1160" y="7607"/>
                  <a:pt x="1195" y="7630"/>
                  <a:pt x="1210" y="7344"/>
                </a:cubicBezTo>
                <a:cubicBezTo>
                  <a:pt x="1220" y="7147"/>
                  <a:pt x="1221" y="7145"/>
                  <a:pt x="1252" y="7264"/>
                </a:cubicBezTo>
                <a:cubicBezTo>
                  <a:pt x="1269" y="7332"/>
                  <a:pt x="1304" y="7387"/>
                  <a:pt x="1329" y="7387"/>
                </a:cubicBezTo>
                <a:cubicBezTo>
                  <a:pt x="1367" y="7387"/>
                  <a:pt x="1381" y="7337"/>
                  <a:pt x="1415" y="7094"/>
                </a:cubicBezTo>
                <a:lnTo>
                  <a:pt x="1454" y="6802"/>
                </a:lnTo>
                <a:lnTo>
                  <a:pt x="1491" y="6975"/>
                </a:lnTo>
                <a:cubicBezTo>
                  <a:pt x="1564" y="7312"/>
                  <a:pt x="1612" y="7091"/>
                  <a:pt x="1607" y="6447"/>
                </a:cubicBezTo>
                <a:cubicBezTo>
                  <a:pt x="1603" y="5952"/>
                  <a:pt x="1590" y="5724"/>
                  <a:pt x="1563" y="5660"/>
                </a:cubicBezTo>
                <a:cubicBezTo>
                  <a:pt x="1530" y="5580"/>
                  <a:pt x="1493" y="5803"/>
                  <a:pt x="1455" y="6307"/>
                </a:cubicBezTo>
                <a:cubicBezTo>
                  <a:pt x="1416" y="6829"/>
                  <a:pt x="1389" y="6985"/>
                  <a:pt x="1340" y="6985"/>
                </a:cubicBezTo>
                <a:cubicBezTo>
                  <a:pt x="1294" y="6985"/>
                  <a:pt x="1270" y="6883"/>
                  <a:pt x="1202" y="6410"/>
                </a:cubicBezTo>
                <a:cubicBezTo>
                  <a:pt x="1130" y="5901"/>
                  <a:pt x="1105" y="5898"/>
                  <a:pt x="1058" y="6390"/>
                </a:cubicBezTo>
                <a:cubicBezTo>
                  <a:pt x="1020" y="6787"/>
                  <a:pt x="980" y="6985"/>
                  <a:pt x="939" y="6985"/>
                </a:cubicBezTo>
                <a:cubicBezTo>
                  <a:pt x="922" y="6985"/>
                  <a:pt x="879" y="6766"/>
                  <a:pt x="814" y="6350"/>
                </a:cubicBezTo>
                <a:cubicBezTo>
                  <a:pt x="752" y="5955"/>
                  <a:pt x="681" y="5592"/>
                  <a:pt x="625" y="5384"/>
                </a:cubicBezTo>
                <a:cubicBezTo>
                  <a:pt x="576" y="5200"/>
                  <a:pt x="535" y="5000"/>
                  <a:pt x="535" y="4939"/>
                </a:cubicBezTo>
                <a:cubicBezTo>
                  <a:pt x="535" y="4878"/>
                  <a:pt x="550" y="4750"/>
                  <a:pt x="568" y="4656"/>
                </a:cubicBezTo>
                <a:cubicBezTo>
                  <a:pt x="609" y="4436"/>
                  <a:pt x="763" y="3894"/>
                  <a:pt x="823" y="3756"/>
                </a:cubicBezTo>
                <a:cubicBezTo>
                  <a:pt x="865" y="3661"/>
                  <a:pt x="910" y="3331"/>
                  <a:pt x="910" y="3112"/>
                </a:cubicBezTo>
                <a:close/>
                <a:moveTo>
                  <a:pt x="8028" y="3112"/>
                </a:moveTo>
                <a:cubicBezTo>
                  <a:pt x="8028" y="3033"/>
                  <a:pt x="7833" y="3649"/>
                  <a:pt x="7755" y="3972"/>
                </a:cubicBezTo>
                <a:cubicBezTo>
                  <a:pt x="7661" y="4366"/>
                  <a:pt x="7632" y="4590"/>
                  <a:pt x="7632" y="4939"/>
                </a:cubicBezTo>
                <a:cubicBezTo>
                  <a:pt x="7632" y="5366"/>
                  <a:pt x="7647" y="5512"/>
                  <a:pt x="7718" y="5782"/>
                </a:cubicBezTo>
                <a:cubicBezTo>
                  <a:pt x="7858" y="6313"/>
                  <a:pt x="7823" y="6850"/>
                  <a:pt x="7640" y="6955"/>
                </a:cubicBezTo>
                <a:cubicBezTo>
                  <a:pt x="7552" y="7006"/>
                  <a:pt x="7549" y="7001"/>
                  <a:pt x="7515" y="6772"/>
                </a:cubicBezTo>
                <a:lnTo>
                  <a:pt x="7480" y="6540"/>
                </a:lnTo>
                <a:lnTo>
                  <a:pt x="7470" y="5337"/>
                </a:lnTo>
                <a:cubicBezTo>
                  <a:pt x="7464" y="4675"/>
                  <a:pt x="7457" y="3973"/>
                  <a:pt x="7454" y="3779"/>
                </a:cubicBezTo>
                <a:cubicBezTo>
                  <a:pt x="7449" y="3461"/>
                  <a:pt x="7447" y="3441"/>
                  <a:pt x="7432" y="3554"/>
                </a:cubicBezTo>
                <a:cubicBezTo>
                  <a:pt x="7417" y="3664"/>
                  <a:pt x="7416" y="3817"/>
                  <a:pt x="7427" y="4869"/>
                </a:cubicBezTo>
                <a:cubicBezTo>
                  <a:pt x="7449" y="6942"/>
                  <a:pt x="7450" y="6994"/>
                  <a:pt x="7479" y="7207"/>
                </a:cubicBezTo>
                <a:cubicBezTo>
                  <a:pt x="7503" y="7394"/>
                  <a:pt x="7509" y="7399"/>
                  <a:pt x="7626" y="7373"/>
                </a:cubicBezTo>
                <a:cubicBezTo>
                  <a:pt x="7766" y="7343"/>
                  <a:pt x="7800" y="7227"/>
                  <a:pt x="7819" y="6722"/>
                </a:cubicBezTo>
                <a:cubicBezTo>
                  <a:pt x="7825" y="6565"/>
                  <a:pt x="7834" y="6408"/>
                  <a:pt x="7838" y="6374"/>
                </a:cubicBezTo>
                <a:cubicBezTo>
                  <a:pt x="7843" y="6339"/>
                  <a:pt x="7874" y="6512"/>
                  <a:pt x="7908" y="6759"/>
                </a:cubicBezTo>
                <a:cubicBezTo>
                  <a:pt x="7982" y="7305"/>
                  <a:pt x="8003" y="7387"/>
                  <a:pt x="8063" y="7387"/>
                </a:cubicBezTo>
                <a:cubicBezTo>
                  <a:pt x="8142" y="7387"/>
                  <a:pt x="8218" y="7174"/>
                  <a:pt x="8237" y="6905"/>
                </a:cubicBezTo>
                <a:cubicBezTo>
                  <a:pt x="8283" y="6226"/>
                  <a:pt x="8213" y="4798"/>
                  <a:pt x="8148" y="5105"/>
                </a:cubicBezTo>
                <a:cubicBezTo>
                  <a:pt x="8125" y="5216"/>
                  <a:pt x="8090" y="5901"/>
                  <a:pt x="8094" y="6174"/>
                </a:cubicBezTo>
                <a:cubicBezTo>
                  <a:pt x="8097" y="6351"/>
                  <a:pt x="8103" y="6385"/>
                  <a:pt x="8138" y="6407"/>
                </a:cubicBezTo>
                <a:cubicBezTo>
                  <a:pt x="8166" y="6424"/>
                  <a:pt x="8186" y="6389"/>
                  <a:pt x="8200" y="6297"/>
                </a:cubicBezTo>
                <a:cubicBezTo>
                  <a:pt x="8218" y="6171"/>
                  <a:pt x="8221" y="6170"/>
                  <a:pt x="8227" y="6291"/>
                </a:cubicBezTo>
                <a:cubicBezTo>
                  <a:pt x="8244" y="6618"/>
                  <a:pt x="8193" y="6861"/>
                  <a:pt x="8090" y="6952"/>
                </a:cubicBezTo>
                <a:lnTo>
                  <a:pt x="8033" y="7001"/>
                </a:lnTo>
                <a:lnTo>
                  <a:pt x="7931" y="6350"/>
                </a:lnTo>
                <a:cubicBezTo>
                  <a:pt x="7867" y="5933"/>
                  <a:pt x="7798" y="5581"/>
                  <a:pt x="7742" y="5374"/>
                </a:cubicBezTo>
                <a:cubicBezTo>
                  <a:pt x="7693" y="5196"/>
                  <a:pt x="7653" y="5000"/>
                  <a:pt x="7653" y="4939"/>
                </a:cubicBezTo>
                <a:cubicBezTo>
                  <a:pt x="7653" y="4878"/>
                  <a:pt x="7668" y="4750"/>
                  <a:pt x="7685" y="4656"/>
                </a:cubicBezTo>
                <a:cubicBezTo>
                  <a:pt x="7726" y="4436"/>
                  <a:pt x="7881" y="3894"/>
                  <a:pt x="7941" y="3756"/>
                </a:cubicBezTo>
                <a:cubicBezTo>
                  <a:pt x="7983" y="3661"/>
                  <a:pt x="8028" y="3331"/>
                  <a:pt x="8028" y="3112"/>
                </a:cubicBezTo>
                <a:close/>
                <a:moveTo>
                  <a:pt x="2240" y="3255"/>
                </a:moveTo>
                <a:cubicBezTo>
                  <a:pt x="2235" y="3266"/>
                  <a:pt x="2229" y="3301"/>
                  <a:pt x="2223" y="3358"/>
                </a:cubicBezTo>
                <a:cubicBezTo>
                  <a:pt x="2208" y="3479"/>
                  <a:pt x="2207" y="3565"/>
                  <a:pt x="2216" y="3896"/>
                </a:cubicBezTo>
                <a:cubicBezTo>
                  <a:pt x="2222" y="4113"/>
                  <a:pt x="2230" y="4825"/>
                  <a:pt x="2233" y="5473"/>
                </a:cubicBezTo>
                <a:lnTo>
                  <a:pt x="2240" y="6653"/>
                </a:lnTo>
                <a:lnTo>
                  <a:pt x="2204" y="6819"/>
                </a:lnTo>
                <a:cubicBezTo>
                  <a:pt x="2157" y="7032"/>
                  <a:pt x="2097" y="7037"/>
                  <a:pt x="2072" y="6829"/>
                </a:cubicBezTo>
                <a:cubicBezTo>
                  <a:pt x="2060" y="6727"/>
                  <a:pt x="2047" y="6378"/>
                  <a:pt x="2036" y="5826"/>
                </a:cubicBezTo>
                <a:cubicBezTo>
                  <a:pt x="2022" y="5143"/>
                  <a:pt x="2017" y="4997"/>
                  <a:pt x="2005" y="5068"/>
                </a:cubicBezTo>
                <a:cubicBezTo>
                  <a:pt x="1997" y="5117"/>
                  <a:pt x="1991" y="5238"/>
                  <a:pt x="1991" y="5341"/>
                </a:cubicBezTo>
                <a:cubicBezTo>
                  <a:pt x="1991" y="5472"/>
                  <a:pt x="1979" y="5579"/>
                  <a:pt x="1951" y="5699"/>
                </a:cubicBezTo>
                <a:cubicBezTo>
                  <a:pt x="1905" y="5892"/>
                  <a:pt x="1863" y="6310"/>
                  <a:pt x="1863" y="6566"/>
                </a:cubicBezTo>
                <a:cubicBezTo>
                  <a:pt x="1863" y="6699"/>
                  <a:pt x="1873" y="6759"/>
                  <a:pt x="1907" y="6835"/>
                </a:cubicBezTo>
                <a:cubicBezTo>
                  <a:pt x="1945" y="6921"/>
                  <a:pt x="1956" y="6918"/>
                  <a:pt x="1983" y="6802"/>
                </a:cubicBezTo>
                <a:lnTo>
                  <a:pt x="2013" y="6666"/>
                </a:lnTo>
                <a:lnTo>
                  <a:pt x="2030" y="6965"/>
                </a:lnTo>
                <a:cubicBezTo>
                  <a:pt x="2052" y="7350"/>
                  <a:pt x="2059" y="7385"/>
                  <a:pt x="2129" y="7387"/>
                </a:cubicBezTo>
                <a:cubicBezTo>
                  <a:pt x="2181" y="7388"/>
                  <a:pt x="2190" y="7361"/>
                  <a:pt x="2219" y="7114"/>
                </a:cubicBezTo>
                <a:lnTo>
                  <a:pt x="2251" y="6842"/>
                </a:lnTo>
                <a:lnTo>
                  <a:pt x="2286" y="7114"/>
                </a:lnTo>
                <a:cubicBezTo>
                  <a:pt x="2315" y="7345"/>
                  <a:pt x="2327" y="7387"/>
                  <a:pt x="2368" y="7387"/>
                </a:cubicBezTo>
                <a:cubicBezTo>
                  <a:pt x="2405" y="7387"/>
                  <a:pt x="2421" y="7344"/>
                  <a:pt x="2441" y="7187"/>
                </a:cubicBezTo>
                <a:cubicBezTo>
                  <a:pt x="2455" y="7077"/>
                  <a:pt x="2471" y="6985"/>
                  <a:pt x="2478" y="6985"/>
                </a:cubicBezTo>
                <a:cubicBezTo>
                  <a:pt x="2484" y="6985"/>
                  <a:pt x="2513" y="7112"/>
                  <a:pt x="2542" y="7267"/>
                </a:cubicBezTo>
                <a:cubicBezTo>
                  <a:pt x="2605" y="7607"/>
                  <a:pt x="2640" y="7630"/>
                  <a:pt x="2655" y="7344"/>
                </a:cubicBezTo>
                <a:cubicBezTo>
                  <a:pt x="2665" y="7147"/>
                  <a:pt x="2666" y="7145"/>
                  <a:pt x="2697" y="7264"/>
                </a:cubicBezTo>
                <a:cubicBezTo>
                  <a:pt x="2752" y="7480"/>
                  <a:pt x="2838" y="7424"/>
                  <a:pt x="2920" y="7118"/>
                </a:cubicBezTo>
                <a:cubicBezTo>
                  <a:pt x="3022" y="6736"/>
                  <a:pt x="3095" y="6570"/>
                  <a:pt x="3189" y="6513"/>
                </a:cubicBezTo>
                <a:cubicBezTo>
                  <a:pt x="3254" y="6473"/>
                  <a:pt x="3271" y="6434"/>
                  <a:pt x="3274" y="6321"/>
                </a:cubicBezTo>
                <a:cubicBezTo>
                  <a:pt x="3277" y="6205"/>
                  <a:pt x="3269" y="6181"/>
                  <a:pt x="3231" y="6178"/>
                </a:cubicBezTo>
                <a:cubicBezTo>
                  <a:pt x="3181" y="6173"/>
                  <a:pt x="3084" y="5984"/>
                  <a:pt x="2978" y="5686"/>
                </a:cubicBezTo>
                <a:cubicBezTo>
                  <a:pt x="2917" y="5513"/>
                  <a:pt x="2909" y="5509"/>
                  <a:pt x="2883" y="5620"/>
                </a:cubicBezTo>
                <a:cubicBezTo>
                  <a:pt x="2868" y="5686"/>
                  <a:pt x="2848" y="5823"/>
                  <a:pt x="2839" y="5925"/>
                </a:cubicBezTo>
                <a:lnTo>
                  <a:pt x="2823" y="6111"/>
                </a:lnTo>
                <a:lnTo>
                  <a:pt x="2875" y="6058"/>
                </a:lnTo>
                <a:cubicBezTo>
                  <a:pt x="2929" y="6005"/>
                  <a:pt x="3034" y="6217"/>
                  <a:pt x="3032" y="6374"/>
                </a:cubicBezTo>
                <a:cubicBezTo>
                  <a:pt x="3030" y="6482"/>
                  <a:pt x="2881" y="6897"/>
                  <a:pt x="2824" y="6955"/>
                </a:cubicBezTo>
                <a:cubicBezTo>
                  <a:pt x="2751" y="7028"/>
                  <a:pt x="2726" y="6952"/>
                  <a:pt x="2654" y="6460"/>
                </a:cubicBezTo>
                <a:cubicBezTo>
                  <a:pt x="2574" y="5901"/>
                  <a:pt x="2551" y="5891"/>
                  <a:pt x="2503" y="6390"/>
                </a:cubicBezTo>
                <a:cubicBezTo>
                  <a:pt x="2484" y="6594"/>
                  <a:pt x="2455" y="6810"/>
                  <a:pt x="2439" y="6872"/>
                </a:cubicBezTo>
                <a:cubicBezTo>
                  <a:pt x="2385" y="7082"/>
                  <a:pt x="2324" y="6987"/>
                  <a:pt x="2301" y="6653"/>
                </a:cubicBezTo>
                <a:cubicBezTo>
                  <a:pt x="2286" y="6453"/>
                  <a:pt x="2259" y="4604"/>
                  <a:pt x="2259" y="3836"/>
                </a:cubicBezTo>
                <a:cubicBezTo>
                  <a:pt x="2259" y="3397"/>
                  <a:pt x="2253" y="3221"/>
                  <a:pt x="2240" y="3255"/>
                </a:cubicBezTo>
                <a:close/>
                <a:moveTo>
                  <a:pt x="20171" y="3255"/>
                </a:moveTo>
                <a:cubicBezTo>
                  <a:pt x="20165" y="3285"/>
                  <a:pt x="20156" y="3393"/>
                  <a:pt x="20138" y="3607"/>
                </a:cubicBezTo>
                <a:cubicBezTo>
                  <a:pt x="20097" y="4095"/>
                  <a:pt x="20094" y="4218"/>
                  <a:pt x="20118" y="4414"/>
                </a:cubicBezTo>
                <a:cubicBezTo>
                  <a:pt x="20134" y="4552"/>
                  <a:pt x="20161" y="5455"/>
                  <a:pt x="20167" y="6101"/>
                </a:cubicBezTo>
                <a:lnTo>
                  <a:pt x="20171" y="6463"/>
                </a:lnTo>
                <a:lnTo>
                  <a:pt x="20090" y="6487"/>
                </a:lnTo>
                <a:cubicBezTo>
                  <a:pt x="19981" y="6518"/>
                  <a:pt x="19978" y="6490"/>
                  <a:pt x="19944" y="5042"/>
                </a:cubicBezTo>
                <a:cubicBezTo>
                  <a:pt x="19929" y="4408"/>
                  <a:pt x="19913" y="3862"/>
                  <a:pt x="19909" y="3826"/>
                </a:cubicBezTo>
                <a:cubicBezTo>
                  <a:pt x="19898" y="3732"/>
                  <a:pt x="19840" y="4501"/>
                  <a:pt x="19842" y="4713"/>
                </a:cubicBezTo>
                <a:cubicBezTo>
                  <a:pt x="19844" y="4854"/>
                  <a:pt x="19829" y="4957"/>
                  <a:pt x="19772" y="5208"/>
                </a:cubicBezTo>
                <a:cubicBezTo>
                  <a:pt x="19733" y="5382"/>
                  <a:pt x="19689" y="5610"/>
                  <a:pt x="19676" y="5716"/>
                </a:cubicBezTo>
                <a:cubicBezTo>
                  <a:pt x="19656" y="5875"/>
                  <a:pt x="19609" y="6710"/>
                  <a:pt x="19609" y="6902"/>
                </a:cubicBezTo>
                <a:cubicBezTo>
                  <a:pt x="19609" y="6931"/>
                  <a:pt x="19658" y="7022"/>
                  <a:pt x="19718" y="7101"/>
                </a:cubicBezTo>
                <a:lnTo>
                  <a:pt x="19828" y="7244"/>
                </a:lnTo>
                <a:lnTo>
                  <a:pt x="19859" y="6955"/>
                </a:lnTo>
                <a:cubicBezTo>
                  <a:pt x="19890" y="6662"/>
                  <a:pt x="19909" y="6638"/>
                  <a:pt x="19909" y="6892"/>
                </a:cubicBezTo>
                <a:cubicBezTo>
                  <a:pt x="19909" y="6968"/>
                  <a:pt x="19916" y="7109"/>
                  <a:pt x="19925" y="7207"/>
                </a:cubicBezTo>
                <a:cubicBezTo>
                  <a:pt x="19941" y="7376"/>
                  <a:pt x="19950" y="7387"/>
                  <a:pt x="20080" y="7387"/>
                </a:cubicBezTo>
                <a:lnTo>
                  <a:pt x="20219" y="7387"/>
                </a:lnTo>
                <a:lnTo>
                  <a:pt x="20232" y="7045"/>
                </a:lnTo>
                <a:cubicBezTo>
                  <a:pt x="20240" y="6847"/>
                  <a:pt x="20244" y="6357"/>
                  <a:pt x="20242" y="5879"/>
                </a:cubicBezTo>
                <a:lnTo>
                  <a:pt x="20240" y="5052"/>
                </a:lnTo>
                <a:lnTo>
                  <a:pt x="20282" y="4636"/>
                </a:lnTo>
                <a:lnTo>
                  <a:pt x="20325" y="4218"/>
                </a:lnTo>
                <a:lnTo>
                  <a:pt x="20280" y="4029"/>
                </a:lnTo>
                <a:cubicBezTo>
                  <a:pt x="20222" y="3779"/>
                  <a:pt x="20197" y="3612"/>
                  <a:pt x="20185" y="3368"/>
                </a:cubicBezTo>
                <a:cubicBezTo>
                  <a:pt x="20180" y="3270"/>
                  <a:pt x="20177" y="3224"/>
                  <a:pt x="20171" y="3255"/>
                </a:cubicBezTo>
                <a:close/>
                <a:moveTo>
                  <a:pt x="20514" y="3255"/>
                </a:moveTo>
                <a:lnTo>
                  <a:pt x="20478" y="3593"/>
                </a:lnTo>
                <a:lnTo>
                  <a:pt x="20442" y="3932"/>
                </a:lnTo>
                <a:lnTo>
                  <a:pt x="20460" y="5560"/>
                </a:lnTo>
                <a:cubicBezTo>
                  <a:pt x="20470" y="6455"/>
                  <a:pt x="20480" y="7230"/>
                  <a:pt x="20482" y="7284"/>
                </a:cubicBezTo>
                <a:cubicBezTo>
                  <a:pt x="20485" y="7358"/>
                  <a:pt x="20583" y="7381"/>
                  <a:pt x="20890" y="7380"/>
                </a:cubicBezTo>
                <a:lnTo>
                  <a:pt x="21295" y="7377"/>
                </a:lnTo>
                <a:lnTo>
                  <a:pt x="21319" y="7101"/>
                </a:lnTo>
                <a:lnTo>
                  <a:pt x="21343" y="6825"/>
                </a:lnTo>
                <a:lnTo>
                  <a:pt x="21412" y="7021"/>
                </a:lnTo>
                <a:cubicBezTo>
                  <a:pt x="21450" y="7128"/>
                  <a:pt x="21491" y="7253"/>
                  <a:pt x="21502" y="7300"/>
                </a:cubicBezTo>
                <a:cubicBezTo>
                  <a:pt x="21514" y="7348"/>
                  <a:pt x="21528" y="7387"/>
                  <a:pt x="21533" y="7387"/>
                </a:cubicBezTo>
                <a:cubicBezTo>
                  <a:pt x="21550" y="7387"/>
                  <a:pt x="21600" y="6610"/>
                  <a:pt x="21600" y="6337"/>
                </a:cubicBezTo>
                <a:cubicBezTo>
                  <a:pt x="21600" y="5980"/>
                  <a:pt x="21555" y="4967"/>
                  <a:pt x="21538" y="4915"/>
                </a:cubicBezTo>
                <a:cubicBezTo>
                  <a:pt x="21487" y="4769"/>
                  <a:pt x="21372" y="5383"/>
                  <a:pt x="21324" y="6061"/>
                </a:cubicBezTo>
                <a:cubicBezTo>
                  <a:pt x="21298" y="6425"/>
                  <a:pt x="21291" y="6464"/>
                  <a:pt x="21254" y="6487"/>
                </a:cubicBezTo>
                <a:cubicBezTo>
                  <a:pt x="21198" y="6521"/>
                  <a:pt x="21172" y="6340"/>
                  <a:pt x="21172" y="5909"/>
                </a:cubicBezTo>
                <a:cubicBezTo>
                  <a:pt x="21172" y="5400"/>
                  <a:pt x="21159" y="5321"/>
                  <a:pt x="21125" y="5620"/>
                </a:cubicBezTo>
                <a:cubicBezTo>
                  <a:pt x="21097" y="5877"/>
                  <a:pt x="21095" y="5908"/>
                  <a:pt x="21093" y="6261"/>
                </a:cubicBezTo>
                <a:cubicBezTo>
                  <a:pt x="21092" y="6428"/>
                  <a:pt x="21086" y="6468"/>
                  <a:pt x="21055" y="6490"/>
                </a:cubicBezTo>
                <a:cubicBezTo>
                  <a:pt x="21036" y="6504"/>
                  <a:pt x="21016" y="6486"/>
                  <a:pt x="21011" y="6450"/>
                </a:cubicBezTo>
                <a:cubicBezTo>
                  <a:pt x="21006" y="6414"/>
                  <a:pt x="21005" y="6154"/>
                  <a:pt x="21010" y="5875"/>
                </a:cubicBezTo>
                <a:cubicBezTo>
                  <a:pt x="21014" y="5597"/>
                  <a:pt x="21015" y="5356"/>
                  <a:pt x="21011" y="5337"/>
                </a:cubicBezTo>
                <a:cubicBezTo>
                  <a:pt x="21001" y="5291"/>
                  <a:pt x="20942" y="5929"/>
                  <a:pt x="20929" y="6221"/>
                </a:cubicBezTo>
                <a:cubicBezTo>
                  <a:pt x="20920" y="6425"/>
                  <a:pt x="20913" y="6468"/>
                  <a:pt x="20878" y="6490"/>
                </a:cubicBezTo>
                <a:cubicBezTo>
                  <a:pt x="20856" y="6504"/>
                  <a:pt x="20833" y="6483"/>
                  <a:pt x="20829" y="6447"/>
                </a:cubicBezTo>
                <a:cubicBezTo>
                  <a:pt x="20824" y="6411"/>
                  <a:pt x="20828" y="6173"/>
                  <a:pt x="20837" y="5919"/>
                </a:cubicBezTo>
                <a:cubicBezTo>
                  <a:pt x="20856" y="5416"/>
                  <a:pt x="20853" y="5322"/>
                  <a:pt x="20821" y="5447"/>
                </a:cubicBezTo>
                <a:cubicBezTo>
                  <a:pt x="20802" y="5524"/>
                  <a:pt x="20781" y="5791"/>
                  <a:pt x="20756" y="6281"/>
                </a:cubicBezTo>
                <a:cubicBezTo>
                  <a:pt x="20744" y="6496"/>
                  <a:pt x="20742" y="6503"/>
                  <a:pt x="20659" y="6503"/>
                </a:cubicBezTo>
                <a:cubicBezTo>
                  <a:pt x="20585" y="6503"/>
                  <a:pt x="20572" y="6481"/>
                  <a:pt x="20562" y="6347"/>
                </a:cubicBezTo>
                <a:cubicBezTo>
                  <a:pt x="20556" y="6261"/>
                  <a:pt x="20546" y="5728"/>
                  <a:pt x="20540" y="5161"/>
                </a:cubicBezTo>
                <a:cubicBezTo>
                  <a:pt x="20533" y="4595"/>
                  <a:pt x="20525" y="3935"/>
                  <a:pt x="20521" y="3693"/>
                </a:cubicBezTo>
                <a:lnTo>
                  <a:pt x="20514" y="3255"/>
                </a:lnTo>
                <a:close/>
                <a:moveTo>
                  <a:pt x="12393" y="3301"/>
                </a:moveTo>
                <a:cubicBezTo>
                  <a:pt x="12395" y="3241"/>
                  <a:pt x="12353" y="3366"/>
                  <a:pt x="12298" y="3580"/>
                </a:cubicBezTo>
                <a:cubicBezTo>
                  <a:pt x="12243" y="3795"/>
                  <a:pt x="12196" y="4019"/>
                  <a:pt x="12193" y="4078"/>
                </a:cubicBezTo>
                <a:cubicBezTo>
                  <a:pt x="12191" y="4138"/>
                  <a:pt x="12234" y="4014"/>
                  <a:pt x="12289" y="3799"/>
                </a:cubicBezTo>
                <a:cubicBezTo>
                  <a:pt x="12344" y="3585"/>
                  <a:pt x="12390" y="3361"/>
                  <a:pt x="12393" y="3301"/>
                </a:cubicBezTo>
                <a:close/>
                <a:moveTo>
                  <a:pt x="18397" y="3361"/>
                </a:moveTo>
                <a:lnTo>
                  <a:pt x="18367" y="3577"/>
                </a:lnTo>
                <a:lnTo>
                  <a:pt x="18336" y="3793"/>
                </a:lnTo>
                <a:lnTo>
                  <a:pt x="18298" y="3620"/>
                </a:lnTo>
                <a:cubicBezTo>
                  <a:pt x="18248" y="3397"/>
                  <a:pt x="18238" y="3403"/>
                  <a:pt x="18203" y="3680"/>
                </a:cubicBezTo>
                <a:lnTo>
                  <a:pt x="18173" y="3912"/>
                </a:lnTo>
                <a:lnTo>
                  <a:pt x="18203" y="4072"/>
                </a:lnTo>
                <a:cubicBezTo>
                  <a:pt x="18220" y="4159"/>
                  <a:pt x="18241" y="4249"/>
                  <a:pt x="18250" y="4274"/>
                </a:cubicBezTo>
                <a:cubicBezTo>
                  <a:pt x="18259" y="4299"/>
                  <a:pt x="18267" y="4324"/>
                  <a:pt x="18269" y="4328"/>
                </a:cubicBezTo>
                <a:cubicBezTo>
                  <a:pt x="18271" y="4331"/>
                  <a:pt x="18286" y="4252"/>
                  <a:pt x="18304" y="4155"/>
                </a:cubicBezTo>
                <a:lnTo>
                  <a:pt x="18336" y="3979"/>
                </a:lnTo>
                <a:lnTo>
                  <a:pt x="18385" y="4161"/>
                </a:lnTo>
                <a:lnTo>
                  <a:pt x="18435" y="4341"/>
                </a:lnTo>
                <a:lnTo>
                  <a:pt x="18465" y="4122"/>
                </a:lnTo>
                <a:cubicBezTo>
                  <a:pt x="18482" y="4000"/>
                  <a:pt x="18496" y="3862"/>
                  <a:pt x="18496" y="3813"/>
                </a:cubicBezTo>
                <a:cubicBezTo>
                  <a:pt x="18496" y="3763"/>
                  <a:pt x="18473" y="3640"/>
                  <a:pt x="18446" y="3540"/>
                </a:cubicBezTo>
                <a:lnTo>
                  <a:pt x="18397" y="3361"/>
                </a:lnTo>
                <a:close/>
                <a:moveTo>
                  <a:pt x="18709" y="3484"/>
                </a:moveTo>
                <a:cubicBezTo>
                  <a:pt x="18701" y="3502"/>
                  <a:pt x="18691" y="3573"/>
                  <a:pt x="18673" y="3713"/>
                </a:cubicBezTo>
                <a:cubicBezTo>
                  <a:pt x="18652" y="3868"/>
                  <a:pt x="18635" y="4035"/>
                  <a:pt x="18635" y="4082"/>
                </a:cubicBezTo>
                <a:cubicBezTo>
                  <a:pt x="18635" y="4129"/>
                  <a:pt x="18653" y="4259"/>
                  <a:pt x="18675" y="4371"/>
                </a:cubicBezTo>
                <a:cubicBezTo>
                  <a:pt x="18697" y="4483"/>
                  <a:pt x="18716" y="4573"/>
                  <a:pt x="18718" y="4573"/>
                </a:cubicBezTo>
                <a:cubicBezTo>
                  <a:pt x="18730" y="4573"/>
                  <a:pt x="18783" y="4325"/>
                  <a:pt x="18798" y="4195"/>
                </a:cubicBezTo>
                <a:cubicBezTo>
                  <a:pt x="18816" y="4046"/>
                  <a:pt x="18816" y="4033"/>
                  <a:pt x="18793" y="3876"/>
                </a:cubicBezTo>
                <a:cubicBezTo>
                  <a:pt x="18780" y="3786"/>
                  <a:pt x="18756" y="3647"/>
                  <a:pt x="18739" y="3570"/>
                </a:cubicBezTo>
                <a:cubicBezTo>
                  <a:pt x="18725" y="3501"/>
                  <a:pt x="18718" y="3466"/>
                  <a:pt x="18709" y="3484"/>
                </a:cubicBezTo>
                <a:close/>
                <a:moveTo>
                  <a:pt x="4862" y="3530"/>
                </a:moveTo>
                <a:cubicBezTo>
                  <a:pt x="4859" y="3530"/>
                  <a:pt x="4850" y="3592"/>
                  <a:pt x="4842" y="3670"/>
                </a:cubicBezTo>
                <a:cubicBezTo>
                  <a:pt x="4823" y="3861"/>
                  <a:pt x="4824" y="4444"/>
                  <a:pt x="4846" y="6081"/>
                </a:cubicBezTo>
                <a:cubicBezTo>
                  <a:pt x="4877" y="8407"/>
                  <a:pt x="4899" y="7430"/>
                  <a:pt x="4877" y="4716"/>
                </a:cubicBezTo>
                <a:cubicBezTo>
                  <a:pt x="4871" y="4064"/>
                  <a:pt x="4865" y="3530"/>
                  <a:pt x="4862" y="3530"/>
                </a:cubicBezTo>
                <a:close/>
                <a:moveTo>
                  <a:pt x="13510" y="3530"/>
                </a:moveTo>
                <a:cubicBezTo>
                  <a:pt x="13507" y="3530"/>
                  <a:pt x="13499" y="3592"/>
                  <a:pt x="13491" y="3670"/>
                </a:cubicBezTo>
                <a:cubicBezTo>
                  <a:pt x="13471" y="3861"/>
                  <a:pt x="13472" y="4444"/>
                  <a:pt x="13494" y="6081"/>
                </a:cubicBezTo>
                <a:cubicBezTo>
                  <a:pt x="13525" y="8407"/>
                  <a:pt x="13547" y="7430"/>
                  <a:pt x="13525" y="4716"/>
                </a:cubicBezTo>
                <a:cubicBezTo>
                  <a:pt x="13520" y="4064"/>
                  <a:pt x="13513" y="3530"/>
                  <a:pt x="13510" y="3530"/>
                </a:cubicBezTo>
                <a:close/>
                <a:moveTo>
                  <a:pt x="9840" y="3580"/>
                </a:moveTo>
                <a:cubicBezTo>
                  <a:pt x="9834" y="3584"/>
                  <a:pt x="9829" y="3620"/>
                  <a:pt x="9820" y="3693"/>
                </a:cubicBezTo>
                <a:cubicBezTo>
                  <a:pt x="9803" y="3840"/>
                  <a:pt x="9799" y="3842"/>
                  <a:pt x="9775" y="3723"/>
                </a:cubicBezTo>
                <a:cubicBezTo>
                  <a:pt x="9761" y="3653"/>
                  <a:pt x="9748" y="3609"/>
                  <a:pt x="9747" y="3623"/>
                </a:cubicBezTo>
                <a:cubicBezTo>
                  <a:pt x="9746" y="3638"/>
                  <a:pt x="9738" y="3715"/>
                  <a:pt x="9730" y="3793"/>
                </a:cubicBezTo>
                <a:cubicBezTo>
                  <a:pt x="9718" y="3915"/>
                  <a:pt x="9719" y="3955"/>
                  <a:pt x="9735" y="4092"/>
                </a:cubicBezTo>
                <a:cubicBezTo>
                  <a:pt x="9760" y="4295"/>
                  <a:pt x="9780" y="4296"/>
                  <a:pt x="9794" y="4092"/>
                </a:cubicBezTo>
                <a:cubicBezTo>
                  <a:pt x="9805" y="3938"/>
                  <a:pt x="9807" y="3938"/>
                  <a:pt x="9833" y="4068"/>
                </a:cubicBezTo>
                <a:cubicBezTo>
                  <a:pt x="9859" y="4198"/>
                  <a:pt x="9862" y="4196"/>
                  <a:pt x="9876" y="4052"/>
                </a:cubicBezTo>
                <a:cubicBezTo>
                  <a:pt x="9895" y="3847"/>
                  <a:pt x="9895" y="3809"/>
                  <a:pt x="9865" y="3663"/>
                </a:cubicBezTo>
                <a:cubicBezTo>
                  <a:pt x="9853" y="3605"/>
                  <a:pt x="9846" y="3576"/>
                  <a:pt x="9840" y="3580"/>
                </a:cubicBezTo>
                <a:close/>
                <a:moveTo>
                  <a:pt x="15834" y="3580"/>
                </a:moveTo>
                <a:cubicBezTo>
                  <a:pt x="15828" y="3584"/>
                  <a:pt x="15823" y="3620"/>
                  <a:pt x="15814" y="3693"/>
                </a:cubicBezTo>
                <a:cubicBezTo>
                  <a:pt x="15797" y="3840"/>
                  <a:pt x="15793" y="3842"/>
                  <a:pt x="15769" y="3723"/>
                </a:cubicBezTo>
                <a:cubicBezTo>
                  <a:pt x="15755" y="3653"/>
                  <a:pt x="15742" y="3609"/>
                  <a:pt x="15741" y="3623"/>
                </a:cubicBezTo>
                <a:cubicBezTo>
                  <a:pt x="15740" y="3638"/>
                  <a:pt x="15732" y="3715"/>
                  <a:pt x="15724" y="3793"/>
                </a:cubicBezTo>
                <a:cubicBezTo>
                  <a:pt x="15712" y="3915"/>
                  <a:pt x="15713" y="3955"/>
                  <a:pt x="15729" y="4092"/>
                </a:cubicBezTo>
                <a:cubicBezTo>
                  <a:pt x="15754" y="4295"/>
                  <a:pt x="15773" y="4296"/>
                  <a:pt x="15788" y="4092"/>
                </a:cubicBezTo>
                <a:cubicBezTo>
                  <a:pt x="15799" y="3938"/>
                  <a:pt x="15801" y="3938"/>
                  <a:pt x="15827" y="4068"/>
                </a:cubicBezTo>
                <a:cubicBezTo>
                  <a:pt x="15853" y="4198"/>
                  <a:pt x="15856" y="4196"/>
                  <a:pt x="15870" y="4052"/>
                </a:cubicBezTo>
                <a:cubicBezTo>
                  <a:pt x="15890" y="3847"/>
                  <a:pt x="15888" y="3809"/>
                  <a:pt x="15859" y="3663"/>
                </a:cubicBezTo>
                <a:cubicBezTo>
                  <a:pt x="15847" y="3605"/>
                  <a:pt x="15840" y="3576"/>
                  <a:pt x="15834" y="3580"/>
                </a:cubicBezTo>
                <a:close/>
                <a:moveTo>
                  <a:pt x="5718" y="3610"/>
                </a:moveTo>
                <a:cubicBezTo>
                  <a:pt x="5713" y="3610"/>
                  <a:pt x="5701" y="3721"/>
                  <a:pt x="5691" y="3856"/>
                </a:cubicBezTo>
                <a:cubicBezTo>
                  <a:pt x="5672" y="4091"/>
                  <a:pt x="5636" y="4251"/>
                  <a:pt x="5603" y="4251"/>
                </a:cubicBezTo>
                <a:cubicBezTo>
                  <a:pt x="5594" y="4251"/>
                  <a:pt x="5565" y="4099"/>
                  <a:pt x="5538" y="3912"/>
                </a:cubicBezTo>
                <a:cubicBezTo>
                  <a:pt x="5491" y="3588"/>
                  <a:pt x="5488" y="3579"/>
                  <a:pt x="5474" y="3726"/>
                </a:cubicBezTo>
                <a:cubicBezTo>
                  <a:pt x="5453" y="3942"/>
                  <a:pt x="5455" y="4063"/>
                  <a:pt x="5485" y="4361"/>
                </a:cubicBezTo>
                <a:cubicBezTo>
                  <a:pt x="5544" y="4942"/>
                  <a:pt x="5609" y="6381"/>
                  <a:pt x="5609" y="7118"/>
                </a:cubicBezTo>
                <a:cubicBezTo>
                  <a:pt x="5609" y="7466"/>
                  <a:pt x="5622" y="7581"/>
                  <a:pt x="5634" y="7340"/>
                </a:cubicBezTo>
                <a:cubicBezTo>
                  <a:pt x="5647" y="7089"/>
                  <a:pt x="5640" y="6210"/>
                  <a:pt x="5621" y="5593"/>
                </a:cubicBezTo>
                <a:cubicBezTo>
                  <a:pt x="5602" y="5016"/>
                  <a:pt x="5602" y="4961"/>
                  <a:pt x="5618" y="4919"/>
                </a:cubicBezTo>
                <a:cubicBezTo>
                  <a:pt x="5694" y="4720"/>
                  <a:pt x="5704" y="4662"/>
                  <a:pt x="5715" y="4361"/>
                </a:cubicBezTo>
                <a:cubicBezTo>
                  <a:pt x="5728" y="3998"/>
                  <a:pt x="5730" y="3610"/>
                  <a:pt x="5718" y="3610"/>
                </a:cubicBezTo>
                <a:close/>
                <a:moveTo>
                  <a:pt x="4742" y="3620"/>
                </a:moveTo>
                <a:cubicBezTo>
                  <a:pt x="4735" y="3610"/>
                  <a:pt x="4718" y="3651"/>
                  <a:pt x="4687" y="3733"/>
                </a:cubicBezTo>
                <a:cubicBezTo>
                  <a:pt x="4577" y="4020"/>
                  <a:pt x="4452" y="4522"/>
                  <a:pt x="4446" y="4700"/>
                </a:cubicBezTo>
                <a:cubicBezTo>
                  <a:pt x="4432" y="5127"/>
                  <a:pt x="4445" y="5318"/>
                  <a:pt x="4507" y="5590"/>
                </a:cubicBezTo>
                <a:cubicBezTo>
                  <a:pt x="4540" y="5734"/>
                  <a:pt x="4585" y="6001"/>
                  <a:pt x="4607" y="6184"/>
                </a:cubicBezTo>
                <a:cubicBezTo>
                  <a:pt x="4646" y="6503"/>
                  <a:pt x="4646" y="6523"/>
                  <a:pt x="4629" y="6669"/>
                </a:cubicBezTo>
                <a:cubicBezTo>
                  <a:pt x="4603" y="6878"/>
                  <a:pt x="4547" y="6984"/>
                  <a:pt x="4460" y="6985"/>
                </a:cubicBezTo>
                <a:cubicBezTo>
                  <a:pt x="4392" y="6985"/>
                  <a:pt x="4385" y="6968"/>
                  <a:pt x="4355" y="6732"/>
                </a:cubicBezTo>
                <a:lnTo>
                  <a:pt x="4324" y="6480"/>
                </a:lnTo>
                <a:lnTo>
                  <a:pt x="4300" y="6646"/>
                </a:lnTo>
                <a:cubicBezTo>
                  <a:pt x="4243" y="7044"/>
                  <a:pt x="4174" y="7085"/>
                  <a:pt x="4132" y="6746"/>
                </a:cubicBezTo>
                <a:cubicBezTo>
                  <a:pt x="4103" y="6509"/>
                  <a:pt x="4102" y="6510"/>
                  <a:pt x="4083" y="6669"/>
                </a:cubicBezTo>
                <a:cubicBezTo>
                  <a:pt x="4051" y="6936"/>
                  <a:pt x="3956" y="7097"/>
                  <a:pt x="3832" y="7098"/>
                </a:cubicBezTo>
                <a:cubicBezTo>
                  <a:pt x="3700" y="7099"/>
                  <a:pt x="3643" y="6994"/>
                  <a:pt x="3590" y="6646"/>
                </a:cubicBezTo>
                <a:cubicBezTo>
                  <a:pt x="3554" y="6408"/>
                  <a:pt x="3552" y="6367"/>
                  <a:pt x="3556" y="6005"/>
                </a:cubicBezTo>
                <a:cubicBezTo>
                  <a:pt x="3559" y="5793"/>
                  <a:pt x="3560" y="5620"/>
                  <a:pt x="3558" y="5620"/>
                </a:cubicBezTo>
                <a:cubicBezTo>
                  <a:pt x="3556" y="5620"/>
                  <a:pt x="3547" y="5725"/>
                  <a:pt x="3538" y="5855"/>
                </a:cubicBezTo>
                <a:cubicBezTo>
                  <a:pt x="3517" y="6157"/>
                  <a:pt x="3517" y="6819"/>
                  <a:pt x="3537" y="7038"/>
                </a:cubicBezTo>
                <a:cubicBezTo>
                  <a:pt x="3556" y="7243"/>
                  <a:pt x="3614" y="7453"/>
                  <a:pt x="3674" y="7543"/>
                </a:cubicBezTo>
                <a:cubicBezTo>
                  <a:pt x="3787" y="7710"/>
                  <a:pt x="3938" y="7590"/>
                  <a:pt x="4038" y="7251"/>
                </a:cubicBezTo>
                <a:lnTo>
                  <a:pt x="4100" y="7041"/>
                </a:lnTo>
                <a:lnTo>
                  <a:pt x="4122" y="7214"/>
                </a:lnTo>
                <a:cubicBezTo>
                  <a:pt x="4151" y="7449"/>
                  <a:pt x="4235" y="7457"/>
                  <a:pt x="4274" y="7227"/>
                </a:cubicBezTo>
                <a:cubicBezTo>
                  <a:pt x="4289" y="7139"/>
                  <a:pt x="4305" y="7065"/>
                  <a:pt x="4311" y="7065"/>
                </a:cubicBezTo>
                <a:cubicBezTo>
                  <a:pt x="4316" y="7065"/>
                  <a:pt x="4330" y="7139"/>
                  <a:pt x="4341" y="7227"/>
                </a:cubicBezTo>
                <a:cubicBezTo>
                  <a:pt x="4357" y="7367"/>
                  <a:pt x="4373" y="7387"/>
                  <a:pt x="4465" y="7387"/>
                </a:cubicBezTo>
                <a:cubicBezTo>
                  <a:pt x="4593" y="7387"/>
                  <a:pt x="4639" y="7257"/>
                  <a:pt x="4657" y="6845"/>
                </a:cubicBezTo>
                <a:cubicBezTo>
                  <a:pt x="4684" y="6231"/>
                  <a:pt x="4635" y="5626"/>
                  <a:pt x="4526" y="5211"/>
                </a:cubicBezTo>
                <a:cubicBezTo>
                  <a:pt x="4492" y="5081"/>
                  <a:pt x="4464" y="4936"/>
                  <a:pt x="4464" y="4892"/>
                </a:cubicBezTo>
                <a:cubicBezTo>
                  <a:pt x="4464" y="4759"/>
                  <a:pt x="4522" y="4535"/>
                  <a:pt x="4628" y="4261"/>
                </a:cubicBezTo>
                <a:cubicBezTo>
                  <a:pt x="4706" y="4060"/>
                  <a:pt x="4731" y="3957"/>
                  <a:pt x="4740" y="3806"/>
                </a:cubicBezTo>
                <a:cubicBezTo>
                  <a:pt x="4747" y="3691"/>
                  <a:pt x="4750" y="3630"/>
                  <a:pt x="4742" y="3620"/>
                </a:cubicBezTo>
                <a:close/>
                <a:moveTo>
                  <a:pt x="152" y="3627"/>
                </a:moveTo>
                <a:cubicBezTo>
                  <a:pt x="146" y="3635"/>
                  <a:pt x="141" y="3669"/>
                  <a:pt x="135" y="3733"/>
                </a:cubicBezTo>
                <a:cubicBezTo>
                  <a:pt x="122" y="3870"/>
                  <a:pt x="117" y="3875"/>
                  <a:pt x="92" y="3773"/>
                </a:cubicBezTo>
                <a:cubicBezTo>
                  <a:pt x="67" y="3673"/>
                  <a:pt x="62" y="3675"/>
                  <a:pt x="46" y="3793"/>
                </a:cubicBezTo>
                <a:cubicBezTo>
                  <a:pt x="29" y="3918"/>
                  <a:pt x="30" y="3943"/>
                  <a:pt x="54" y="4132"/>
                </a:cubicBezTo>
                <a:cubicBezTo>
                  <a:pt x="84" y="4376"/>
                  <a:pt x="83" y="4374"/>
                  <a:pt x="106" y="4161"/>
                </a:cubicBezTo>
                <a:cubicBezTo>
                  <a:pt x="122" y="4012"/>
                  <a:pt x="128" y="4006"/>
                  <a:pt x="147" y="4098"/>
                </a:cubicBezTo>
                <a:cubicBezTo>
                  <a:pt x="166" y="4186"/>
                  <a:pt x="173" y="4185"/>
                  <a:pt x="187" y="4098"/>
                </a:cubicBezTo>
                <a:cubicBezTo>
                  <a:pt x="211" y="3945"/>
                  <a:pt x="207" y="3778"/>
                  <a:pt x="176" y="3673"/>
                </a:cubicBezTo>
                <a:cubicBezTo>
                  <a:pt x="165" y="3634"/>
                  <a:pt x="158" y="3618"/>
                  <a:pt x="152" y="3627"/>
                </a:cubicBezTo>
                <a:close/>
                <a:moveTo>
                  <a:pt x="2014" y="3627"/>
                </a:moveTo>
                <a:cubicBezTo>
                  <a:pt x="2008" y="3635"/>
                  <a:pt x="2003" y="3669"/>
                  <a:pt x="1997" y="3733"/>
                </a:cubicBezTo>
                <a:cubicBezTo>
                  <a:pt x="1984" y="3870"/>
                  <a:pt x="1980" y="3875"/>
                  <a:pt x="1954" y="3773"/>
                </a:cubicBezTo>
                <a:cubicBezTo>
                  <a:pt x="1929" y="3673"/>
                  <a:pt x="1924" y="3675"/>
                  <a:pt x="1908" y="3793"/>
                </a:cubicBezTo>
                <a:cubicBezTo>
                  <a:pt x="1892" y="3918"/>
                  <a:pt x="1892" y="3943"/>
                  <a:pt x="1916" y="4132"/>
                </a:cubicBezTo>
                <a:cubicBezTo>
                  <a:pt x="1946" y="4376"/>
                  <a:pt x="1946" y="4374"/>
                  <a:pt x="1969" y="4161"/>
                </a:cubicBezTo>
                <a:cubicBezTo>
                  <a:pt x="1985" y="4012"/>
                  <a:pt x="1990" y="4006"/>
                  <a:pt x="2010" y="4098"/>
                </a:cubicBezTo>
                <a:cubicBezTo>
                  <a:pt x="2028" y="4186"/>
                  <a:pt x="2035" y="4185"/>
                  <a:pt x="2049" y="4098"/>
                </a:cubicBezTo>
                <a:cubicBezTo>
                  <a:pt x="2074" y="3945"/>
                  <a:pt x="2070" y="3778"/>
                  <a:pt x="2039" y="3673"/>
                </a:cubicBezTo>
                <a:cubicBezTo>
                  <a:pt x="2028" y="3634"/>
                  <a:pt x="2020" y="3618"/>
                  <a:pt x="2014" y="3627"/>
                </a:cubicBezTo>
                <a:close/>
                <a:moveTo>
                  <a:pt x="8651" y="3627"/>
                </a:moveTo>
                <a:cubicBezTo>
                  <a:pt x="8645" y="3635"/>
                  <a:pt x="8640" y="3669"/>
                  <a:pt x="8633" y="3733"/>
                </a:cubicBezTo>
                <a:cubicBezTo>
                  <a:pt x="8620" y="3870"/>
                  <a:pt x="8616" y="3875"/>
                  <a:pt x="8591" y="3773"/>
                </a:cubicBezTo>
                <a:cubicBezTo>
                  <a:pt x="8566" y="3673"/>
                  <a:pt x="8560" y="3675"/>
                  <a:pt x="8545" y="3793"/>
                </a:cubicBezTo>
                <a:cubicBezTo>
                  <a:pt x="8528" y="3918"/>
                  <a:pt x="8528" y="3943"/>
                  <a:pt x="8552" y="4132"/>
                </a:cubicBezTo>
                <a:cubicBezTo>
                  <a:pt x="8583" y="4376"/>
                  <a:pt x="8582" y="4374"/>
                  <a:pt x="8605" y="4161"/>
                </a:cubicBezTo>
                <a:cubicBezTo>
                  <a:pt x="8621" y="4012"/>
                  <a:pt x="8626" y="4006"/>
                  <a:pt x="8646" y="4098"/>
                </a:cubicBezTo>
                <a:cubicBezTo>
                  <a:pt x="8664" y="4186"/>
                  <a:pt x="8671" y="4185"/>
                  <a:pt x="8685" y="4098"/>
                </a:cubicBezTo>
                <a:cubicBezTo>
                  <a:pt x="8710" y="3945"/>
                  <a:pt x="8706" y="3778"/>
                  <a:pt x="8675" y="3673"/>
                </a:cubicBezTo>
                <a:cubicBezTo>
                  <a:pt x="8664" y="3634"/>
                  <a:pt x="8657" y="3618"/>
                  <a:pt x="8651" y="3627"/>
                </a:cubicBezTo>
                <a:close/>
                <a:moveTo>
                  <a:pt x="10309" y="3627"/>
                </a:moveTo>
                <a:cubicBezTo>
                  <a:pt x="10303" y="3635"/>
                  <a:pt x="10299" y="3669"/>
                  <a:pt x="10293" y="3733"/>
                </a:cubicBezTo>
                <a:cubicBezTo>
                  <a:pt x="10279" y="3870"/>
                  <a:pt x="10275" y="3875"/>
                  <a:pt x="10250" y="3773"/>
                </a:cubicBezTo>
                <a:cubicBezTo>
                  <a:pt x="10225" y="3673"/>
                  <a:pt x="10219" y="3675"/>
                  <a:pt x="10204" y="3793"/>
                </a:cubicBezTo>
                <a:cubicBezTo>
                  <a:pt x="10187" y="3918"/>
                  <a:pt x="10188" y="3943"/>
                  <a:pt x="10211" y="4132"/>
                </a:cubicBezTo>
                <a:cubicBezTo>
                  <a:pt x="10242" y="4376"/>
                  <a:pt x="10241" y="4374"/>
                  <a:pt x="10264" y="4161"/>
                </a:cubicBezTo>
                <a:cubicBezTo>
                  <a:pt x="10280" y="4012"/>
                  <a:pt x="10285" y="4006"/>
                  <a:pt x="10305" y="4098"/>
                </a:cubicBezTo>
                <a:cubicBezTo>
                  <a:pt x="10324" y="4186"/>
                  <a:pt x="10330" y="4185"/>
                  <a:pt x="10344" y="4098"/>
                </a:cubicBezTo>
                <a:cubicBezTo>
                  <a:pt x="10369" y="3945"/>
                  <a:pt x="10365" y="3778"/>
                  <a:pt x="10334" y="3673"/>
                </a:cubicBezTo>
                <a:cubicBezTo>
                  <a:pt x="10323" y="3634"/>
                  <a:pt x="10315" y="3618"/>
                  <a:pt x="10309" y="3627"/>
                </a:cubicBezTo>
                <a:close/>
                <a:moveTo>
                  <a:pt x="8140" y="3700"/>
                </a:moveTo>
                <a:cubicBezTo>
                  <a:pt x="8131" y="3707"/>
                  <a:pt x="8122" y="3772"/>
                  <a:pt x="8113" y="3892"/>
                </a:cubicBezTo>
                <a:cubicBezTo>
                  <a:pt x="8101" y="4071"/>
                  <a:pt x="8101" y="4107"/>
                  <a:pt x="8119" y="4211"/>
                </a:cubicBezTo>
                <a:cubicBezTo>
                  <a:pt x="8148" y="4374"/>
                  <a:pt x="8164" y="4360"/>
                  <a:pt x="8178" y="4165"/>
                </a:cubicBezTo>
                <a:cubicBezTo>
                  <a:pt x="8188" y="4031"/>
                  <a:pt x="8186" y="3965"/>
                  <a:pt x="8172" y="3843"/>
                </a:cubicBezTo>
                <a:cubicBezTo>
                  <a:pt x="8159" y="3739"/>
                  <a:pt x="8149" y="3692"/>
                  <a:pt x="8140" y="3700"/>
                </a:cubicBezTo>
                <a:close/>
                <a:moveTo>
                  <a:pt x="14605" y="3700"/>
                </a:moveTo>
                <a:cubicBezTo>
                  <a:pt x="14595" y="3707"/>
                  <a:pt x="14587" y="3772"/>
                  <a:pt x="14578" y="3892"/>
                </a:cubicBezTo>
                <a:cubicBezTo>
                  <a:pt x="14566" y="4071"/>
                  <a:pt x="14566" y="4107"/>
                  <a:pt x="14585" y="4211"/>
                </a:cubicBezTo>
                <a:cubicBezTo>
                  <a:pt x="14613" y="4374"/>
                  <a:pt x="14629" y="4360"/>
                  <a:pt x="14643" y="4165"/>
                </a:cubicBezTo>
                <a:cubicBezTo>
                  <a:pt x="14653" y="4031"/>
                  <a:pt x="14651" y="3965"/>
                  <a:pt x="14636" y="3843"/>
                </a:cubicBezTo>
                <a:cubicBezTo>
                  <a:pt x="14624" y="3739"/>
                  <a:pt x="14614" y="3692"/>
                  <a:pt x="14605" y="3700"/>
                </a:cubicBezTo>
                <a:close/>
                <a:moveTo>
                  <a:pt x="15230" y="3703"/>
                </a:moveTo>
                <a:cubicBezTo>
                  <a:pt x="15232" y="3643"/>
                  <a:pt x="15189" y="3768"/>
                  <a:pt x="15134" y="3982"/>
                </a:cubicBezTo>
                <a:cubicBezTo>
                  <a:pt x="15079" y="4196"/>
                  <a:pt x="15032" y="4421"/>
                  <a:pt x="15030" y="4480"/>
                </a:cubicBezTo>
                <a:cubicBezTo>
                  <a:pt x="15028" y="4540"/>
                  <a:pt x="15070" y="4416"/>
                  <a:pt x="15125" y="4201"/>
                </a:cubicBezTo>
                <a:cubicBezTo>
                  <a:pt x="15180" y="3987"/>
                  <a:pt x="15227" y="3763"/>
                  <a:pt x="15230" y="3703"/>
                </a:cubicBezTo>
                <a:close/>
                <a:moveTo>
                  <a:pt x="7087" y="3769"/>
                </a:moveTo>
                <a:lnTo>
                  <a:pt x="7068" y="3982"/>
                </a:lnTo>
                <a:cubicBezTo>
                  <a:pt x="7050" y="4188"/>
                  <a:pt x="7050" y="4198"/>
                  <a:pt x="7074" y="4344"/>
                </a:cubicBezTo>
                <a:cubicBezTo>
                  <a:pt x="7105" y="4533"/>
                  <a:pt x="7109" y="4529"/>
                  <a:pt x="7131" y="4301"/>
                </a:cubicBezTo>
                <a:cubicBezTo>
                  <a:pt x="7148" y="4120"/>
                  <a:pt x="7148" y="4110"/>
                  <a:pt x="7118" y="3942"/>
                </a:cubicBezTo>
                <a:lnTo>
                  <a:pt x="7087" y="3769"/>
                </a:lnTo>
                <a:close/>
                <a:moveTo>
                  <a:pt x="16912" y="3826"/>
                </a:moveTo>
                <a:cubicBezTo>
                  <a:pt x="16901" y="3732"/>
                  <a:pt x="16843" y="4501"/>
                  <a:pt x="16845" y="4713"/>
                </a:cubicBezTo>
                <a:cubicBezTo>
                  <a:pt x="16847" y="4854"/>
                  <a:pt x="16832" y="4957"/>
                  <a:pt x="16775" y="5208"/>
                </a:cubicBezTo>
                <a:cubicBezTo>
                  <a:pt x="16735" y="5382"/>
                  <a:pt x="16692" y="5610"/>
                  <a:pt x="16679" y="5716"/>
                </a:cubicBezTo>
                <a:cubicBezTo>
                  <a:pt x="16659" y="5875"/>
                  <a:pt x="16612" y="6710"/>
                  <a:pt x="16612" y="6902"/>
                </a:cubicBezTo>
                <a:cubicBezTo>
                  <a:pt x="16612" y="6931"/>
                  <a:pt x="16661" y="7022"/>
                  <a:pt x="16722" y="7101"/>
                </a:cubicBezTo>
                <a:lnTo>
                  <a:pt x="16830" y="7244"/>
                </a:lnTo>
                <a:lnTo>
                  <a:pt x="16861" y="6955"/>
                </a:lnTo>
                <a:cubicBezTo>
                  <a:pt x="16893" y="6662"/>
                  <a:pt x="16912" y="6638"/>
                  <a:pt x="16912" y="6892"/>
                </a:cubicBezTo>
                <a:cubicBezTo>
                  <a:pt x="16912" y="6968"/>
                  <a:pt x="16919" y="7109"/>
                  <a:pt x="16929" y="7207"/>
                </a:cubicBezTo>
                <a:cubicBezTo>
                  <a:pt x="16945" y="7379"/>
                  <a:pt x="16952" y="7387"/>
                  <a:pt x="17113" y="7387"/>
                </a:cubicBezTo>
                <a:cubicBezTo>
                  <a:pt x="17279" y="7387"/>
                  <a:pt x="17282" y="7383"/>
                  <a:pt x="17351" y="7138"/>
                </a:cubicBezTo>
                <a:cubicBezTo>
                  <a:pt x="17417" y="6899"/>
                  <a:pt x="17425" y="6891"/>
                  <a:pt x="17530" y="6925"/>
                </a:cubicBezTo>
                <a:cubicBezTo>
                  <a:pt x="17636" y="6959"/>
                  <a:pt x="17640" y="6953"/>
                  <a:pt x="17656" y="6772"/>
                </a:cubicBezTo>
                <a:cubicBezTo>
                  <a:pt x="17665" y="6669"/>
                  <a:pt x="17680" y="6495"/>
                  <a:pt x="17689" y="6387"/>
                </a:cubicBezTo>
                <a:lnTo>
                  <a:pt x="17706" y="6191"/>
                </a:lnTo>
                <a:lnTo>
                  <a:pt x="17643" y="6055"/>
                </a:lnTo>
                <a:cubicBezTo>
                  <a:pt x="17609" y="5981"/>
                  <a:pt x="17530" y="5737"/>
                  <a:pt x="17469" y="5513"/>
                </a:cubicBezTo>
                <a:cubicBezTo>
                  <a:pt x="17393" y="5240"/>
                  <a:pt x="17338" y="5095"/>
                  <a:pt x="17301" y="5072"/>
                </a:cubicBezTo>
                <a:cubicBezTo>
                  <a:pt x="17252" y="5040"/>
                  <a:pt x="17243" y="5063"/>
                  <a:pt x="17207" y="5301"/>
                </a:cubicBezTo>
                <a:cubicBezTo>
                  <a:pt x="17185" y="5445"/>
                  <a:pt x="17160" y="5670"/>
                  <a:pt x="17151" y="5802"/>
                </a:cubicBezTo>
                <a:cubicBezTo>
                  <a:pt x="17135" y="6030"/>
                  <a:pt x="17135" y="6041"/>
                  <a:pt x="17154" y="5982"/>
                </a:cubicBezTo>
                <a:cubicBezTo>
                  <a:pt x="17199" y="5840"/>
                  <a:pt x="17224" y="5853"/>
                  <a:pt x="17282" y="6051"/>
                </a:cubicBezTo>
                <a:cubicBezTo>
                  <a:pt x="17333" y="6229"/>
                  <a:pt x="17341" y="6281"/>
                  <a:pt x="17329" y="6384"/>
                </a:cubicBezTo>
                <a:cubicBezTo>
                  <a:pt x="17319" y="6480"/>
                  <a:pt x="17286" y="6503"/>
                  <a:pt x="17164" y="6503"/>
                </a:cubicBezTo>
                <a:cubicBezTo>
                  <a:pt x="17027" y="6503"/>
                  <a:pt x="17009" y="6486"/>
                  <a:pt x="16993" y="6347"/>
                </a:cubicBezTo>
                <a:cubicBezTo>
                  <a:pt x="16981" y="6247"/>
                  <a:pt x="16964" y="5789"/>
                  <a:pt x="16947" y="5042"/>
                </a:cubicBezTo>
                <a:cubicBezTo>
                  <a:pt x="16932" y="4408"/>
                  <a:pt x="16916" y="3862"/>
                  <a:pt x="16912" y="3826"/>
                </a:cubicBezTo>
                <a:close/>
                <a:moveTo>
                  <a:pt x="12706" y="4188"/>
                </a:moveTo>
                <a:cubicBezTo>
                  <a:pt x="12700" y="4197"/>
                  <a:pt x="12696" y="4238"/>
                  <a:pt x="12688" y="4318"/>
                </a:cubicBezTo>
                <a:cubicBezTo>
                  <a:pt x="12673" y="4480"/>
                  <a:pt x="12670" y="4486"/>
                  <a:pt x="12649" y="4374"/>
                </a:cubicBezTo>
                <a:cubicBezTo>
                  <a:pt x="12618" y="4214"/>
                  <a:pt x="12612" y="4221"/>
                  <a:pt x="12597" y="4427"/>
                </a:cubicBezTo>
                <a:cubicBezTo>
                  <a:pt x="12587" y="4575"/>
                  <a:pt x="12589" y="4621"/>
                  <a:pt x="12610" y="4746"/>
                </a:cubicBezTo>
                <a:cubicBezTo>
                  <a:pt x="12642" y="4929"/>
                  <a:pt x="12640" y="4931"/>
                  <a:pt x="12663" y="4716"/>
                </a:cubicBezTo>
                <a:cubicBezTo>
                  <a:pt x="12682" y="4538"/>
                  <a:pt x="12682" y="4538"/>
                  <a:pt x="12705" y="4690"/>
                </a:cubicBezTo>
                <a:cubicBezTo>
                  <a:pt x="12727" y="4841"/>
                  <a:pt x="12727" y="4841"/>
                  <a:pt x="12743" y="4690"/>
                </a:cubicBezTo>
                <a:cubicBezTo>
                  <a:pt x="12765" y="4469"/>
                  <a:pt x="12762" y="4375"/>
                  <a:pt x="12732" y="4251"/>
                </a:cubicBezTo>
                <a:cubicBezTo>
                  <a:pt x="12719" y="4202"/>
                  <a:pt x="12712" y="4179"/>
                  <a:pt x="12706" y="4188"/>
                </a:cubicBezTo>
                <a:close/>
                <a:moveTo>
                  <a:pt x="14022" y="4414"/>
                </a:moveTo>
                <a:cubicBezTo>
                  <a:pt x="14019" y="4414"/>
                  <a:pt x="14010" y="4481"/>
                  <a:pt x="14003" y="4567"/>
                </a:cubicBezTo>
                <a:cubicBezTo>
                  <a:pt x="13993" y="4689"/>
                  <a:pt x="13994" y="4839"/>
                  <a:pt x="14006" y="5271"/>
                </a:cubicBezTo>
                <a:cubicBezTo>
                  <a:pt x="14030" y="6125"/>
                  <a:pt x="14027" y="6395"/>
                  <a:pt x="13991" y="6669"/>
                </a:cubicBezTo>
                <a:cubicBezTo>
                  <a:pt x="13964" y="6868"/>
                  <a:pt x="13951" y="6905"/>
                  <a:pt x="13904" y="6905"/>
                </a:cubicBezTo>
                <a:cubicBezTo>
                  <a:pt x="13859" y="6905"/>
                  <a:pt x="13845" y="6867"/>
                  <a:pt x="13824" y="6696"/>
                </a:cubicBezTo>
                <a:lnTo>
                  <a:pt x="13799" y="6490"/>
                </a:lnTo>
                <a:lnTo>
                  <a:pt x="13791" y="6776"/>
                </a:lnTo>
                <a:cubicBezTo>
                  <a:pt x="13781" y="7173"/>
                  <a:pt x="13789" y="7279"/>
                  <a:pt x="13835" y="7344"/>
                </a:cubicBezTo>
                <a:cubicBezTo>
                  <a:pt x="13899" y="7434"/>
                  <a:pt x="13956" y="7320"/>
                  <a:pt x="14002" y="7008"/>
                </a:cubicBezTo>
                <a:lnTo>
                  <a:pt x="14044" y="6726"/>
                </a:lnTo>
                <a:lnTo>
                  <a:pt x="14055" y="6978"/>
                </a:lnTo>
                <a:cubicBezTo>
                  <a:pt x="14070" y="7304"/>
                  <a:pt x="14093" y="7387"/>
                  <a:pt x="14164" y="7387"/>
                </a:cubicBezTo>
                <a:cubicBezTo>
                  <a:pt x="14230" y="7387"/>
                  <a:pt x="14250" y="7501"/>
                  <a:pt x="14263" y="7948"/>
                </a:cubicBezTo>
                <a:cubicBezTo>
                  <a:pt x="14276" y="8429"/>
                  <a:pt x="14298" y="8753"/>
                  <a:pt x="14323" y="8822"/>
                </a:cubicBezTo>
                <a:cubicBezTo>
                  <a:pt x="14360" y="8926"/>
                  <a:pt x="14396" y="8832"/>
                  <a:pt x="14413" y="8586"/>
                </a:cubicBezTo>
                <a:cubicBezTo>
                  <a:pt x="14431" y="8322"/>
                  <a:pt x="14433" y="7924"/>
                  <a:pt x="14418" y="7706"/>
                </a:cubicBezTo>
                <a:cubicBezTo>
                  <a:pt x="14403" y="7491"/>
                  <a:pt x="14433" y="7387"/>
                  <a:pt x="14512" y="7387"/>
                </a:cubicBezTo>
                <a:cubicBezTo>
                  <a:pt x="14605" y="7387"/>
                  <a:pt x="14682" y="7192"/>
                  <a:pt x="14701" y="6905"/>
                </a:cubicBezTo>
                <a:cubicBezTo>
                  <a:pt x="14748" y="6226"/>
                  <a:pt x="14678" y="4798"/>
                  <a:pt x="14613" y="5105"/>
                </a:cubicBezTo>
                <a:cubicBezTo>
                  <a:pt x="14590" y="5216"/>
                  <a:pt x="14555" y="5901"/>
                  <a:pt x="14559" y="6174"/>
                </a:cubicBezTo>
                <a:cubicBezTo>
                  <a:pt x="14562" y="6351"/>
                  <a:pt x="14568" y="6385"/>
                  <a:pt x="14604" y="6407"/>
                </a:cubicBezTo>
                <a:cubicBezTo>
                  <a:pt x="14631" y="6424"/>
                  <a:pt x="14652" y="6389"/>
                  <a:pt x="14665" y="6297"/>
                </a:cubicBezTo>
                <a:cubicBezTo>
                  <a:pt x="14684" y="6171"/>
                  <a:pt x="14685" y="6170"/>
                  <a:pt x="14692" y="6291"/>
                </a:cubicBezTo>
                <a:cubicBezTo>
                  <a:pt x="14712" y="6684"/>
                  <a:pt x="14648" y="6902"/>
                  <a:pt x="14488" y="6985"/>
                </a:cubicBezTo>
                <a:cubicBezTo>
                  <a:pt x="14423" y="7018"/>
                  <a:pt x="14366" y="7028"/>
                  <a:pt x="14361" y="7008"/>
                </a:cubicBezTo>
                <a:cubicBezTo>
                  <a:pt x="14357" y="6988"/>
                  <a:pt x="14368" y="6844"/>
                  <a:pt x="14386" y="6689"/>
                </a:cubicBezTo>
                <a:cubicBezTo>
                  <a:pt x="14416" y="6431"/>
                  <a:pt x="14419" y="6367"/>
                  <a:pt x="14416" y="5919"/>
                </a:cubicBezTo>
                <a:cubicBezTo>
                  <a:pt x="14414" y="5605"/>
                  <a:pt x="14407" y="5419"/>
                  <a:pt x="14398" y="5397"/>
                </a:cubicBezTo>
                <a:cubicBezTo>
                  <a:pt x="14376" y="5341"/>
                  <a:pt x="14304" y="5980"/>
                  <a:pt x="14281" y="6440"/>
                </a:cubicBezTo>
                <a:cubicBezTo>
                  <a:pt x="14261" y="6845"/>
                  <a:pt x="14258" y="6867"/>
                  <a:pt x="14212" y="6935"/>
                </a:cubicBezTo>
                <a:cubicBezTo>
                  <a:pt x="14152" y="7025"/>
                  <a:pt x="14112" y="6956"/>
                  <a:pt x="14091" y="6716"/>
                </a:cubicBezTo>
                <a:cubicBezTo>
                  <a:pt x="14082" y="6612"/>
                  <a:pt x="14065" y="6051"/>
                  <a:pt x="14052" y="5470"/>
                </a:cubicBezTo>
                <a:cubicBezTo>
                  <a:pt x="14039" y="4889"/>
                  <a:pt x="14026" y="4414"/>
                  <a:pt x="14022" y="4414"/>
                </a:cubicBezTo>
                <a:close/>
                <a:moveTo>
                  <a:pt x="15543" y="4414"/>
                </a:moveTo>
                <a:cubicBezTo>
                  <a:pt x="15539" y="4414"/>
                  <a:pt x="15530" y="4481"/>
                  <a:pt x="15523" y="4567"/>
                </a:cubicBezTo>
                <a:cubicBezTo>
                  <a:pt x="15513" y="4689"/>
                  <a:pt x="15514" y="4839"/>
                  <a:pt x="15526" y="5271"/>
                </a:cubicBezTo>
                <a:cubicBezTo>
                  <a:pt x="15550" y="6125"/>
                  <a:pt x="15547" y="6395"/>
                  <a:pt x="15510" y="6669"/>
                </a:cubicBezTo>
                <a:cubicBezTo>
                  <a:pt x="15484" y="6868"/>
                  <a:pt x="15471" y="6905"/>
                  <a:pt x="15424" y="6905"/>
                </a:cubicBezTo>
                <a:cubicBezTo>
                  <a:pt x="15379" y="6905"/>
                  <a:pt x="15365" y="6867"/>
                  <a:pt x="15344" y="6696"/>
                </a:cubicBezTo>
                <a:lnTo>
                  <a:pt x="15318" y="6490"/>
                </a:lnTo>
                <a:lnTo>
                  <a:pt x="15311" y="6776"/>
                </a:lnTo>
                <a:cubicBezTo>
                  <a:pt x="15302" y="7142"/>
                  <a:pt x="15310" y="7286"/>
                  <a:pt x="15341" y="7330"/>
                </a:cubicBezTo>
                <a:cubicBezTo>
                  <a:pt x="15420" y="7444"/>
                  <a:pt x="15478" y="7330"/>
                  <a:pt x="15528" y="6972"/>
                </a:cubicBezTo>
                <a:lnTo>
                  <a:pt x="15563" y="6716"/>
                </a:lnTo>
                <a:lnTo>
                  <a:pt x="15575" y="6972"/>
                </a:lnTo>
                <a:cubicBezTo>
                  <a:pt x="15591" y="7307"/>
                  <a:pt x="15613" y="7388"/>
                  <a:pt x="15688" y="7383"/>
                </a:cubicBezTo>
                <a:cubicBezTo>
                  <a:pt x="15771" y="7379"/>
                  <a:pt x="15853" y="7164"/>
                  <a:pt x="15870" y="6905"/>
                </a:cubicBezTo>
                <a:cubicBezTo>
                  <a:pt x="15915" y="6235"/>
                  <a:pt x="15843" y="4805"/>
                  <a:pt x="15780" y="5105"/>
                </a:cubicBezTo>
                <a:cubicBezTo>
                  <a:pt x="15756" y="5216"/>
                  <a:pt x="15722" y="5901"/>
                  <a:pt x="15726" y="6174"/>
                </a:cubicBezTo>
                <a:cubicBezTo>
                  <a:pt x="15729" y="6351"/>
                  <a:pt x="15735" y="6385"/>
                  <a:pt x="15770" y="6407"/>
                </a:cubicBezTo>
                <a:cubicBezTo>
                  <a:pt x="15798" y="6424"/>
                  <a:pt x="15818" y="6389"/>
                  <a:pt x="15832" y="6297"/>
                </a:cubicBezTo>
                <a:cubicBezTo>
                  <a:pt x="15850" y="6171"/>
                  <a:pt x="15852" y="6170"/>
                  <a:pt x="15859" y="6291"/>
                </a:cubicBezTo>
                <a:cubicBezTo>
                  <a:pt x="15875" y="6621"/>
                  <a:pt x="15825" y="6862"/>
                  <a:pt x="15720" y="6955"/>
                </a:cubicBezTo>
                <a:cubicBezTo>
                  <a:pt x="15615" y="7048"/>
                  <a:pt x="15600" y="6890"/>
                  <a:pt x="15567" y="5278"/>
                </a:cubicBezTo>
                <a:cubicBezTo>
                  <a:pt x="15557" y="4802"/>
                  <a:pt x="15546" y="4414"/>
                  <a:pt x="15543" y="4414"/>
                </a:cubicBezTo>
                <a:close/>
                <a:moveTo>
                  <a:pt x="7246" y="4736"/>
                </a:moveTo>
                <a:cubicBezTo>
                  <a:pt x="7223" y="4736"/>
                  <a:pt x="7226" y="5206"/>
                  <a:pt x="7252" y="5640"/>
                </a:cubicBezTo>
                <a:cubicBezTo>
                  <a:pt x="7294" y="6321"/>
                  <a:pt x="7298" y="6627"/>
                  <a:pt x="7268" y="6865"/>
                </a:cubicBezTo>
                <a:cubicBezTo>
                  <a:pt x="7231" y="7159"/>
                  <a:pt x="7160" y="7333"/>
                  <a:pt x="7096" y="7287"/>
                </a:cubicBezTo>
                <a:cubicBezTo>
                  <a:pt x="7003" y="7220"/>
                  <a:pt x="6969" y="6803"/>
                  <a:pt x="7002" y="6108"/>
                </a:cubicBezTo>
                <a:cubicBezTo>
                  <a:pt x="7021" y="5697"/>
                  <a:pt x="7003" y="5721"/>
                  <a:pt x="6979" y="6138"/>
                </a:cubicBezTo>
                <a:cubicBezTo>
                  <a:pt x="6949" y="6674"/>
                  <a:pt x="6950" y="7225"/>
                  <a:pt x="6984" y="7493"/>
                </a:cubicBezTo>
                <a:cubicBezTo>
                  <a:pt x="6998" y="7608"/>
                  <a:pt x="7021" y="7720"/>
                  <a:pt x="7034" y="7742"/>
                </a:cubicBezTo>
                <a:cubicBezTo>
                  <a:pt x="7048" y="7764"/>
                  <a:pt x="7069" y="7798"/>
                  <a:pt x="7080" y="7815"/>
                </a:cubicBezTo>
                <a:cubicBezTo>
                  <a:pt x="7135" y="7897"/>
                  <a:pt x="7223" y="7717"/>
                  <a:pt x="7261" y="7443"/>
                </a:cubicBezTo>
                <a:cubicBezTo>
                  <a:pt x="7312" y="7083"/>
                  <a:pt x="7328" y="6619"/>
                  <a:pt x="7311" y="5952"/>
                </a:cubicBezTo>
                <a:cubicBezTo>
                  <a:pt x="7299" y="5427"/>
                  <a:pt x="7262" y="4736"/>
                  <a:pt x="7246" y="4736"/>
                </a:cubicBezTo>
                <a:close/>
                <a:moveTo>
                  <a:pt x="342" y="4753"/>
                </a:moveTo>
                <a:cubicBezTo>
                  <a:pt x="335" y="4758"/>
                  <a:pt x="329" y="4804"/>
                  <a:pt x="318" y="4889"/>
                </a:cubicBezTo>
                <a:lnTo>
                  <a:pt x="295" y="5065"/>
                </a:lnTo>
                <a:lnTo>
                  <a:pt x="320" y="5221"/>
                </a:lnTo>
                <a:cubicBezTo>
                  <a:pt x="352" y="5422"/>
                  <a:pt x="358" y="5417"/>
                  <a:pt x="379" y="5178"/>
                </a:cubicBezTo>
                <a:cubicBezTo>
                  <a:pt x="396" y="4987"/>
                  <a:pt x="395" y="4975"/>
                  <a:pt x="369" y="4846"/>
                </a:cubicBezTo>
                <a:cubicBezTo>
                  <a:pt x="356" y="4781"/>
                  <a:pt x="349" y="4747"/>
                  <a:pt x="342" y="4753"/>
                </a:cubicBezTo>
                <a:close/>
                <a:moveTo>
                  <a:pt x="13079" y="4753"/>
                </a:moveTo>
                <a:cubicBezTo>
                  <a:pt x="13073" y="4758"/>
                  <a:pt x="13066" y="4804"/>
                  <a:pt x="13055" y="4889"/>
                </a:cubicBezTo>
                <a:lnTo>
                  <a:pt x="13032" y="5065"/>
                </a:lnTo>
                <a:lnTo>
                  <a:pt x="13057" y="5221"/>
                </a:lnTo>
                <a:cubicBezTo>
                  <a:pt x="13090" y="5422"/>
                  <a:pt x="13095" y="5417"/>
                  <a:pt x="13116" y="5178"/>
                </a:cubicBezTo>
                <a:cubicBezTo>
                  <a:pt x="13133" y="4987"/>
                  <a:pt x="13132" y="4975"/>
                  <a:pt x="13106" y="4846"/>
                </a:cubicBezTo>
                <a:cubicBezTo>
                  <a:pt x="13093" y="4781"/>
                  <a:pt x="13086" y="4747"/>
                  <a:pt x="13079" y="4753"/>
                </a:cubicBezTo>
                <a:close/>
                <a:moveTo>
                  <a:pt x="6043" y="4816"/>
                </a:moveTo>
                <a:cubicBezTo>
                  <a:pt x="6037" y="4816"/>
                  <a:pt x="6005" y="5598"/>
                  <a:pt x="6005" y="5749"/>
                </a:cubicBezTo>
                <a:cubicBezTo>
                  <a:pt x="6005" y="5805"/>
                  <a:pt x="6025" y="5962"/>
                  <a:pt x="6050" y="6095"/>
                </a:cubicBezTo>
                <a:cubicBezTo>
                  <a:pt x="6075" y="6228"/>
                  <a:pt x="6099" y="6335"/>
                  <a:pt x="6102" y="6337"/>
                </a:cubicBezTo>
                <a:cubicBezTo>
                  <a:pt x="6105" y="6339"/>
                  <a:pt x="6114" y="6172"/>
                  <a:pt x="6120" y="5962"/>
                </a:cubicBezTo>
                <a:cubicBezTo>
                  <a:pt x="6127" y="5752"/>
                  <a:pt x="6134" y="5523"/>
                  <a:pt x="6137" y="5457"/>
                </a:cubicBezTo>
                <a:cubicBezTo>
                  <a:pt x="6141" y="5379"/>
                  <a:pt x="6126" y="5244"/>
                  <a:pt x="6096" y="5075"/>
                </a:cubicBezTo>
                <a:cubicBezTo>
                  <a:pt x="6070" y="4931"/>
                  <a:pt x="6046" y="4816"/>
                  <a:pt x="6043" y="4816"/>
                </a:cubicBezTo>
                <a:close/>
                <a:moveTo>
                  <a:pt x="6504" y="4816"/>
                </a:moveTo>
                <a:cubicBezTo>
                  <a:pt x="6497" y="4816"/>
                  <a:pt x="6465" y="5598"/>
                  <a:pt x="6465" y="5749"/>
                </a:cubicBezTo>
                <a:cubicBezTo>
                  <a:pt x="6465" y="5805"/>
                  <a:pt x="6486" y="5962"/>
                  <a:pt x="6511" y="6095"/>
                </a:cubicBezTo>
                <a:cubicBezTo>
                  <a:pt x="6536" y="6228"/>
                  <a:pt x="6559" y="6335"/>
                  <a:pt x="6562" y="6337"/>
                </a:cubicBezTo>
                <a:cubicBezTo>
                  <a:pt x="6566" y="6339"/>
                  <a:pt x="6574" y="6172"/>
                  <a:pt x="6580" y="5962"/>
                </a:cubicBezTo>
                <a:cubicBezTo>
                  <a:pt x="6587" y="5752"/>
                  <a:pt x="6595" y="5523"/>
                  <a:pt x="6598" y="5457"/>
                </a:cubicBezTo>
                <a:cubicBezTo>
                  <a:pt x="6602" y="5379"/>
                  <a:pt x="6587" y="5244"/>
                  <a:pt x="6556" y="5075"/>
                </a:cubicBezTo>
                <a:cubicBezTo>
                  <a:pt x="6530" y="4931"/>
                  <a:pt x="6507" y="4816"/>
                  <a:pt x="6504" y="4816"/>
                </a:cubicBezTo>
                <a:close/>
                <a:moveTo>
                  <a:pt x="4344" y="4846"/>
                </a:moveTo>
                <a:cubicBezTo>
                  <a:pt x="4337" y="4850"/>
                  <a:pt x="4331" y="4891"/>
                  <a:pt x="4320" y="4972"/>
                </a:cubicBezTo>
                <a:cubicBezTo>
                  <a:pt x="4298" y="5123"/>
                  <a:pt x="4294" y="5128"/>
                  <a:pt x="4282" y="5018"/>
                </a:cubicBezTo>
                <a:cubicBezTo>
                  <a:pt x="4263" y="4848"/>
                  <a:pt x="4247" y="4863"/>
                  <a:pt x="4230" y="5068"/>
                </a:cubicBezTo>
                <a:cubicBezTo>
                  <a:pt x="4217" y="5224"/>
                  <a:pt x="4218" y="5260"/>
                  <a:pt x="4240" y="5390"/>
                </a:cubicBezTo>
                <a:cubicBezTo>
                  <a:pt x="4273" y="5578"/>
                  <a:pt x="4276" y="5574"/>
                  <a:pt x="4295" y="5357"/>
                </a:cubicBezTo>
                <a:cubicBezTo>
                  <a:pt x="4310" y="5184"/>
                  <a:pt x="4312" y="5183"/>
                  <a:pt x="4332" y="5317"/>
                </a:cubicBezTo>
                <a:cubicBezTo>
                  <a:pt x="4359" y="5498"/>
                  <a:pt x="4362" y="5495"/>
                  <a:pt x="4382" y="5264"/>
                </a:cubicBezTo>
                <a:cubicBezTo>
                  <a:pt x="4398" y="5080"/>
                  <a:pt x="4397" y="5063"/>
                  <a:pt x="4371" y="4935"/>
                </a:cubicBezTo>
                <a:cubicBezTo>
                  <a:pt x="4358" y="4871"/>
                  <a:pt x="4351" y="4841"/>
                  <a:pt x="4344" y="4846"/>
                </a:cubicBezTo>
                <a:close/>
                <a:moveTo>
                  <a:pt x="19226" y="4896"/>
                </a:moveTo>
                <a:cubicBezTo>
                  <a:pt x="19169" y="4924"/>
                  <a:pt x="19076" y="5468"/>
                  <a:pt x="19033" y="6061"/>
                </a:cubicBezTo>
                <a:cubicBezTo>
                  <a:pt x="19006" y="6439"/>
                  <a:pt x="19001" y="6463"/>
                  <a:pt x="18958" y="6487"/>
                </a:cubicBezTo>
                <a:cubicBezTo>
                  <a:pt x="18887" y="6525"/>
                  <a:pt x="18875" y="6469"/>
                  <a:pt x="18898" y="6204"/>
                </a:cubicBezTo>
                <a:cubicBezTo>
                  <a:pt x="18921" y="5935"/>
                  <a:pt x="18922" y="5363"/>
                  <a:pt x="18898" y="5095"/>
                </a:cubicBezTo>
                <a:cubicBezTo>
                  <a:pt x="18865" y="4718"/>
                  <a:pt x="18784" y="4885"/>
                  <a:pt x="18685" y="5540"/>
                </a:cubicBezTo>
                <a:cubicBezTo>
                  <a:pt x="18657" y="5727"/>
                  <a:pt x="18626" y="6011"/>
                  <a:pt x="18616" y="6171"/>
                </a:cubicBezTo>
                <a:cubicBezTo>
                  <a:pt x="18598" y="6446"/>
                  <a:pt x="18595" y="6463"/>
                  <a:pt x="18540" y="6487"/>
                </a:cubicBezTo>
                <a:cubicBezTo>
                  <a:pt x="18454" y="6524"/>
                  <a:pt x="18441" y="6405"/>
                  <a:pt x="18450" y="5630"/>
                </a:cubicBezTo>
                <a:cubicBezTo>
                  <a:pt x="18456" y="5058"/>
                  <a:pt x="18455" y="5022"/>
                  <a:pt x="18438" y="5128"/>
                </a:cubicBezTo>
                <a:cubicBezTo>
                  <a:pt x="18402" y="5353"/>
                  <a:pt x="18376" y="5712"/>
                  <a:pt x="18369" y="6085"/>
                </a:cubicBezTo>
                <a:lnTo>
                  <a:pt x="18362" y="6463"/>
                </a:lnTo>
                <a:lnTo>
                  <a:pt x="18254" y="6487"/>
                </a:lnTo>
                <a:cubicBezTo>
                  <a:pt x="18132" y="6512"/>
                  <a:pt x="18132" y="6513"/>
                  <a:pt x="18112" y="5899"/>
                </a:cubicBezTo>
                <a:cubicBezTo>
                  <a:pt x="18094" y="5333"/>
                  <a:pt x="18068" y="5101"/>
                  <a:pt x="18022" y="5072"/>
                </a:cubicBezTo>
                <a:cubicBezTo>
                  <a:pt x="17990" y="5051"/>
                  <a:pt x="17980" y="5090"/>
                  <a:pt x="17951" y="5354"/>
                </a:cubicBezTo>
                <a:cubicBezTo>
                  <a:pt x="17911" y="5716"/>
                  <a:pt x="17875" y="6398"/>
                  <a:pt x="17875" y="6786"/>
                </a:cubicBezTo>
                <a:cubicBezTo>
                  <a:pt x="17875" y="7115"/>
                  <a:pt x="17901" y="7272"/>
                  <a:pt x="17969" y="7354"/>
                </a:cubicBezTo>
                <a:cubicBezTo>
                  <a:pt x="17994" y="7384"/>
                  <a:pt x="18017" y="7435"/>
                  <a:pt x="18020" y="7470"/>
                </a:cubicBezTo>
                <a:cubicBezTo>
                  <a:pt x="18027" y="7561"/>
                  <a:pt x="17970" y="7900"/>
                  <a:pt x="17911" y="8118"/>
                </a:cubicBezTo>
                <a:cubicBezTo>
                  <a:pt x="17856" y="8316"/>
                  <a:pt x="17802" y="8352"/>
                  <a:pt x="17730" y="8237"/>
                </a:cubicBezTo>
                <a:lnTo>
                  <a:pt x="17688" y="8167"/>
                </a:lnTo>
                <a:lnTo>
                  <a:pt x="17708" y="8340"/>
                </a:lnTo>
                <a:cubicBezTo>
                  <a:pt x="17719" y="8434"/>
                  <a:pt x="17753" y="8582"/>
                  <a:pt x="17783" y="8669"/>
                </a:cubicBezTo>
                <a:cubicBezTo>
                  <a:pt x="17856" y="8878"/>
                  <a:pt x="17942" y="8882"/>
                  <a:pt x="17986" y="8679"/>
                </a:cubicBezTo>
                <a:cubicBezTo>
                  <a:pt x="18019" y="8525"/>
                  <a:pt x="18061" y="8152"/>
                  <a:pt x="18100" y="7649"/>
                </a:cubicBezTo>
                <a:lnTo>
                  <a:pt x="18121" y="7387"/>
                </a:lnTo>
                <a:lnTo>
                  <a:pt x="18232" y="7387"/>
                </a:lnTo>
                <a:cubicBezTo>
                  <a:pt x="18342" y="7387"/>
                  <a:pt x="18343" y="7387"/>
                  <a:pt x="18356" y="7168"/>
                </a:cubicBezTo>
                <a:lnTo>
                  <a:pt x="18369" y="6948"/>
                </a:lnTo>
                <a:lnTo>
                  <a:pt x="18391" y="7168"/>
                </a:lnTo>
                <a:lnTo>
                  <a:pt x="18412" y="7387"/>
                </a:lnTo>
                <a:lnTo>
                  <a:pt x="18708" y="7387"/>
                </a:lnTo>
                <a:lnTo>
                  <a:pt x="19004" y="7387"/>
                </a:lnTo>
                <a:lnTo>
                  <a:pt x="19029" y="7104"/>
                </a:lnTo>
                <a:lnTo>
                  <a:pt x="19053" y="6825"/>
                </a:lnTo>
                <a:lnTo>
                  <a:pt x="19122" y="7021"/>
                </a:lnTo>
                <a:cubicBezTo>
                  <a:pt x="19160" y="7128"/>
                  <a:pt x="19200" y="7253"/>
                  <a:pt x="19212" y="7300"/>
                </a:cubicBezTo>
                <a:cubicBezTo>
                  <a:pt x="19224" y="7348"/>
                  <a:pt x="19237" y="7387"/>
                  <a:pt x="19243" y="7387"/>
                </a:cubicBezTo>
                <a:cubicBezTo>
                  <a:pt x="19260" y="7387"/>
                  <a:pt x="19310" y="6610"/>
                  <a:pt x="19310" y="6337"/>
                </a:cubicBezTo>
                <a:cubicBezTo>
                  <a:pt x="19310" y="5980"/>
                  <a:pt x="19265" y="4967"/>
                  <a:pt x="19247" y="4915"/>
                </a:cubicBezTo>
                <a:cubicBezTo>
                  <a:pt x="19241" y="4897"/>
                  <a:pt x="19234" y="4891"/>
                  <a:pt x="19226" y="4896"/>
                </a:cubicBezTo>
                <a:close/>
                <a:moveTo>
                  <a:pt x="8649" y="5062"/>
                </a:moveTo>
                <a:cubicBezTo>
                  <a:pt x="8647" y="5047"/>
                  <a:pt x="8644" y="5050"/>
                  <a:pt x="8641" y="5068"/>
                </a:cubicBezTo>
                <a:cubicBezTo>
                  <a:pt x="8634" y="5117"/>
                  <a:pt x="8627" y="5238"/>
                  <a:pt x="8627" y="5341"/>
                </a:cubicBezTo>
                <a:cubicBezTo>
                  <a:pt x="8627" y="5472"/>
                  <a:pt x="8615" y="5579"/>
                  <a:pt x="8587" y="5699"/>
                </a:cubicBezTo>
                <a:cubicBezTo>
                  <a:pt x="8541" y="5892"/>
                  <a:pt x="8499" y="6310"/>
                  <a:pt x="8499" y="6566"/>
                </a:cubicBezTo>
                <a:cubicBezTo>
                  <a:pt x="8499" y="6699"/>
                  <a:pt x="8509" y="6759"/>
                  <a:pt x="8543" y="6835"/>
                </a:cubicBezTo>
                <a:cubicBezTo>
                  <a:pt x="8581" y="6921"/>
                  <a:pt x="8591" y="6918"/>
                  <a:pt x="8618" y="6802"/>
                </a:cubicBezTo>
                <a:lnTo>
                  <a:pt x="8650" y="6666"/>
                </a:lnTo>
                <a:lnTo>
                  <a:pt x="8667" y="6965"/>
                </a:lnTo>
                <a:cubicBezTo>
                  <a:pt x="8688" y="7342"/>
                  <a:pt x="8696" y="7385"/>
                  <a:pt x="8756" y="7387"/>
                </a:cubicBezTo>
                <a:cubicBezTo>
                  <a:pt x="8795" y="7388"/>
                  <a:pt x="8811" y="7346"/>
                  <a:pt x="8831" y="7187"/>
                </a:cubicBezTo>
                <a:cubicBezTo>
                  <a:pt x="8845" y="7077"/>
                  <a:pt x="8861" y="6985"/>
                  <a:pt x="8867" y="6985"/>
                </a:cubicBezTo>
                <a:cubicBezTo>
                  <a:pt x="8874" y="6985"/>
                  <a:pt x="8903" y="7112"/>
                  <a:pt x="8932" y="7267"/>
                </a:cubicBezTo>
                <a:cubicBezTo>
                  <a:pt x="8995" y="7607"/>
                  <a:pt x="9030" y="7630"/>
                  <a:pt x="9045" y="7344"/>
                </a:cubicBezTo>
                <a:cubicBezTo>
                  <a:pt x="9055" y="7147"/>
                  <a:pt x="9056" y="7145"/>
                  <a:pt x="9087" y="7264"/>
                </a:cubicBezTo>
                <a:cubicBezTo>
                  <a:pt x="9134" y="7448"/>
                  <a:pt x="9218" y="7425"/>
                  <a:pt x="9253" y="7217"/>
                </a:cubicBezTo>
                <a:lnTo>
                  <a:pt x="9281" y="7048"/>
                </a:lnTo>
                <a:lnTo>
                  <a:pt x="9306" y="7217"/>
                </a:lnTo>
                <a:cubicBezTo>
                  <a:pt x="9340" y="7459"/>
                  <a:pt x="9398" y="7444"/>
                  <a:pt x="9440" y="7181"/>
                </a:cubicBezTo>
                <a:lnTo>
                  <a:pt x="9473" y="6972"/>
                </a:lnTo>
                <a:lnTo>
                  <a:pt x="9485" y="7181"/>
                </a:lnTo>
                <a:cubicBezTo>
                  <a:pt x="9501" y="7444"/>
                  <a:pt x="9552" y="7461"/>
                  <a:pt x="9586" y="7217"/>
                </a:cubicBezTo>
                <a:lnTo>
                  <a:pt x="9610" y="7051"/>
                </a:lnTo>
                <a:lnTo>
                  <a:pt x="9622" y="7217"/>
                </a:lnTo>
                <a:cubicBezTo>
                  <a:pt x="9632" y="7359"/>
                  <a:pt x="9644" y="7386"/>
                  <a:pt x="9695" y="7383"/>
                </a:cubicBezTo>
                <a:cubicBezTo>
                  <a:pt x="9778" y="7379"/>
                  <a:pt x="9859" y="7163"/>
                  <a:pt x="9876" y="6905"/>
                </a:cubicBezTo>
                <a:cubicBezTo>
                  <a:pt x="9921" y="6235"/>
                  <a:pt x="9849" y="4805"/>
                  <a:pt x="9786" y="5105"/>
                </a:cubicBezTo>
                <a:cubicBezTo>
                  <a:pt x="9762" y="5216"/>
                  <a:pt x="9728" y="5901"/>
                  <a:pt x="9732" y="6174"/>
                </a:cubicBezTo>
                <a:cubicBezTo>
                  <a:pt x="9735" y="6351"/>
                  <a:pt x="9741" y="6385"/>
                  <a:pt x="9776" y="6407"/>
                </a:cubicBezTo>
                <a:cubicBezTo>
                  <a:pt x="9803" y="6423"/>
                  <a:pt x="9824" y="6388"/>
                  <a:pt x="9836" y="6307"/>
                </a:cubicBezTo>
                <a:cubicBezTo>
                  <a:pt x="9857" y="6167"/>
                  <a:pt x="9869" y="6213"/>
                  <a:pt x="9869" y="6433"/>
                </a:cubicBezTo>
                <a:cubicBezTo>
                  <a:pt x="9869" y="6636"/>
                  <a:pt x="9830" y="6809"/>
                  <a:pt x="9759" y="6915"/>
                </a:cubicBezTo>
                <a:cubicBezTo>
                  <a:pt x="9685" y="7026"/>
                  <a:pt x="9647" y="6963"/>
                  <a:pt x="9631" y="6702"/>
                </a:cubicBezTo>
                <a:cubicBezTo>
                  <a:pt x="9616" y="6452"/>
                  <a:pt x="9604" y="6450"/>
                  <a:pt x="9578" y="6702"/>
                </a:cubicBezTo>
                <a:cubicBezTo>
                  <a:pt x="9551" y="6960"/>
                  <a:pt x="9533" y="6958"/>
                  <a:pt x="9507" y="6689"/>
                </a:cubicBezTo>
                <a:lnTo>
                  <a:pt x="9486" y="6473"/>
                </a:lnTo>
                <a:lnTo>
                  <a:pt x="9453" y="6683"/>
                </a:lnTo>
                <a:cubicBezTo>
                  <a:pt x="9434" y="6799"/>
                  <a:pt x="9409" y="6916"/>
                  <a:pt x="9397" y="6945"/>
                </a:cubicBezTo>
                <a:cubicBezTo>
                  <a:pt x="9373" y="7002"/>
                  <a:pt x="9326" y="6812"/>
                  <a:pt x="9316" y="6619"/>
                </a:cubicBezTo>
                <a:cubicBezTo>
                  <a:pt x="9307" y="6451"/>
                  <a:pt x="9293" y="6475"/>
                  <a:pt x="9266" y="6706"/>
                </a:cubicBezTo>
                <a:cubicBezTo>
                  <a:pt x="9241" y="6926"/>
                  <a:pt x="9182" y="7038"/>
                  <a:pt x="9136" y="6952"/>
                </a:cubicBezTo>
                <a:cubicBezTo>
                  <a:pt x="9121" y="6923"/>
                  <a:pt x="9079" y="6702"/>
                  <a:pt x="9044" y="6460"/>
                </a:cubicBezTo>
                <a:cubicBezTo>
                  <a:pt x="8963" y="5901"/>
                  <a:pt x="8941" y="5891"/>
                  <a:pt x="8893" y="6390"/>
                </a:cubicBezTo>
                <a:cubicBezTo>
                  <a:pt x="8853" y="6814"/>
                  <a:pt x="8815" y="6985"/>
                  <a:pt x="8763" y="6985"/>
                </a:cubicBezTo>
                <a:cubicBezTo>
                  <a:pt x="8707" y="6985"/>
                  <a:pt x="8692" y="6787"/>
                  <a:pt x="8672" y="5826"/>
                </a:cubicBezTo>
                <a:cubicBezTo>
                  <a:pt x="8662" y="5313"/>
                  <a:pt x="8656" y="5105"/>
                  <a:pt x="8649" y="5062"/>
                </a:cubicBezTo>
                <a:close/>
                <a:moveTo>
                  <a:pt x="16311" y="5417"/>
                </a:moveTo>
                <a:cubicBezTo>
                  <a:pt x="16287" y="5372"/>
                  <a:pt x="16280" y="5406"/>
                  <a:pt x="16259" y="5656"/>
                </a:cubicBezTo>
                <a:cubicBezTo>
                  <a:pt x="16246" y="5817"/>
                  <a:pt x="16237" y="5961"/>
                  <a:pt x="16239" y="5975"/>
                </a:cubicBezTo>
                <a:cubicBezTo>
                  <a:pt x="16241" y="5989"/>
                  <a:pt x="16254" y="6043"/>
                  <a:pt x="16267" y="6095"/>
                </a:cubicBezTo>
                <a:cubicBezTo>
                  <a:pt x="16298" y="6215"/>
                  <a:pt x="16297" y="6318"/>
                  <a:pt x="16264" y="6683"/>
                </a:cubicBezTo>
                <a:cubicBezTo>
                  <a:pt x="16249" y="6845"/>
                  <a:pt x="16238" y="7006"/>
                  <a:pt x="16238" y="7041"/>
                </a:cubicBezTo>
                <a:cubicBezTo>
                  <a:pt x="16238" y="7077"/>
                  <a:pt x="16253" y="7184"/>
                  <a:pt x="16273" y="7280"/>
                </a:cubicBezTo>
                <a:cubicBezTo>
                  <a:pt x="16319" y="7514"/>
                  <a:pt x="16328" y="7509"/>
                  <a:pt x="16354" y="7234"/>
                </a:cubicBezTo>
                <a:cubicBezTo>
                  <a:pt x="16382" y="6938"/>
                  <a:pt x="16383" y="6919"/>
                  <a:pt x="16349" y="6653"/>
                </a:cubicBezTo>
                <a:lnTo>
                  <a:pt x="16320" y="6430"/>
                </a:lnTo>
                <a:lnTo>
                  <a:pt x="16349" y="6181"/>
                </a:lnTo>
                <a:cubicBezTo>
                  <a:pt x="16364" y="6043"/>
                  <a:pt x="16376" y="5882"/>
                  <a:pt x="16376" y="5826"/>
                </a:cubicBezTo>
                <a:cubicBezTo>
                  <a:pt x="16376" y="5682"/>
                  <a:pt x="16344" y="5479"/>
                  <a:pt x="16311" y="5417"/>
                </a:cubicBezTo>
                <a:close/>
                <a:moveTo>
                  <a:pt x="5233" y="5473"/>
                </a:moveTo>
                <a:cubicBezTo>
                  <a:pt x="5229" y="5482"/>
                  <a:pt x="5224" y="5504"/>
                  <a:pt x="5217" y="5547"/>
                </a:cubicBezTo>
                <a:cubicBezTo>
                  <a:pt x="5191" y="5709"/>
                  <a:pt x="5160" y="6258"/>
                  <a:pt x="5159" y="6566"/>
                </a:cubicBezTo>
                <a:cubicBezTo>
                  <a:pt x="5159" y="6875"/>
                  <a:pt x="5183" y="7263"/>
                  <a:pt x="5210" y="7380"/>
                </a:cubicBezTo>
                <a:cubicBezTo>
                  <a:pt x="5274" y="7659"/>
                  <a:pt x="5342" y="7160"/>
                  <a:pt x="5291" y="6782"/>
                </a:cubicBezTo>
                <a:cubicBezTo>
                  <a:pt x="5279" y="6691"/>
                  <a:pt x="5264" y="6665"/>
                  <a:pt x="5243" y="6696"/>
                </a:cubicBezTo>
                <a:cubicBezTo>
                  <a:pt x="5217" y="6735"/>
                  <a:pt x="5210" y="6707"/>
                  <a:pt x="5201" y="6530"/>
                </a:cubicBezTo>
                <a:cubicBezTo>
                  <a:pt x="5189" y="6288"/>
                  <a:pt x="5196" y="6076"/>
                  <a:pt x="5226" y="5756"/>
                </a:cubicBezTo>
                <a:cubicBezTo>
                  <a:pt x="5244" y="5566"/>
                  <a:pt x="5245" y="5449"/>
                  <a:pt x="5233" y="5473"/>
                </a:cubicBezTo>
                <a:close/>
                <a:moveTo>
                  <a:pt x="12691" y="5676"/>
                </a:moveTo>
                <a:lnTo>
                  <a:pt x="12676" y="5899"/>
                </a:lnTo>
                <a:cubicBezTo>
                  <a:pt x="12662" y="6100"/>
                  <a:pt x="12662" y="6155"/>
                  <a:pt x="12678" y="6410"/>
                </a:cubicBezTo>
                <a:cubicBezTo>
                  <a:pt x="12695" y="6680"/>
                  <a:pt x="12695" y="6701"/>
                  <a:pt x="12678" y="6799"/>
                </a:cubicBezTo>
                <a:cubicBezTo>
                  <a:pt x="12650" y="6953"/>
                  <a:pt x="12597" y="7006"/>
                  <a:pt x="12506" y="6972"/>
                </a:cubicBezTo>
                <a:cubicBezTo>
                  <a:pt x="12436" y="6945"/>
                  <a:pt x="12422" y="6912"/>
                  <a:pt x="12404" y="6752"/>
                </a:cubicBezTo>
                <a:cubicBezTo>
                  <a:pt x="12379" y="6514"/>
                  <a:pt x="12387" y="6423"/>
                  <a:pt x="12433" y="6423"/>
                </a:cubicBezTo>
                <a:cubicBezTo>
                  <a:pt x="12458" y="6423"/>
                  <a:pt x="12472" y="6374"/>
                  <a:pt x="12480" y="6267"/>
                </a:cubicBezTo>
                <a:cubicBezTo>
                  <a:pt x="12497" y="6028"/>
                  <a:pt x="12496" y="6022"/>
                  <a:pt x="12424" y="6022"/>
                </a:cubicBezTo>
                <a:cubicBezTo>
                  <a:pt x="12387" y="6021"/>
                  <a:pt x="12315" y="5964"/>
                  <a:pt x="12262" y="5895"/>
                </a:cubicBezTo>
                <a:cubicBezTo>
                  <a:pt x="12156" y="5756"/>
                  <a:pt x="12120" y="5809"/>
                  <a:pt x="12090" y="6148"/>
                </a:cubicBezTo>
                <a:cubicBezTo>
                  <a:pt x="12065" y="6439"/>
                  <a:pt x="12069" y="6542"/>
                  <a:pt x="12101" y="6387"/>
                </a:cubicBezTo>
                <a:cubicBezTo>
                  <a:pt x="12132" y="6236"/>
                  <a:pt x="12225" y="6241"/>
                  <a:pt x="12231" y="6394"/>
                </a:cubicBezTo>
                <a:cubicBezTo>
                  <a:pt x="12234" y="6444"/>
                  <a:pt x="12215" y="6596"/>
                  <a:pt x="12189" y="6736"/>
                </a:cubicBezTo>
                <a:cubicBezTo>
                  <a:pt x="12128" y="7073"/>
                  <a:pt x="12066" y="7777"/>
                  <a:pt x="12057" y="8237"/>
                </a:cubicBezTo>
                <a:cubicBezTo>
                  <a:pt x="12045" y="8863"/>
                  <a:pt x="12056" y="9435"/>
                  <a:pt x="12088" y="9745"/>
                </a:cubicBezTo>
                <a:cubicBezTo>
                  <a:pt x="12122" y="10080"/>
                  <a:pt x="12194" y="10356"/>
                  <a:pt x="12270" y="10443"/>
                </a:cubicBezTo>
                <a:cubicBezTo>
                  <a:pt x="12373" y="10561"/>
                  <a:pt x="12550" y="10326"/>
                  <a:pt x="12604" y="9998"/>
                </a:cubicBezTo>
                <a:cubicBezTo>
                  <a:pt x="12625" y="9872"/>
                  <a:pt x="12625" y="9867"/>
                  <a:pt x="12599" y="9915"/>
                </a:cubicBezTo>
                <a:cubicBezTo>
                  <a:pt x="12537" y="10025"/>
                  <a:pt x="12345" y="10056"/>
                  <a:pt x="12286" y="9964"/>
                </a:cubicBezTo>
                <a:cubicBezTo>
                  <a:pt x="12129" y="9718"/>
                  <a:pt x="12048" y="8764"/>
                  <a:pt x="12104" y="7829"/>
                </a:cubicBezTo>
                <a:cubicBezTo>
                  <a:pt x="12138" y="7276"/>
                  <a:pt x="12252" y="6630"/>
                  <a:pt x="12326" y="6570"/>
                </a:cubicBezTo>
                <a:cubicBezTo>
                  <a:pt x="12356" y="6545"/>
                  <a:pt x="12356" y="6553"/>
                  <a:pt x="12353" y="6885"/>
                </a:cubicBezTo>
                <a:cubicBezTo>
                  <a:pt x="12351" y="7190"/>
                  <a:pt x="12353" y="7235"/>
                  <a:pt x="12379" y="7307"/>
                </a:cubicBezTo>
                <a:cubicBezTo>
                  <a:pt x="12394" y="7351"/>
                  <a:pt x="12465" y="7387"/>
                  <a:pt x="12535" y="7387"/>
                </a:cubicBezTo>
                <a:cubicBezTo>
                  <a:pt x="12656" y="7387"/>
                  <a:pt x="12665" y="7375"/>
                  <a:pt x="12689" y="7194"/>
                </a:cubicBezTo>
                <a:cubicBezTo>
                  <a:pt x="12726" y="6920"/>
                  <a:pt x="12733" y="6498"/>
                  <a:pt x="12710" y="6045"/>
                </a:cubicBezTo>
                <a:lnTo>
                  <a:pt x="12691" y="5676"/>
                </a:lnTo>
                <a:close/>
                <a:moveTo>
                  <a:pt x="15182" y="5885"/>
                </a:moveTo>
                <a:cubicBezTo>
                  <a:pt x="15176" y="5870"/>
                  <a:pt x="15165" y="5954"/>
                  <a:pt x="15158" y="6071"/>
                </a:cubicBezTo>
                <a:cubicBezTo>
                  <a:pt x="15147" y="6255"/>
                  <a:pt x="15148" y="6308"/>
                  <a:pt x="15165" y="6453"/>
                </a:cubicBezTo>
                <a:cubicBezTo>
                  <a:pt x="15177" y="6547"/>
                  <a:pt x="15194" y="6741"/>
                  <a:pt x="15204" y="6885"/>
                </a:cubicBezTo>
                <a:cubicBezTo>
                  <a:pt x="15225" y="7197"/>
                  <a:pt x="15218" y="7315"/>
                  <a:pt x="15153" y="7848"/>
                </a:cubicBezTo>
                <a:cubicBezTo>
                  <a:pt x="15093" y="8337"/>
                  <a:pt x="15038" y="8538"/>
                  <a:pt x="14981" y="8476"/>
                </a:cubicBezTo>
                <a:lnTo>
                  <a:pt x="14937" y="8426"/>
                </a:lnTo>
                <a:lnTo>
                  <a:pt x="14974" y="8593"/>
                </a:lnTo>
                <a:cubicBezTo>
                  <a:pt x="15092" y="9108"/>
                  <a:pt x="15239" y="8165"/>
                  <a:pt x="15235" y="6925"/>
                </a:cubicBezTo>
                <a:cubicBezTo>
                  <a:pt x="15234" y="6435"/>
                  <a:pt x="15209" y="5952"/>
                  <a:pt x="15182" y="5885"/>
                </a:cubicBezTo>
                <a:close/>
                <a:moveTo>
                  <a:pt x="11291" y="7809"/>
                </a:moveTo>
                <a:cubicBezTo>
                  <a:pt x="11285" y="7814"/>
                  <a:pt x="11280" y="7862"/>
                  <a:pt x="11270" y="7958"/>
                </a:cubicBezTo>
                <a:cubicBezTo>
                  <a:pt x="11244" y="8207"/>
                  <a:pt x="11244" y="8210"/>
                  <a:pt x="11279" y="8370"/>
                </a:cubicBezTo>
                <a:cubicBezTo>
                  <a:pt x="11307" y="8501"/>
                  <a:pt x="11309" y="8497"/>
                  <a:pt x="11327" y="8327"/>
                </a:cubicBezTo>
                <a:cubicBezTo>
                  <a:pt x="11350" y="8100"/>
                  <a:pt x="11351" y="8100"/>
                  <a:pt x="11318" y="7918"/>
                </a:cubicBezTo>
                <a:cubicBezTo>
                  <a:pt x="11304" y="7842"/>
                  <a:pt x="11297" y="7804"/>
                  <a:pt x="11291" y="7809"/>
                </a:cubicBezTo>
                <a:close/>
                <a:moveTo>
                  <a:pt x="3033" y="7838"/>
                </a:moveTo>
                <a:cubicBezTo>
                  <a:pt x="3027" y="7841"/>
                  <a:pt x="3022" y="7876"/>
                  <a:pt x="3014" y="7941"/>
                </a:cubicBezTo>
                <a:cubicBezTo>
                  <a:pt x="2991" y="8134"/>
                  <a:pt x="2993" y="8228"/>
                  <a:pt x="3021" y="8377"/>
                </a:cubicBezTo>
                <a:cubicBezTo>
                  <a:pt x="3043" y="8493"/>
                  <a:pt x="3047" y="8489"/>
                  <a:pt x="3064" y="8337"/>
                </a:cubicBezTo>
                <a:cubicBezTo>
                  <a:pt x="3089" y="8121"/>
                  <a:pt x="3088" y="8072"/>
                  <a:pt x="3057" y="7922"/>
                </a:cubicBezTo>
                <a:cubicBezTo>
                  <a:pt x="3046" y="7864"/>
                  <a:pt x="3039" y="7836"/>
                  <a:pt x="3033" y="7838"/>
                </a:cubicBezTo>
                <a:close/>
                <a:moveTo>
                  <a:pt x="8728" y="8194"/>
                </a:moveTo>
                <a:cubicBezTo>
                  <a:pt x="8709" y="8199"/>
                  <a:pt x="8548" y="8876"/>
                  <a:pt x="8545" y="8961"/>
                </a:cubicBezTo>
                <a:cubicBezTo>
                  <a:pt x="8540" y="9077"/>
                  <a:pt x="8705" y="8485"/>
                  <a:pt x="8723" y="8320"/>
                </a:cubicBezTo>
                <a:cubicBezTo>
                  <a:pt x="8731" y="8249"/>
                  <a:pt x="8733" y="8192"/>
                  <a:pt x="8728" y="8194"/>
                </a:cubicBezTo>
                <a:close/>
                <a:moveTo>
                  <a:pt x="12323" y="8280"/>
                </a:moveTo>
                <a:cubicBezTo>
                  <a:pt x="12313" y="8286"/>
                  <a:pt x="12305" y="8339"/>
                  <a:pt x="12292" y="8440"/>
                </a:cubicBezTo>
                <a:cubicBezTo>
                  <a:pt x="12273" y="8604"/>
                  <a:pt x="12273" y="8608"/>
                  <a:pt x="12299" y="8759"/>
                </a:cubicBezTo>
                <a:cubicBezTo>
                  <a:pt x="12333" y="8955"/>
                  <a:pt x="12336" y="8952"/>
                  <a:pt x="12356" y="8722"/>
                </a:cubicBezTo>
                <a:cubicBezTo>
                  <a:pt x="12371" y="8546"/>
                  <a:pt x="12371" y="8519"/>
                  <a:pt x="12353" y="8400"/>
                </a:cubicBezTo>
                <a:cubicBezTo>
                  <a:pt x="12341" y="8315"/>
                  <a:pt x="12332" y="8275"/>
                  <a:pt x="12323" y="8280"/>
                </a:cubicBezTo>
                <a:close/>
                <a:moveTo>
                  <a:pt x="10381" y="8284"/>
                </a:moveTo>
                <a:cubicBezTo>
                  <a:pt x="10383" y="8224"/>
                  <a:pt x="10340" y="8351"/>
                  <a:pt x="10286" y="8566"/>
                </a:cubicBezTo>
                <a:cubicBezTo>
                  <a:pt x="10231" y="8780"/>
                  <a:pt x="10184" y="9005"/>
                  <a:pt x="10181" y="9064"/>
                </a:cubicBezTo>
                <a:cubicBezTo>
                  <a:pt x="10179" y="9124"/>
                  <a:pt x="10222" y="8996"/>
                  <a:pt x="10277" y="8782"/>
                </a:cubicBezTo>
                <a:cubicBezTo>
                  <a:pt x="10332" y="8567"/>
                  <a:pt x="10378" y="8343"/>
                  <a:pt x="10381" y="8284"/>
                </a:cubicBezTo>
                <a:close/>
                <a:moveTo>
                  <a:pt x="3862" y="8629"/>
                </a:moveTo>
                <a:cubicBezTo>
                  <a:pt x="3856" y="8628"/>
                  <a:pt x="3851" y="8659"/>
                  <a:pt x="3841" y="8722"/>
                </a:cubicBezTo>
                <a:cubicBezTo>
                  <a:pt x="3815" y="8900"/>
                  <a:pt x="3816" y="9027"/>
                  <a:pt x="3846" y="9180"/>
                </a:cubicBezTo>
                <a:cubicBezTo>
                  <a:pt x="3878" y="9351"/>
                  <a:pt x="3880" y="9349"/>
                  <a:pt x="3896" y="9097"/>
                </a:cubicBezTo>
                <a:cubicBezTo>
                  <a:pt x="3907" y="8902"/>
                  <a:pt x="3906" y="8861"/>
                  <a:pt x="3885" y="8732"/>
                </a:cubicBezTo>
                <a:cubicBezTo>
                  <a:pt x="3874" y="8664"/>
                  <a:pt x="3867" y="8630"/>
                  <a:pt x="3862" y="8629"/>
                </a:cubicBezTo>
                <a:close/>
                <a:moveTo>
                  <a:pt x="8728" y="8676"/>
                </a:moveTo>
                <a:cubicBezTo>
                  <a:pt x="8710" y="8681"/>
                  <a:pt x="8548" y="9356"/>
                  <a:pt x="8545" y="9440"/>
                </a:cubicBezTo>
                <a:cubicBezTo>
                  <a:pt x="8540" y="9552"/>
                  <a:pt x="8706" y="8958"/>
                  <a:pt x="8723" y="8798"/>
                </a:cubicBezTo>
                <a:cubicBezTo>
                  <a:pt x="8731" y="8730"/>
                  <a:pt x="8733" y="8674"/>
                  <a:pt x="8728" y="8676"/>
                </a:cubicBezTo>
                <a:close/>
                <a:moveTo>
                  <a:pt x="19312" y="11662"/>
                </a:moveTo>
                <a:cubicBezTo>
                  <a:pt x="19308" y="11678"/>
                  <a:pt x="19263" y="11840"/>
                  <a:pt x="19212" y="12020"/>
                </a:cubicBezTo>
                <a:cubicBezTo>
                  <a:pt x="19162" y="12201"/>
                  <a:pt x="19117" y="12409"/>
                  <a:pt x="19113" y="12485"/>
                </a:cubicBezTo>
                <a:cubicBezTo>
                  <a:pt x="19109" y="12562"/>
                  <a:pt x="19110" y="12612"/>
                  <a:pt x="19114" y="12595"/>
                </a:cubicBezTo>
                <a:cubicBezTo>
                  <a:pt x="19119" y="12578"/>
                  <a:pt x="19163" y="12417"/>
                  <a:pt x="19214" y="12236"/>
                </a:cubicBezTo>
                <a:cubicBezTo>
                  <a:pt x="19265" y="12055"/>
                  <a:pt x="19309" y="11846"/>
                  <a:pt x="19313" y="11771"/>
                </a:cubicBezTo>
                <a:cubicBezTo>
                  <a:pt x="19317" y="11696"/>
                  <a:pt x="19317" y="11646"/>
                  <a:pt x="19312" y="11662"/>
                </a:cubicBezTo>
                <a:close/>
                <a:moveTo>
                  <a:pt x="17814" y="12466"/>
                </a:moveTo>
                <a:cubicBezTo>
                  <a:pt x="17809" y="12481"/>
                  <a:pt x="17764" y="12644"/>
                  <a:pt x="17714" y="12824"/>
                </a:cubicBezTo>
                <a:cubicBezTo>
                  <a:pt x="17663" y="13005"/>
                  <a:pt x="17618" y="13213"/>
                  <a:pt x="17615" y="13289"/>
                </a:cubicBezTo>
                <a:cubicBezTo>
                  <a:pt x="17611" y="13365"/>
                  <a:pt x="17611" y="13416"/>
                  <a:pt x="17615" y="13399"/>
                </a:cubicBezTo>
                <a:cubicBezTo>
                  <a:pt x="17620" y="13382"/>
                  <a:pt x="17665" y="13221"/>
                  <a:pt x="17716" y="13040"/>
                </a:cubicBezTo>
                <a:cubicBezTo>
                  <a:pt x="17766" y="12859"/>
                  <a:pt x="17811" y="12650"/>
                  <a:pt x="17815" y="12575"/>
                </a:cubicBezTo>
                <a:cubicBezTo>
                  <a:pt x="17818" y="12500"/>
                  <a:pt x="17818" y="12450"/>
                  <a:pt x="17814" y="12466"/>
                </a:cubicBezTo>
                <a:close/>
                <a:moveTo>
                  <a:pt x="19288" y="12612"/>
                </a:moveTo>
                <a:cubicBezTo>
                  <a:pt x="19282" y="12612"/>
                  <a:pt x="19277" y="12718"/>
                  <a:pt x="19277" y="12848"/>
                </a:cubicBezTo>
                <a:cubicBezTo>
                  <a:pt x="19277" y="13156"/>
                  <a:pt x="19262" y="13223"/>
                  <a:pt x="19241" y="13000"/>
                </a:cubicBezTo>
                <a:cubicBezTo>
                  <a:pt x="19232" y="12903"/>
                  <a:pt x="19223" y="12838"/>
                  <a:pt x="19221" y="12857"/>
                </a:cubicBezTo>
                <a:cubicBezTo>
                  <a:pt x="19219" y="12877"/>
                  <a:pt x="19209" y="12997"/>
                  <a:pt x="19198" y="13123"/>
                </a:cubicBezTo>
                <a:cubicBezTo>
                  <a:pt x="19178" y="13359"/>
                  <a:pt x="19165" y="13336"/>
                  <a:pt x="19157" y="13053"/>
                </a:cubicBezTo>
                <a:cubicBezTo>
                  <a:pt x="19153" y="12914"/>
                  <a:pt x="19150" y="12922"/>
                  <a:pt x="19139" y="13127"/>
                </a:cubicBezTo>
                <a:cubicBezTo>
                  <a:pt x="19132" y="13256"/>
                  <a:pt x="19129" y="13410"/>
                  <a:pt x="19132" y="13469"/>
                </a:cubicBezTo>
                <a:cubicBezTo>
                  <a:pt x="19139" y="13593"/>
                  <a:pt x="19198" y="13614"/>
                  <a:pt x="19208" y="13495"/>
                </a:cubicBezTo>
                <a:cubicBezTo>
                  <a:pt x="19212" y="13451"/>
                  <a:pt x="19228" y="13416"/>
                  <a:pt x="19246" y="13416"/>
                </a:cubicBezTo>
                <a:cubicBezTo>
                  <a:pt x="19270" y="13416"/>
                  <a:pt x="19280" y="13367"/>
                  <a:pt x="19288" y="13210"/>
                </a:cubicBezTo>
                <a:cubicBezTo>
                  <a:pt x="19302" y="12942"/>
                  <a:pt x="19302" y="12612"/>
                  <a:pt x="19288" y="12612"/>
                </a:cubicBezTo>
                <a:close/>
                <a:moveTo>
                  <a:pt x="16236" y="12794"/>
                </a:moveTo>
                <a:cubicBezTo>
                  <a:pt x="16228" y="12808"/>
                  <a:pt x="16219" y="12846"/>
                  <a:pt x="16208" y="12904"/>
                </a:cubicBezTo>
                <a:cubicBezTo>
                  <a:pt x="16168" y="13127"/>
                  <a:pt x="16163" y="13474"/>
                  <a:pt x="16196" y="13671"/>
                </a:cubicBezTo>
                <a:lnTo>
                  <a:pt x="16222" y="13821"/>
                </a:lnTo>
                <a:lnTo>
                  <a:pt x="16190" y="14013"/>
                </a:lnTo>
                <a:cubicBezTo>
                  <a:pt x="16153" y="14240"/>
                  <a:pt x="16141" y="14217"/>
                  <a:pt x="16141" y="13910"/>
                </a:cubicBezTo>
                <a:cubicBezTo>
                  <a:pt x="16141" y="13789"/>
                  <a:pt x="16135" y="13645"/>
                  <a:pt x="16128" y="13592"/>
                </a:cubicBezTo>
                <a:cubicBezTo>
                  <a:pt x="16111" y="13458"/>
                  <a:pt x="16071" y="13470"/>
                  <a:pt x="16055" y="13615"/>
                </a:cubicBezTo>
                <a:cubicBezTo>
                  <a:pt x="16044" y="13717"/>
                  <a:pt x="16047" y="13738"/>
                  <a:pt x="16070" y="13738"/>
                </a:cubicBezTo>
                <a:cubicBezTo>
                  <a:pt x="16105" y="13738"/>
                  <a:pt x="16124" y="13991"/>
                  <a:pt x="16116" y="14352"/>
                </a:cubicBezTo>
                <a:cubicBezTo>
                  <a:pt x="16113" y="14501"/>
                  <a:pt x="16115" y="14621"/>
                  <a:pt x="16119" y="14621"/>
                </a:cubicBezTo>
                <a:cubicBezTo>
                  <a:pt x="16130" y="14621"/>
                  <a:pt x="16232" y="14026"/>
                  <a:pt x="16242" y="13910"/>
                </a:cubicBezTo>
                <a:cubicBezTo>
                  <a:pt x="16245" y="13868"/>
                  <a:pt x="16258" y="13851"/>
                  <a:pt x="16269" y="13874"/>
                </a:cubicBezTo>
                <a:cubicBezTo>
                  <a:pt x="16291" y="13916"/>
                  <a:pt x="16300" y="13749"/>
                  <a:pt x="16283" y="13621"/>
                </a:cubicBezTo>
                <a:cubicBezTo>
                  <a:pt x="16279" y="13588"/>
                  <a:pt x="16275" y="13415"/>
                  <a:pt x="16275" y="13236"/>
                </a:cubicBezTo>
                <a:cubicBezTo>
                  <a:pt x="16275" y="12906"/>
                  <a:pt x="16261" y="12753"/>
                  <a:pt x="16236" y="12794"/>
                </a:cubicBezTo>
                <a:close/>
                <a:moveTo>
                  <a:pt x="17790" y="13416"/>
                </a:moveTo>
                <a:cubicBezTo>
                  <a:pt x="17784" y="13416"/>
                  <a:pt x="17779" y="13521"/>
                  <a:pt x="17779" y="13651"/>
                </a:cubicBezTo>
                <a:cubicBezTo>
                  <a:pt x="17779" y="13960"/>
                  <a:pt x="17763" y="14026"/>
                  <a:pt x="17742" y="13804"/>
                </a:cubicBezTo>
                <a:cubicBezTo>
                  <a:pt x="17733" y="13707"/>
                  <a:pt x="17724" y="13642"/>
                  <a:pt x="17723" y="13661"/>
                </a:cubicBezTo>
                <a:cubicBezTo>
                  <a:pt x="17721" y="13681"/>
                  <a:pt x="17710" y="13801"/>
                  <a:pt x="17700" y="13927"/>
                </a:cubicBezTo>
                <a:cubicBezTo>
                  <a:pt x="17680" y="14163"/>
                  <a:pt x="17667" y="14140"/>
                  <a:pt x="17658" y="13857"/>
                </a:cubicBezTo>
                <a:cubicBezTo>
                  <a:pt x="17654" y="13718"/>
                  <a:pt x="17652" y="13726"/>
                  <a:pt x="17641" y="13930"/>
                </a:cubicBezTo>
                <a:cubicBezTo>
                  <a:pt x="17634" y="14060"/>
                  <a:pt x="17631" y="14214"/>
                  <a:pt x="17634" y="14273"/>
                </a:cubicBezTo>
                <a:cubicBezTo>
                  <a:pt x="17640" y="14397"/>
                  <a:pt x="17699" y="14418"/>
                  <a:pt x="17709" y="14299"/>
                </a:cubicBezTo>
                <a:cubicBezTo>
                  <a:pt x="17713" y="14255"/>
                  <a:pt x="17730" y="14219"/>
                  <a:pt x="17748" y="14219"/>
                </a:cubicBezTo>
                <a:cubicBezTo>
                  <a:pt x="17772" y="14219"/>
                  <a:pt x="17782" y="14171"/>
                  <a:pt x="17790" y="14013"/>
                </a:cubicBezTo>
                <a:cubicBezTo>
                  <a:pt x="17803" y="13746"/>
                  <a:pt x="17803" y="13416"/>
                  <a:pt x="17790" y="13416"/>
                </a:cubicBezTo>
                <a:close/>
                <a:moveTo>
                  <a:pt x="19204" y="14189"/>
                </a:moveTo>
                <a:lnTo>
                  <a:pt x="19184" y="14372"/>
                </a:lnTo>
                <a:cubicBezTo>
                  <a:pt x="19165" y="14549"/>
                  <a:pt x="19165" y="14582"/>
                  <a:pt x="19188" y="15581"/>
                </a:cubicBezTo>
                <a:cubicBezTo>
                  <a:pt x="19200" y="16147"/>
                  <a:pt x="19214" y="16847"/>
                  <a:pt x="19218" y="17139"/>
                </a:cubicBezTo>
                <a:cubicBezTo>
                  <a:pt x="19225" y="17637"/>
                  <a:pt x="19224" y="17682"/>
                  <a:pt x="19198" y="17873"/>
                </a:cubicBezTo>
                <a:cubicBezTo>
                  <a:pt x="19177" y="18032"/>
                  <a:pt x="19161" y="18076"/>
                  <a:pt x="19122" y="18076"/>
                </a:cubicBezTo>
                <a:cubicBezTo>
                  <a:pt x="19080" y="18076"/>
                  <a:pt x="19067" y="18036"/>
                  <a:pt x="19040" y="17823"/>
                </a:cubicBezTo>
                <a:lnTo>
                  <a:pt x="19009" y="17571"/>
                </a:lnTo>
                <a:lnTo>
                  <a:pt x="18985" y="17740"/>
                </a:lnTo>
                <a:cubicBezTo>
                  <a:pt x="18953" y="17969"/>
                  <a:pt x="18910" y="18076"/>
                  <a:pt x="18854" y="18076"/>
                </a:cubicBezTo>
                <a:cubicBezTo>
                  <a:pt x="18798" y="18076"/>
                  <a:pt x="18752" y="18343"/>
                  <a:pt x="18726" y="18817"/>
                </a:cubicBezTo>
                <a:lnTo>
                  <a:pt x="18710" y="19115"/>
                </a:lnTo>
                <a:lnTo>
                  <a:pt x="18755" y="19202"/>
                </a:lnTo>
                <a:cubicBezTo>
                  <a:pt x="18780" y="19249"/>
                  <a:pt x="18813" y="19328"/>
                  <a:pt x="18827" y="19375"/>
                </a:cubicBezTo>
                <a:cubicBezTo>
                  <a:pt x="18854" y="19458"/>
                  <a:pt x="18854" y="19459"/>
                  <a:pt x="18833" y="19574"/>
                </a:cubicBezTo>
                <a:cubicBezTo>
                  <a:pt x="18766" y="19941"/>
                  <a:pt x="18559" y="20073"/>
                  <a:pt x="18494" y="19790"/>
                </a:cubicBezTo>
                <a:cubicBezTo>
                  <a:pt x="18475" y="19705"/>
                  <a:pt x="18451" y="19541"/>
                  <a:pt x="18443" y="19424"/>
                </a:cubicBezTo>
                <a:cubicBezTo>
                  <a:pt x="18428" y="19231"/>
                  <a:pt x="18429" y="19176"/>
                  <a:pt x="18450" y="18807"/>
                </a:cubicBezTo>
                <a:cubicBezTo>
                  <a:pt x="18462" y="18583"/>
                  <a:pt x="18468" y="18398"/>
                  <a:pt x="18463" y="18398"/>
                </a:cubicBezTo>
                <a:cubicBezTo>
                  <a:pt x="18448" y="18398"/>
                  <a:pt x="18412" y="18986"/>
                  <a:pt x="18405" y="19335"/>
                </a:cubicBezTo>
                <a:cubicBezTo>
                  <a:pt x="18392" y="19941"/>
                  <a:pt x="18431" y="20286"/>
                  <a:pt x="18525" y="20401"/>
                </a:cubicBezTo>
                <a:cubicBezTo>
                  <a:pt x="18620" y="20517"/>
                  <a:pt x="18706" y="20392"/>
                  <a:pt x="18810" y="19982"/>
                </a:cubicBezTo>
                <a:cubicBezTo>
                  <a:pt x="18870" y="19746"/>
                  <a:pt x="18909" y="19392"/>
                  <a:pt x="18900" y="19179"/>
                </a:cubicBezTo>
                <a:cubicBezTo>
                  <a:pt x="18898" y="19127"/>
                  <a:pt x="18870" y="19029"/>
                  <a:pt x="18838" y="18959"/>
                </a:cubicBezTo>
                <a:cubicBezTo>
                  <a:pt x="18744" y="18756"/>
                  <a:pt x="18768" y="18506"/>
                  <a:pt x="18882" y="18488"/>
                </a:cubicBezTo>
                <a:cubicBezTo>
                  <a:pt x="18914" y="18482"/>
                  <a:pt x="18942" y="18422"/>
                  <a:pt x="18959" y="18318"/>
                </a:cubicBezTo>
                <a:cubicBezTo>
                  <a:pt x="18974" y="18230"/>
                  <a:pt x="18991" y="18159"/>
                  <a:pt x="18996" y="18159"/>
                </a:cubicBezTo>
                <a:cubicBezTo>
                  <a:pt x="19002" y="18159"/>
                  <a:pt x="19015" y="18230"/>
                  <a:pt x="19026" y="18318"/>
                </a:cubicBezTo>
                <a:cubicBezTo>
                  <a:pt x="19040" y="18440"/>
                  <a:pt x="19059" y="18478"/>
                  <a:pt x="19101" y="18478"/>
                </a:cubicBezTo>
                <a:cubicBezTo>
                  <a:pt x="19149" y="18478"/>
                  <a:pt x="19224" y="18356"/>
                  <a:pt x="19224" y="18275"/>
                </a:cubicBezTo>
                <a:cubicBezTo>
                  <a:pt x="19224" y="18259"/>
                  <a:pt x="19231" y="18037"/>
                  <a:pt x="19240" y="17783"/>
                </a:cubicBezTo>
                <a:cubicBezTo>
                  <a:pt x="19254" y="17375"/>
                  <a:pt x="19254" y="17234"/>
                  <a:pt x="19240" y="16521"/>
                </a:cubicBezTo>
                <a:cubicBezTo>
                  <a:pt x="19219" y="15486"/>
                  <a:pt x="19219" y="14993"/>
                  <a:pt x="19240" y="14864"/>
                </a:cubicBezTo>
                <a:cubicBezTo>
                  <a:pt x="19261" y="14734"/>
                  <a:pt x="19260" y="14706"/>
                  <a:pt x="19230" y="14425"/>
                </a:cubicBezTo>
                <a:lnTo>
                  <a:pt x="19204" y="14189"/>
                </a:lnTo>
                <a:close/>
                <a:moveTo>
                  <a:pt x="21537" y="14189"/>
                </a:moveTo>
                <a:lnTo>
                  <a:pt x="21518" y="14372"/>
                </a:lnTo>
                <a:cubicBezTo>
                  <a:pt x="21499" y="14549"/>
                  <a:pt x="21499" y="14582"/>
                  <a:pt x="21521" y="15581"/>
                </a:cubicBezTo>
                <a:cubicBezTo>
                  <a:pt x="21533" y="16147"/>
                  <a:pt x="21547" y="16847"/>
                  <a:pt x="21551" y="17139"/>
                </a:cubicBezTo>
                <a:cubicBezTo>
                  <a:pt x="21558" y="17637"/>
                  <a:pt x="21557" y="17682"/>
                  <a:pt x="21532" y="17873"/>
                </a:cubicBezTo>
                <a:cubicBezTo>
                  <a:pt x="21511" y="18032"/>
                  <a:pt x="21494" y="18076"/>
                  <a:pt x="21455" y="18076"/>
                </a:cubicBezTo>
                <a:cubicBezTo>
                  <a:pt x="21399" y="18076"/>
                  <a:pt x="21370" y="17984"/>
                  <a:pt x="21353" y="17744"/>
                </a:cubicBezTo>
                <a:cubicBezTo>
                  <a:pt x="21339" y="17544"/>
                  <a:pt x="21311" y="15695"/>
                  <a:pt x="21311" y="14927"/>
                </a:cubicBezTo>
                <a:cubicBezTo>
                  <a:pt x="21311" y="14342"/>
                  <a:pt x="21302" y="14224"/>
                  <a:pt x="21275" y="14449"/>
                </a:cubicBezTo>
                <a:cubicBezTo>
                  <a:pt x="21260" y="14570"/>
                  <a:pt x="21259" y="14659"/>
                  <a:pt x="21268" y="14990"/>
                </a:cubicBezTo>
                <a:cubicBezTo>
                  <a:pt x="21274" y="15207"/>
                  <a:pt x="21282" y="15916"/>
                  <a:pt x="21286" y="16564"/>
                </a:cubicBezTo>
                <a:lnTo>
                  <a:pt x="21293" y="17744"/>
                </a:lnTo>
                <a:lnTo>
                  <a:pt x="21256" y="17910"/>
                </a:lnTo>
                <a:cubicBezTo>
                  <a:pt x="21215" y="18098"/>
                  <a:pt x="21143" y="18132"/>
                  <a:pt x="21115" y="17976"/>
                </a:cubicBezTo>
                <a:cubicBezTo>
                  <a:pt x="21097" y="17880"/>
                  <a:pt x="21097" y="17852"/>
                  <a:pt x="21119" y="17488"/>
                </a:cubicBezTo>
                <a:cubicBezTo>
                  <a:pt x="21159" y="16808"/>
                  <a:pt x="21127" y="16185"/>
                  <a:pt x="21065" y="16428"/>
                </a:cubicBezTo>
                <a:cubicBezTo>
                  <a:pt x="21010" y="16645"/>
                  <a:pt x="20968" y="17113"/>
                  <a:pt x="20958" y="17631"/>
                </a:cubicBezTo>
                <a:cubicBezTo>
                  <a:pt x="20953" y="17904"/>
                  <a:pt x="20948" y="17960"/>
                  <a:pt x="20918" y="18023"/>
                </a:cubicBezTo>
                <a:cubicBezTo>
                  <a:pt x="20872" y="18123"/>
                  <a:pt x="20831" y="18032"/>
                  <a:pt x="20817" y="17793"/>
                </a:cubicBezTo>
                <a:cubicBezTo>
                  <a:pt x="20801" y="17543"/>
                  <a:pt x="20790" y="17544"/>
                  <a:pt x="20763" y="17797"/>
                </a:cubicBezTo>
                <a:cubicBezTo>
                  <a:pt x="20736" y="18054"/>
                  <a:pt x="20718" y="18049"/>
                  <a:pt x="20692" y="17780"/>
                </a:cubicBezTo>
                <a:lnTo>
                  <a:pt x="20672" y="17564"/>
                </a:lnTo>
                <a:lnTo>
                  <a:pt x="20638" y="17774"/>
                </a:lnTo>
                <a:cubicBezTo>
                  <a:pt x="20620" y="17889"/>
                  <a:pt x="20595" y="18010"/>
                  <a:pt x="20583" y="18039"/>
                </a:cubicBezTo>
                <a:cubicBezTo>
                  <a:pt x="20559" y="18096"/>
                  <a:pt x="20511" y="17903"/>
                  <a:pt x="20501" y="17710"/>
                </a:cubicBezTo>
                <a:cubicBezTo>
                  <a:pt x="20493" y="17542"/>
                  <a:pt x="20478" y="17569"/>
                  <a:pt x="20452" y="17800"/>
                </a:cubicBezTo>
                <a:cubicBezTo>
                  <a:pt x="20426" y="18021"/>
                  <a:pt x="20367" y="18132"/>
                  <a:pt x="20321" y="18046"/>
                </a:cubicBezTo>
                <a:cubicBezTo>
                  <a:pt x="20306" y="18017"/>
                  <a:pt x="20265" y="17793"/>
                  <a:pt x="20230" y="17551"/>
                </a:cubicBezTo>
                <a:cubicBezTo>
                  <a:pt x="20149" y="16992"/>
                  <a:pt x="20126" y="16982"/>
                  <a:pt x="20078" y="17481"/>
                </a:cubicBezTo>
                <a:cubicBezTo>
                  <a:pt x="20038" y="17905"/>
                  <a:pt x="20000" y="18076"/>
                  <a:pt x="19948" y="18076"/>
                </a:cubicBezTo>
                <a:cubicBezTo>
                  <a:pt x="19892" y="18076"/>
                  <a:pt x="19877" y="17882"/>
                  <a:pt x="19858" y="16920"/>
                </a:cubicBezTo>
                <a:cubicBezTo>
                  <a:pt x="19844" y="16237"/>
                  <a:pt x="19838" y="16088"/>
                  <a:pt x="19827" y="16159"/>
                </a:cubicBezTo>
                <a:cubicBezTo>
                  <a:pt x="19819" y="16208"/>
                  <a:pt x="19813" y="16333"/>
                  <a:pt x="19813" y="16435"/>
                </a:cubicBezTo>
                <a:cubicBezTo>
                  <a:pt x="19813" y="16566"/>
                  <a:pt x="19801" y="16670"/>
                  <a:pt x="19772" y="16790"/>
                </a:cubicBezTo>
                <a:cubicBezTo>
                  <a:pt x="19727" y="16983"/>
                  <a:pt x="19684" y="17401"/>
                  <a:pt x="19684" y="17657"/>
                </a:cubicBezTo>
                <a:cubicBezTo>
                  <a:pt x="19684" y="17790"/>
                  <a:pt x="19694" y="17853"/>
                  <a:pt x="19728" y="17930"/>
                </a:cubicBezTo>
                <a:cubicBezTo>
                  <a:pt x="19766" y="18015"/>
                  <a:pt x="19777" y="18009"/>
                  <a:pt x="19804" y="17893"/>
                </a:cubicBezTo>
                <a:lnTo>
                  <a:pt x="19835" y="17757"/>
                </a:lnTo>
                <a:lnTo>
                  <a:pt x="19852" y="18059"/>
                </a:lnTo>
                <a:cubicBezTo>
                  <a:pt x="19873" y="18437"/>
                  <a:pt x="19881" y="18476"/>
                  <a:pt x="19942" y="18478"/>
                </a:cubicBezTo>
                <a:cubicBezTo>
                  <a:pt x="19980" y="18479"/>
                  <a:pt x="19996" y="18436"/>
                  <a:pt x="20016" y="18278"/>
                </a:cubicBezTo>
                <a:cubicBezTo>
                  <a:pt x="20030" y="18168"/>
                  <a:pt x="20046" y="18076"/>
                  <a:pt x="20053" y="18076"/>
                </a:cubicBezTo>
                <a:cubicBezTo>
                  <a:pt x="20059" y="18076"/>
                  <a:pt x="20088" y="18203"/>
                  <a:pt x="20117" y="18358"/>
                </a:cubicBezTo>
                <a:cubicBezTo>
                  <a:pt x="20180" y="18698"/>
                  <a:pt x="20216" y="18724"/>
                  <a:pt x="20230" y="18438"/>
                </a:cubicBezTo>
                <a:cubicBezTo>
                  <a:pt x="20240" y="18241"/>
                  <a:pt x="20241" y="18236"/>
                  <a:pt x="20272" y="18355"/>
                </a:cubicBezTo>
                <a:cubicBezTo>
                  <a:pt x="20319" y="18539"/>
                  <a:pt x="20403" y="18516"/>
                  <a:pt x="20438" y="18308"/>
                </a:cubicBezTo>
                <a:lnTo>
                  <a:pt x="20467" y="18139"/>
                </a:lnTo>
                <a:lnTo>
                  <a:pt x="20491" y="18308"/>
                </a:lnTo>
                <a:cubicBezTo>
                  <a:pt x="20525" y="18550"/>
                  <a:pt x="20584" y="18535"/>
                  <a:pt x="20625" y="18272"/>
                </a:cubicBezTo>
                <a:lnTo>
                  <a:pt x="20658" y="18066"/>
                </a:lnTo>
                <a:lnTo>
                  <a:pt x="20670" y="18272"/>
                </a:lnTo>
                <a:cubicBezTo>
                  <a:pt x="20686" y="18535"/>
                  <a:pt x="20737" y="18555"/>
                  <a:pt x="20772" y="18312"/>
                </a:cubicBezTo>
                <a:lnTo>
                  <a:pt x="20795" y="18142"/>
                </a:lnTo>
                <a:lnTo>
                  <a:pt x="20807" y="18312"/>
                </a:lnTo>
                <a:cubicBezTo>
                  <a:pt x="20823" y="18534"/>
                  <a:pt x="20895" y="18538"/>
                  <a:pt x="20962" y="18322"/>
                </a:cubicBezTo>
                <a:cubicBezTo>
                  <a:pt x="21011" y="18166"/>
                  <a:pt x="21012" y="18168"/>
                  <a:pt x="21057" y="18322"/>
                </a:cubicBezTo>
                <a:cubicBezTo>
                  <a:pt x="21086" y="18422"/>
                  <a:pt x="21126" y="18477"/>
                  <a:pt x="21170" y="18478"/>
                </a:cubicBezTo>
                <a:cubicBezTo>
                  <a:pt x="21235" y="18479"/>
                  <a:pt x="21241" y="18462"/>
                  <a:pt x="21271" y="18205"/>
                </a:cubicBezTo>
                <a:lnTo>
                  <a:pt x="21304" y="17933"/>
                </a:lnTo>
                <a:lnTo>
                  <a:pt x="21338" y="18205"/>
                </a:lnTo>
                <a:cubicBezTo>
                  <a:pt x="21369" y="18451"/>
                  <a:pt x="21378" y="18478"/>
                  <a:pt x="21431" y="18478"/>
                </a:cubicBezTo>
                <a:cubicBezTo>
                  <a:pt x="21482" y="18478"/>
                  <a:pt x="21557" y="18358"/>
                  <a:pt x="21557" y="18275"/>
                </a:cubicBezTo>
                <a:cubicBezTo>
                  <a:pt x="21557" y="18259"/>
                  <a:pt x="21564" y="18037"/>
                  <a:pt x="21573" y="17783"/>
                </a:cubicBezTo>
                <a:cubicBezTo>
                  <a:pt x="21587" y="17375"/>
                  <a:pt x="21587" y="17234"/>
                  <a:pt x="21573" y="16521"/>
                </a:cubicBezTo>
                <a:cubicBezTo>
                  <a:pt x="21552" y="15486"/>
                  <a:pt x="21553" y="14993"/>
                  <a:pt x="21573" y="14864"/>
                </a:cubicBezTo>
                <a:cubicBezTo>
                  <a:pt x="21594" y="14734"/>
                  <a:pt x="21593" y="14706"/>
                  <a:pt x="21563" y="14425"/>
                </a:cubicBezTo>
                <a:lnTo>
                  <a:pt x="21537" y="14189"/>
                </a:lnTo>
                <a:close/>
                <a:moveTo>
                  <a:pt x="13891" y="14316"/>
                </a:moveTo>
                <a:cubicBezTo>
                  <a:pt x="13849" y="14362"/>
                  <a:pt x="13809" y="14547"/>
                  <a:pt x="13787" y="14894"/>
                </a:cubicBezTo>
                <a:cubicBezTo>
                  <a:pt x="13775" y="15080"/>
                  <a:pt x="13765" y="15321"/>
                  <a:pt x="13765" y="15428"/>
                </a:cubicBezTo>
                <a:cubicBezTo>
                  <a:pt x="13766" y="15754"/>
                  <a:pt x="13802" y="16249"/>
                  <a:pt x="13855" y="16628"/>
                </a:cubicBezTo>
                <a:cubicBezTo>
                  <a:pt x="13894" y="16911"/>
                  <a:pt x="13904" y="17039"/>
                  <a:pt x="13904" y="17249"/>
                </a:cubicBezTo>
                <a:cubicBezTo>
                  <a:pt x="13904" y="17582"/>
                  <a:pt x="13922" y="17596"/>
                  <a:pt x="13931" y="17269"/>
                </a:cubicBezTo>
                <a:cubicBezTo>
                  <a:pt x="13942" y="16900"/>
                  <a:pt x="13930" y="16563"/>
                  <a:pt x="13887" y="16026"/>
                </a:cubicBezTo>
                <a:cubicBezTo>
                  <a:pt x="13865" y="15761"/>
                  <a:pt x="13845" y="15407"/>
                  <a:pt x="13842" y="15239"/>
                </a:cubicBezTo>
                <a:cubicBezTo>
                  <a:pt x="13838" y="14982"/>
                  <a:pt x="13842" y="14897"/>
                  <a:pt x="13867" y="14698"/>
                </a:cubicBezTo>
                <a:cubicBezTo>
                  <a:pt x="13907" y="14387"/>
                  <a:pt x="13944" y="14388"/>
                  <a:pt x="13984" y="14701"/>
                </a:cubicBezTo>
                <a:cubicBezTo>
                  <a:pt x="14017" y="14959"/>
                  <a:pt x="14013" y="15070"/>
                  <a:pt x="13969" y="15116"/>
                </a:cubicBezTo>
                <a:cubicBezTo>
                  <a:pt x="13909" y="15180"/>
                  <a:pt x="13914" y="15723"/>
                  <a:pt x="13975" y="15688"/>
                </a:cubicBezTo>
                <a:cubicBezTo>
                  <a:pt x="14011" y="15666"/>
                  <a:pt x="14033" y="15478"/>
                  <a:pt x="14033" y="15173"/>
                </a:cubicBezTo>
                <a:cubicBezTo>
                  <a:pt x="14033" y="14553"/>
                  <a:pt x="13960" y="14239"/>
                  <a:pt x="13891" y="14316"/>
                </a:cubicBezTo>
                <a:close/>
                <a:moveTo>
                  <a:pt x="14973" y="14392"/>
                </a:moveTo>
                <a:cubicBezTo>
                  <a:pt x="14975" y="14332"/>
                  <a:pt x="14932" y="14460"/>
                  <a:pt x="14877" y="14674"/>
                </a:cubicBezTo>
                <a:cubicBezTo>
                  <a:pt x="14823" y="14889"/>
                  <a:pt x="14775" y="15113"/>
                  <a:pt x="14773" y="15173"/>
                </a:cubicBezTo>
                <a:cubicBezTo>
                  <a:pt x="14771" y="15232"/>
                  <a:pt x="14814" y="15105"/>
                  <a:pt x="14869" y="14890"/>
                </a:cubicBezTo>
                <a:cubicBezTo>
                  <a:pt x="14923" y="14676"/>
                  <a:pt x="14970" y="14452"/>
                  <a:pt x="14973" y="14392"/>
                </a:cubicBezTo>
                <a:close/>
                <a:moveTo>
                  <a:pt x="14173" y="14588"/>
                </a:moveTo>
                <a:cubicBezTo>
                  <a:pt x="14171" y="14597"/>
                  <a:pt x="14168" y="14616"/>
                  <a:pt x="14164" y="14645"/>
                </a:cubicBezTo>
                <a:cubicBezTo>
                  <a:pt x="14149" y="14755"/>
                  <a:pt x="14149" y="14908"/>
                  <a:pt x="14160" y="15960"/>
                </a:cubicBezTo>
                <a:cubicBezTo>
                  <a:pt x="14181" y="18021"/>
                  <a:pt x="14183" y="18086"/>
                  <a:pt x="14210" y="18292"/>
                </a:cubicBezTo>
                <a:cubicBezTo>
                  <a:pt x="14231" y="18449"/>
                  <a:pt x="14246" y="18478"/>
                  <a:pt x="14303" y="18478"/>
                </a:cubicBezTo>
                <a:cubicBezTo>
                  <a:pt x="14381" y="18478"/>
                  <a:pt x="14400" y="18577"/>
                  <a:pt x="14413" y="19042"/>
                </a:cubicBezTo>
                <a:cubicBezTo>
                  <a:pt x="14426" y="19523"/>
                  <a:pt x="14448" y="19844"/>
                  <a:pt x="14473" y="19913"/>
                </a:cubicBezTo>
                <a:cubicBezTo>
                  <a:pt x="14510" y="20017"/>
                  <a:pt x="14546" y="19926"/>
                  <a:pt x="14563" y="19680"/>
                </a:cubicBezTo>
                <a:cubicBezTo>
                  <a:pt x="14581" y="19416"/>
                  <a:pt x="14583" y="19018"/>
                  <a:pt x="14568" y="18800"/>
                </a:cubicBezTo>
                <a:cubicBezTo>
                  <a:pt x="14553" y="18587"/>
                  <a:pt x="14583" y="18478"/>
                  <a:pt x="14658" y="18478"/>
                </a:cubicBezTo>
                <a:cubicBezTo>
                  <a:pt x="14704" y="18478"/>
                  <a:pt x="14742" y="18404"/>
                  <a:pt x="14817" y="18165"/>
                </a:cubicBezTo>
                <a:cubicBezTo>
                  <a:pt x="14915" y="17854"/>
                  <a:pt x="15025" y="17629"/>
                  <a:pt x="15037" y="17717"/>
                </a:cubicBezTo>
                <a:cubicBezTo>
                  <a:pt x="15040" y="17742"/>
                  <a:pt x="15042" y="17890"/>
                  <a:pt x="15040" y="18043"/>
                </a:cubicBezTo>
                <a:cubicBezTo>
                  <a:pt x="15038" y="18278"/>
                  <a:pt x="15041" y="18329"/>
                  <a:pt x="15065" y="18398"/>
                </a:cubicBezTo>
                <a:cubicBezTo>
                  <a:pt x="15081" y="18442"/>
                  <a:pt x="15144" y="18478"/>
                  <a:pt x="15206" y="18478"/>
                </a:cubicBezTo>
                <a:cubicBezTo>
                  <a:pt x="15310" y="18478"/>
                  <a:pt x="15320" y="18466"/>
                  <a:pt x="15344" y="18288"/>
                </a:cubicBezTo>
                <a:cubicBezTo>
                  <a:pt x="15380" y="18014"/>
                  <a:pt x="15388" y="17589"/>
                  <a:pt x="15365" y="17136"/>
                </a:cubicBezTo>
                <a:lnTo>
                  <a:pt x="15346" y="16767"/>
                </a:lnTo>
                <a:lnTo>
                  <a:pt x="15330" y="16993"/>
                </a:lnTo>
                <a:cubicBezTo>
                  <a:pt x="15316" y="17194"/>
                  <a:pt x="15316" y="17246"/>
                  <a:pt x="15332" y="17488"/>
                </a:cubicBezTo>
                <a:cubicBezTo>
                  <a:pt x="15354" y="17841"/>
                  <a:pt x="15355" y="17825"/>
                  <a:pt x="15312" y="17960"/>
                </a:cubicBezTo>
                <a:cubicBezTo>
                  <a:pt x="15263" y="18114"/>
                  <a:pt x="15125" y="18117"/>
                  <a:pt x="15097" y="17963"/>
                </a:cubicBezTo>
                <a:cubicBezTo>
                  <a:pt x="15071" y="17821"/>
                  <a:pt x="15084" y="17698"/>
                  <a:pt x="15130" y="17661"/>
                </a:cubicBezTo>
                <a:cubicBezTo>
                  <a:pt x="15153" y="17642"/>
                  <a:pt x="15163" y="17588"/>
                  <a:pt x="15165" y="17465"/>
                </a:cubicBezTo>
                <a:cubicBezTo>
                  <a:pt x="15168" y="17304"/>
                  <a:pt x="15163" y="17290"/>
                  <a:pt x="15074" y="17255"/>
                </a:cubicBezTo>
                <a:cubicBezTo>
                  <a:pt x="14998" y="17225"/>
                  <a:pt x="14966" y="17173"/>
                  <a:pt x="14906" y="16966"/>
                </a:cubicBezTo>
                <a:cubicBezTo>
                  <a:pt x="14801" y="16603"/>
                  <a:pt x="14751" y="16625"/>
                  <a:pt x="14722" y="17046"/>
                </a:cubicBezTo>
                <a:lnTo>
                  <a:pt x="14706" y="17279"/>
                </a:lnTo>
                <a:lnTo>
                  <a:pt x="14736" y="17215"/>
                </a:lnTo>
                <a:cubicBezTo>
                  <a:pt x="14780" y="17123"/>
                  <a:pt x="14825" y="17151"/>
                  <a:pt x="14872" y="17302"/>
                </a:cubicBezTo>
                <a:cubicBezTo>
                  <a:pt x="14923" y="17466"/>
                  <a:pt x="14918" y="17522"/>
                  <a:pt x="14819" y="17803"/>
                </a:cubicBezTo>
                <a:cubicBezTo>
                  <a:pt x="14765" y="17959"/>
                  <a:pt x="14713" y="18033"/>
                  <a:pt x="14632" y="18076"/>
                </a:cubicBezTo>
                <a:cubicBezTo>
                  <a:pt x="14570" y="18108"/>
                  <a:pt x="14516" y="18119"/>
                  <a:pt x="14511" y="18099"/>
                </a:cubicBezTo>
                <a:cubicBezTo>
                  <a:pt x="14507" y="18080"/>
                  <a:pt x="14518" y="17939"/>
                  <a:pt x="14536" y="17783"/>
                </a:cubicBezTo>
                <a:cubicBezTo>
                  <a:pt x="14566" y="17525"/>
                  <a:pt x="14568" y="17461"/>
                  <a:pt x="14566" y="17013"/>
                </a:cubicBezTo>
                <a:cubicBezTo>
                  <a:pt x="14564" y="16699"/>
                  <a:pt x="14557" y="16510"/>
                  <a:pt x="14548" y="16488"/>
                </a:cubicBezTo>
                <a:cubicBezTo>
                  <a:pt x="14526" y="16432"/>
                  <a:pt x="14453" y="17072"/>
                  <a:pt x="14431" y="17531"/>
                </a:cubicBezTo>
                <a:cubicBezTo>
                  <a:pt x="14408" y="17987"/>
                  <a:pt x="14394" y="18054"/>
                  <a:pt x="14319" y="18069"/>
                </a:cubicBezTo>
                <a:cubicBezTo>
                  <a:pt x="14290" y="18075"/>
                  <a:pt x="14270" y="18021"/>
                  <a:pt x="14246" y="17857"/>
                </a:cubicBezTo>
                <a:lnTo>
                  <a:pt x="14213" y="17634"/>
                </a:lnTo>
                <a:lnTo>
                  <a:pt x="14202" y="16428"/>
                </a:lnTo>
                <a:cubicBezTo>
                  <a:pt x="14197" y="15766"/>
                  <a:pt x="14190" y="15064"/>
                  <a:pt x="14187" y="14870"/>
                </a:cubicBezTo>
                <a:cubicBezTo>
                  <a:pt x="14183" y="14632"/>
                  <a:pt x="14180" y="14562"/>
                  <a:pt x="14173" y="14588"/>
                </a:cubicBezTo>
                <a:close/>
                <a:moveTo>
                  <a:pt x="15522" y="14588"/>
                </a:moveTo>
                <a:cubicBezTo>
                  <a:pt x="15520" y="14597"/>
                  <a:pt x="15516" y="14616"/>
                  <a:pt x="15513" y="14645"/>
                </a:cubicBezTo>
                <a:cubicBezTo>
                  <a:pt x="15498" y="14755"/>
                  <a:pt x="15498" y="14908"/>
                  <a:pt x="15509" y="15960"/>
                </a:cubicBezTo>
                <a:cubicBezTo>
                  <a:pt x="15530" y="18021"/>
                  <a:pt x="15531" y="18086"/>
                  <a:pt x="15559" y="18292"/>
                </a:cubicBezTo>
                <a:cubicBezTo>
                  <a:pt x="15580" y="18452"/>
                  <a:pt x="15594" y="18479"/>
                  <a:pt x="15656" y="18478"/>
                </a:cubicBezTo>
                <a:cubicBezTo>
                  <a:pt x="15759" y="18476"/>
                  <a:pt x="15773" y="18434"/>
                  <a:pt x="15793" y="18069"/>
                </a:cubicBezTo>
                <a:cubicBezTo>
                  <a:pt x="15814" y="17668"/>
                  <a:pt x="15814" y="17470"/>
                  <a:pt x="15790" y="17076"/>
                </a:cubicBezTo>
                <a:lnTo>
                  <a:pt x="15771" y="16760"/>
                </a:lnTo>
                <a:lnTo>
                  <a:pt x="15757" y="17010"/>
                </a:lnTo>
                <a:cubicBezTo>
                  <a:pt x="15746" y="17219"/>
                  <a:pt x="15746" y="17294"/>
                  <a:pt x="15760" y="17501"/>
                </a:cubicBezTo>
                <a:cubicBezTo>
                  <a:pt x="15783" y="17827"/>
                  <a:pt x="15783" y="17826"/>
                  <a:pt x="15740" y="17960"/>
                </a:cubicBezTo>
                <a:cubicBezTo>
                  <a:pt x="15681" y="18144"/>
                  <a:pt x="15632" y="18111"/>
                  <a:pt x="15594" y="17857"/>
                </a:cubicBezTo>
                <a:lnTo>
                  <a:pt x="15562" y="17634"/>
                </a:lnTo>
                <a:lnTo>
                  <a:pt x="15551" y="16428"/>
                </a:lnTo>
                <a:cubicBezTo>
                  <a:pt x="15545" y="15766"/>
                  <a:pt x="15538" y="15064"/>
                  <a:pt x="15535" y="14870"/>
                </a:cubicBezTo>
                <a:cubicBezTo>
                  <a:pt x="15531" y="14632"/>
                  <a:pt x="15529" y="14562"/>
                  <a:pt x="15522" y="14588"/>
                </a:cubicBezTo>
                <a:close/>
                <a:moveTo>
                  <a:pt x="19397" y="14621"/>
                </a:moveTo>
                <a:cubicBezTo>
                  <a:pt x="19394" y="14621"/>
                  <a:pt x="19386" y="14683"/>
                  <a:pt x="19378" y="14761"/>
                </a:cubicBezTo>
                <a:cubicBezTo>
                  <a:pt x="19358" y="14952"/>
                  <a:pt x="19359" y="15535"/>
                  <a:pt x="19381" y="17172"/>
                </a:cubicBezTo>
                <a:cubicBezTo>
                  <a:pt x="19412" y="19498"/>
                  <a:pt x="19434" y="18521"/>
                  <a:pt x="19412" y="15807"/>
                </a:cubicBezTo>
                <a:cubicBezTo>
                  <a:pt x="19407" y="15155"/>
                  <a:pt x="19400" y="14621"/>
                  <a:pt x="19397" y="14621"/>
                </a:cubicBezTo>
                <a:close/>
                <a:moveTo>
                  <a:pt x="18093" y="14671"/>
                </a:moveTo>
                <a:cubicBezTo>
                  <a:pt x="18087" y="14675"/>
                  <a:pt x="18082" y="14714"/>
                  <a:pt x="18073" y="14787"/>
                </a:cubicBezTo>
                <a:cubicBezTo>
                  <a:pt x="18055" y="14934"/>
                  <a:pt x="18052" y="14936"/>
                  <a:pt x="18028" y="14817"/>
                </a:cubicBezTo>
                <a:cubicBezTo>
                  <a:pt x="18013" y="14747"/>
                  <a:pt x="18001" y="14700"/>
                  <a:pt x="18000" y="14714"/>
                </a:cubicBezTo>
                <a:cubicBezTo>
                  <a:pt x="17999" y="14729"/>
                  <a:pt x="17991" y="14806"/>
                  <a:pt x="17983" y="14884"/>
                </a:cubicBezTo>
                <a:cubicBezTo>
                  <a:pt x="17971" y="15005"/>
                  <a:pt x="17971" y="15050"/>
                  <a:pt x="17988" y="15186"/>
                </a:cubicBezTo>
                <a:cubicBezTo>
                  <a:pt x="18012" y="15389"/>
                  <a:pt x="18032" y="15386"/>
                  <a:pt x="18046" y="15183"/>
                </a:cubicBezTo>
                <a:cubicBezTo>
                  <a:pt x="18057" y="15029"/>
                  <a:pt x="18059" y="15029"/>
                  <a:pt x="18086" y="15159"/>
                </a:cubicBezTo>
                <a:cubicBezTo>
                  <a:pt x="18112" y="15289"/>
                  <a:pt x="18114" y="15287"/>
                  <a:pt x="18128" y="15143"/>
                </a:cubicBezTo>
                <a:cubicBezTo>
                  <a:pt x="18148" y="14938"/>
                  <a:pt x="18147" y="14900"/>
                  <a:pt x="18117" y="14754"/>
                </a:cubicBezTo>
                <a:cubicBezTo>
                  <a:pt x="18105" y="14696"/>
                  <a:pt x="18099" y="14667"/>
                  <a:pt x="18093" y="14671"/>
                </a:cubicBezTo>
                <a:close/>
                <a:moveTo>
                  <a:pt x="19836" y="14718"/>
                </a:moveTo>
                <a:cubicBezTo>
                  <a:pt x="19830" y="14726"/>
                  <a:pt x="19825" y="14763"/>
                  <a:pt x="19819" y="14827"/>
                </a:cubicBezTo>
                <a:cubicBezTo>
                  <a:pt x="19805" y="14964"/>
                  <a:pt x="19801" y="14966"/>
                  <a:pt x="19776" y="14864"/>
                </a:cubicBezTo>
                <a:cubicBezTo>
                  <a:pt x="19751" y="14764"/>
                  <a:pt x="19746" y="14769"/>
                  <a:pt x="19730" y="14887"/>
                </a:cubicBezTo>
                <a:cubicBezTo>
                  <a:pt x="19713" y="15012"/>
                  <a:pt x="19714" y="15034"/>
                  <a:pt x="19737" y="15222"/>
                </a:cubicBezTo>
                <a:cubicBezTo>
                  <a:pt x="19768" y="15467"/>
                  <a:pt x="19767" y="15465"/>
                  <a:pt x="19790" y="15252"/>
                </a:cubicBezTo>
                <a:cubicBezTo>
                  <a:pt x="19806" y="15103"/>
                  <a:pt x="19811" y="15097"/>
                  <a:pt x="19831" y="15189"/>
                </a:cubicBezTo>
                <a:cubicBezTo>
                  <a:pt x="19850" y="15277"/>
                  <a:pt x="19857" y="15276"/>
                  <a:pt x="19870" y="15189"/>
                </a:cubicBezTo>
                <a:cubicBezTo>
                  <a:pt x="19895" y="15036"/>
                  <a:pt x="19891" y="14873"/>
                  <a:pt x="19860" y="14767"/>
                </a:cubicBezTo>
                <a:cubicBezTo>
                  <a:pt x="19849" y="14728"/>
                  <a:pt x="19842" y="14709"/>
                  <a:pt x="19836" y="14718"/>
                </a:cubicBezTo>
                <a:close/>
                <a:moveTo>
                  <a:pt x="16863" y="14791"/>
                </a:moveTo>
                <a:cubicBezTo>
                  <a:pt x="16854" y="14798"/>
                  <a:pt x="16846" y="14862"/>
                  <a:pt x="16837" y="14983"/>
                </a:cubicBezTo>
                <a:cubicBezTo>
                  <a:pt x="16824" y="15162"/>
                  <a:pt x="16825" y="15198"/>
                  <a:pt x="16843" y="15302"/>
                </a:cubicBezTo>
                <a:cubicBezTo>
                  <a:pt x="16872" y="15465"/>
                  <a:pt x="16888" y="15451"/>
                  <a:pt x="16902" y="15256"/>
                </a:cubicBezTo>
                <a:cubicBezTo>
                  <a:pt x="16911" y="15122"/>
                  <a:pt x="16910" y="15060"/>
                  <a:pt x="16895" y="14937"/>
                </a:cubicBezTo>
                <a:cubicBezTo>
                  <a:pt x="16882" y="14833"/>
                  <a:pt x="16872" y="14783"/>
                  <a:pt x="16863" y="14791"/>
                </a:cubicBezTo>
                <a:close/>
                <a:moveTo>
                  <a:pt x="17488" y="14874"/>
                </a:moveTo>
                <a:cubicBezTo>
                  <a:pt x="17491" y="14814"/>
                  <a:pt x="17447" y="14942"/>
                  <a:pt x="17393" y="15156"/>
                </a:cubicBezTo>
                <a:cubicBezTo>
                  <a:pt x="17338" y="15370"/>
                  <a:pt x="17291" y="15595"/>
                  <a:pt x="17289" y="15654"/>
                </a:cubicBezTo>
                <a:cubicBezTo>
                  <a:pt x="17286" y="15714"/>
                  <a:pt x="17329" y="15586"/>
                  <a:pt x="17384" y="15372"/>
                </a:cubicBezTo>
                <a:cubicBezTo>
                  <a:pt x="17439" y="15158"/>
                  <a:pt x="17486" y="14933"/>
                  <a:pt x="17488" y="14874"/>
                </a:cubicBezTo>
                <a:close/>
                <a:moveTo>
                  <a:pt x="21074" y="14973"/>
                </a:moveTo>
                <a:cubicBezTo>
                  <a:pt x="21067" y="14978"/>
                  <a:pt x="21061" y="15019"/>
                  <a:pt x="21049" y="15100"/>
                </a:cubicBezTo>
                <a:cubicBezTo>
                  <a:pt x="21028" y="15251"/>
                  <a:pt x="21024" y="15256"/>
                  <a:pt x="21012" y="15146"/>
                </a:cubicBezTo>
                <a:cubicBezTo>
                  <a:pt x="20993" y="14978"/>
                  <a:pt x="20976" y="14993"/>
                  <a:pt x="20960" y="15189"/>
                </a:cubicBezTo>
                <a:cubicBezTo>
                  <a:pt x="20948" y="15333"/>
                  <a:pt x="20949" y="15374"/>
                  <a:pt x="20971" y="15508"/>
                </a:cubicBezTo>
                <a:cubicBezTo>
                  <a:pt x="21002" y="15704"/>
                  <a:pt x="21008" y="15701"/>
                  <a:pt x="21022" y="15498"/>
                </a:cubicBezTo>
                <a:cubicBezTo>
                  <a:pt x="21033" y="15343"/>
                  <a:pt x="21036" y="15341"/>
                  <a:pt x="21060" y="15458"/>
                </a:cubicBezTo>
                <a:cubicBezTo>
                  <a:pt x="21092" y="15619"/>
                  <a:pt x="21091" y="15621"/>
                  <a:pt x="21111" y="15392"/>
                </a:cubicBezTo>
                <a:cubicBezTo>
                  <a:pt x="21127" y="15208"/>
                  <a:pt x="21127" y="15191"/>
                  <a:pt x="21101" y="15063"/>
                </a:cubicBezTo>
                <a:cubicBezTo>
                  <a:pt x="21088" y="14999"/>
                  <a:pt x="21081" y="14969"/>
                  <a:pt x="21074" y="14973"/>
                </a:cubicBezTo>
                <a:close/>
                <a:moveTo>
                  <a:pt x="15749" y="15113"/>
                </a:moveTo>
                <a:cubicBezTo>
                  <a:pt x="15739" y="15119"/>
                  <a:pt x="15730" y="15179"/>
                  <a:pt x="15720" y="15296"/>
                </a:cubicBezTo>
                <a:cubicBezTo>
                  <a:pt x="15704" y="15477"/>
                  <a:pt x="15704" y="15498"/>
                  <a:pt x="15727" y="15614"/>
                </a:cubicBezTo>
                <a:cubicBezTo>
                  <a:pt x="15759" y="15783"/>
                  <a:pt x="15770" y="15776"/>
                  <a:pt x="15786" y="15578"/>
                </a:cubicBezTo>
                <a:cubicBezTo>
                  <a:pt x="15798" y="15435"/>
                  <a:pt x="15797" y="15386"/>
                  <a:pt x="15782" y="15256"/>
                </a:cubicBezTo>
                <a:cubicBezTo>
                  <a:pt x="15769" y="15154"/>
                  <a:pt x="15759" y="15106"/>
                  <a:pt x="15749" y="15113"/>
                </a:cubicBezTo>
                <a:close/>
                <a:moveTo>
                  <a:pt x="15361" y="15279"/>
                </a:moveTo>
                <a:cubicBezTo>
                  <a:pt x="15355" y="15288"/>
                  <a:pt x="15350" y="15332"/>
                  <a:pt x="15343" y="15412"/>
                </a:cubicBezTo>
                <a:cubicBezTo>
                  <a:pt x="15328" y="15574"/>
                  <a:pt x="15325" y="15577"/>
                  <a:pt x="15303" y="15465"/>
                </a:cubicBezTo>
                <a:cubicBezTo>
                  <a:pt x="15273" y="15305"/>
                  <a:pt x="15267" y="15312"/>
                  <a:pt x="15252" y="15518"/>
                </a:cubicBezTo>
                <a:cubicBezTo>
                  <a:pt x="15242" y="15666"/>
                  <a:pt x="15243" y="15712"/>
                  <a:pt x="15265" y="15837"/>
                </a:cubicBezTo>
                <a:cubicBezTo>
                  <a:pt x="15297" y="16020"/>
                  <a:pt x="15294" y="16022"/>
                  <a:pt x="15317" y="15807"/>
                </a:cubicBezTo>
                <a:cubicBezTo>
                  <a:pt x="15336" y="15629"/>
                  <a:pt x="15337" y="15629"/>
                  <a:pt x="15359" y="15781"/>
                </a:cubicBezTo>
                <a:cubicBezTo>
                  <a:pt x="15381" y="15932"/>
                  <a:pt x="15382" y="15932"/>
                  <a:pt x="15397" y="15781"/>
                </a:cubicBezTo>
                <a:cubicBezTo>
                  <a:pt x="15419" y="15560"/>
                  <a:pt x="15417" y="15466"/>
                  <a:pt x="15386" y="15342"/>
                </a:cubicBezTo>
                <a:cubicBezTo>
                  <a:pt x="15374" y="15293"/>
                  <a:pt x="15367" y="15270"/>
                  <a:pt x="15361" y="15279"/>
                </a:cubicBezTo>
                <a:close/>
                <a:moveTo>
                  <a:pt x="16281" y="15505"/>
                </a:moveTo>
                <a:cubicBezTo>
                  <a:pt x="16278" y="15505"/>
                  <a:pt x="16269" y="15576"/>
                  <a:pt x="16262" y="15661"/>
                </a:cubicBezTo>
                <a:cubicBezTo>
                  <a:pt x="16252" y="15783"/>
                  <a:pt x="16252" y="15930"/>
                  <a:pt x="16265" y="16362"/>
                </a:cubicBezTo>
                <a:cubicBezTo>
                  <a:pt x="16289" y="17216"/>
                  <a:pt x="16286" y="17489"/>
                  <a:pt x="16249" y="17764"/>
                </a:cubicBezTo>
                <a:cubicBezTo>
                  <a:pt x="16223" y="17962"/>
                  <a:pt x="16209" y="17996"/>
                  <a:pt x="16163" y="17996"/>
                </a:cubicBezTo>
                <a:cubicBezTo>
                  <a:pt x="16118" y="17996"/>
                  <a:pt x="16103" y="17961"/>
                  <a:pt x="16082" y="17790"/>
                </a:cubicBezTo>
                <a:lnTo>
                  <a:pt x="16057" y="17581"/>
                </a:lnTo>
                <a:lnTo>
                  <a:pt x="16050" y="17870"/>
                </a:lnTo>
                <a:cubicBezTo>
                  <a:pt x="16040" y="18268"/>
                  <a:pt x="16048" y="18370"/>
                  <a:pt x="16093" y="18435"/>
                </a:cubicBezTo>
                <a:cubicBezTo>
                  <a:pt x="16158" y="18525"/>
                  <a:pt x="16214" y="18411"/>
                  <a:pt x="16260" y="18099"/>
                </a:cubicBezTo>
                <a:lnTo>
                  <a:pt x="16302" y="17817"/>
                </a:lnTo>
                <a:lnTo>
                  <a:pt x="16314" y="18069"/>
                </a:lnTo>
                <a:cubicBezTo>
                  <a:pt x="16329" y="18395"/>
                  <a:pt x="16351" y="18478"/>
                  <a:pt x="16422" y="18478"/>
                </a:cubicBezTo>
                <a:cubicBezTo>
                  <a:pt x="16489" y="18478"/>
                  <a:pt x="16509" y="18595"/>
                  <a:pt x="16521" y="19042"/>
                </a:cubicBezTo>
                <a:cubicBezTo>
                  <a:pt x="16534" y="19523"/>
                  <a:pt x="16557" y="19844"/>
                  <a:pt x="16581" y="19913"/>
                </a:cubicBezTo>
                <a:cubicBezTo>
                  <a:pt x="16619" y="20017"/>
                  <a:pt x="16655" y="19926"/>
                  <a:pt x="16672" y="19680"/>
                </a:cubicBezTo>
                <a:cubicBezTo>
                  <a:pt x="16690" y="19416"/>
                  <a:pt x="16692" y="19018"/>
                  <a:pt x="16676" y="18800"/>
                </a:cubicBezTo>
                <a:cubicBezTo>
                  <a:pt x="16661" y="18585"/>
                  <a:pt x="16692" y="18478"/>
                  <a:pt x="16770" y="18478"/>
                </a:cubicBezTo>
                <a:cubicBezTo>
                  <a:pt x="16864" y="18478"/>
                  <a:pt x="16940" y="18287"/>
                  <a:pt x="16960" y="17999"/>
                </a:cubicBezTo>
                <a:cubicBezTo>
                  <a:pt x="17007" y="17320"/>
                  <a:pt x="16937" y="15889"/>
                  <a:pt x="16872" y="16196"/>
                </a:cubicBezTo>
                <a:cubicBezTo>
                  <a:pt x="16848" y="16307"/>
                  <a:pt x="16813" y="16996"/>
                  <a:pt x="16817" y="17269"/>
                </a:cubicBezTo>
                <a:cubicBezTo>
                  <a:pt x="16820" y="17445"/>
                  <a:pt x="16827" y="17479"/>
                  <a:pt x="16862" y="17501"/>
                </a:cubicBezTo>
                <a:cubicBezTo>
                  <a:pt x="16890" y="17518"/>
                  <a:pt x="16910" y="17480"/>
                  <a:pt x="16923" y="17388"/>
                </a:cubicBezTo>
                <a:cubicBezTo>
                  <a:pt x="16942" y="17262"/>
                  <a:pt x="16944" y="17261"/>
                  <a:pt x="16950" y="17382"/>
                </a:cubicBezTo>
                <a:cubicBezTo>
                  <a:pt x="16970" y="17775"/>
                  <a:pt x="16907" y="17993"/>
                  <a:pt x="16746" y="18076"/>
                </a:cubicBezTo>
                <a:cubicBezTo>
                  <a:pt x="16681" y="18109"/>
                  <a:pt x="16624" y="18119"/>
                  <a:pt x="16620" y="18099"/>
                </a:cubicBezTo>
                <a:cubicBezTo>
                  <a:pt x="16615" y="18079"/>
                  <a:pt x="16626" y="17939"/>
                  <a:pt x="16645" y="17783"/>
                </a:cubicBezTo>
                <a:cubicBezTo>
                  <a:pt x="16675" y="17525"/>
                  <a:pt x="16677" y="17461"/>
                  <a:pt x="16674" y="17013"/>
                </a:cubicBezTo>
                <a:cubicBezTo>
                  <a:pt x="16672" y="16699"/>
                  <a:pt x="16666" y="16510"/>
                  <a:pt x="16657" y="16488"/>
                </a:cubicBezTo>
                <a:cubicBezTo>
                  <a:pt x="16634" y="16432"/>
                  <a:pt x="16562" y="17071"/>
                  <a:pt x="16539" y="17531"/>
                </a:cubicBezTo>
                <a:cubicBezTo>
                  <a:pt x="16519" y="17936"/>
                  <a:pt x="16516" y="17961"/>
                  <a:pt x="16470" y="18029"/>
                </a:cubicBezTo>
                <a:cubicBezTo>
                  <a:pt x="16410" y="18120"/>
                  <a:pt x="16371" y="18047"/>
                  <a:pt x="16350" y="17807"/>
                </a:cubicBezTo>
                <a:cubicBezTo>
                  <a:pt x="16341" y="17703"/>
                  <a:pt x="16323" y="17142"/>
                  <a:pt x="16310" y="16561"/>
                </a:cubicBezTo>
                <a:cubicBezTo>
                  <a:pt x="16297" y="15980"/>
                  <a:pt x="16284" y="15505"/>
                  <a:pt x="16281" y="15505"/>
                </a:cubicBezTo>
                <a:close/>
                <a:moveTo>
                  <a:pt x="17801" y="15505"/>
                </a:moveTo>
                <a:cubicBezTo>
                  <a:pt x="17798" y="15505"/>
                  <a:pt x="17789" y="15576"/>
                  <a:pt x="17782" y="15661"/>
                </a:cubicBezTo>
                <a:cubicBezTo>
                  <a:pt x="17772" y="15783"/>
                  <a:pt x="17772" y="15930"/>
                  <a:pt x="17784" y="16362"/>
                </a:cubicBezTo>
                <a:cubicBezTo>
                  <a:pt x="17809" y="17216"/>
                  <a:pt x="17806" y="17489"/>
                  <a:pt x="17769" y="17764"/>
                </a:cubicBezTo>
                <a:cubicBezTo>
                  <a:pt x="17743" y="17962"/>
                  <a:pt x="17729" y="17996"/>
                  <a:pt x="17683" y="17996"/>
                </a:cubicBezTo>
                <a:cubicBezTo>
                  <a:pt x="17637" y="17996"/>
                  <a:pt x="17623" y="17961"/>
                  <a:pt x="17602" y="17790"/>
                </a:cubicBezTo>
                <a:lnTo>
                  <a:pt x="17577" y="17581"/>
                </a:lnTo>
                <a:lnTo>
                  <a:pt x="17569" y="17870"/>
                </a:lnTo>
                <a:cubicBezTo>
                  <a:pt x="17560" y="18236"/>
                  <a:pt x="17568" y="18377"/>
                  <a:pt x="17599" y="18421"/>
                </a:cubicBezTo>
                <a:cubicBezTo>
                  <a:pt x="17678" y="18535"/>
                  <a:pt x="17737" y="18421"/>
                  <a:pt x="17786" y="18062"/>
                </a:cubicBezTo>
                <a:lnTo>
                  <a:pt x="17822" y="17807"/>
                </a:lnTo>
                <a:lnTo>
                  <a:pt x="17834" y="18062"/>
                </a:lnTo>
                <a:cubicBezTo>
                  <a:pt x="17849" y="18398"/>
                  <a:pt x="17871" y="18479"/>
                  <a:pt x="17947" y="18474"/>
                </a:cubicBezTo>
                <a:cubicBezTo>
                  <a:pt x="18030" y="18470"/>
                  <a:pt x="18112" y="18255"/>
                  <a:pt x="18129" y="17996"/>
                </a:cubicBezTo>
                <a:cubicBezTo>
                  <a:pt x="18174" y="17326"/>
                  <a:pt x="18102" y="15896"/>
                  <a:pt x="18038" y="16196"/>
                </a:cubicBezTo>
                <a:cubicBezTo>
                  <a:pt x="18015" y="16307"/>
                  <a:pt x="17980" y="16996"/>
                  <a:pt x="17984" y="17269"/>
                </a:cubicBezTo>
                <a:cubicBezTo>
                  <a:pt x="17987" y="17445"/>
                  <a:pt x="17993" y="17479"/>
                  <a:pt x="18029" y="17501"/>
                </a:cubicBezTo>
                <a:cubicBezTo>
                  <a:pt x="18056" y="17518"/>
                  <a:pt x="18077" y="17480"/>
                  <a:pt x="18090" y="17388"/>
                </a:cubicBezTo>
                <a:cubicBezTo>
                  <a:pt x="18109" y="17262"/>
                  <a:pt x="18111" y="17261"/>
                  <a:pt x="18117" y="17382"/>
                </a:cubicBezTo>
                <a:cubicBezTo>
                  <a:pt x="18134" y="17711"/>
                  <a:pt x="18083" y="17953"/>
                  <a:pt x="17978" y="18046"/>
                </a:cubicBezTo>
                <a:cubicBezTo>
                  <a:pt x="17873" y="18139"/>
                  <a:pt x="17859" y="17980"/>
                  <a:pt x="17826" y="16368"/>
                </a:cubicBezTo>
                <a:cubicBezTo>
                  <a:pt x="17816" y="15893"/>
                  <a:pt x="17805" y="15505"/>
                  <a:pt x="17801" y="15505"/>
                </a:cubicBezTo>
                <a:close/>
                <a:moveTo>
                  <a:pt x="19030" y="15937"/>
                </a:moveTo>
                <a:cubicBezTo>
                  <a:pt x="19023" y="15941"/>
                  <a:pt x="19016" y="15982"/>
                  <a:pt x="19005" y="16063"/>
                </a:cubicBezTo>
                <a:cubicBezTo>
                  <a:pt x="18983" y="16214"/>
                  <a:pt x="18979" y="16219"/>
                  <a:pt x="18967" y="16109"/>
                </a:cubicBezTo>
                <a:cubicBezTo>
                  <a:pt x="18948" y="15939"/>
                  <a:pt x="18932" y="15958"/>
                  <a:pt x="18915" y="16163"/>
                </a:cubicBezTo>
                <a:cubicBezTo>
                  <a:pt x="18902" y="16318"/>
                  <a:pt x="18903" y="16351"/>
                  <a:pt x="18926" y="16481"/>
                </a:cubicBezTo>
                <a:cubicBezTo>
                  <a:pt x="18958" y="16669"/>
                  <a:pt x="18961" y="16665"/>
                  <a:pt x="18981" y="16448"/>
                </a:cubicBezTo>
                <a:cubicBezTo>
                  <a:pt x="18996" y="16275"/>
                  <a:pt x="18997" y="16274"/>
                  <a:pt x="19017" y="16408"/>
                </a:cubicBezTo>
                <a:cubicBezTo>
                  <a:pt x="19044" y="16589"/>
                  <a:pt x="19047" y="16586"/>
                  <a:pt x="19067" y="16355"/>
                </a:cubicBezTo>
                <a:cubicBezTo>
                  <a:pt x="19083" y="16171"/>
                  <a:pt x="19083" y="16158"/>
                  <a:pt x="19057" y="16030"/>
                </a:cubicBezTo>
                <a:cubicBezTo>
                  <a:pt x="19044" y="15965"/>
                  <a:pt x="19036" y="15932"/>
                  <a:pt x="19030" y="15937"/>
                </a:cubicBezTo>
                <a:close/>
                <a:moveTo>
                  <a:pt x="17441" y="16976"/>
                </a:moveTo>
                <a:cubicBezTo>
                  <a:pt x="17434" y="16961"/>
                  <a:pt x="17424" y="17044"/>
                  <a:pt x="17416" y="17162"/>
                </a:cubicBezTo>
                <a:cubicBezTo>
                  <a:pt x="17405" y="17346"/>
                  <a:pt x="17406" y="17399"/>
                  <a:pt x="17424" y="17544"/>
                </a:cubicBezTo>
                <a:cubicBezTo>
                  <a:pt x="17435" y="17638"/>
                  <a:pt x="17452" y="17832"/>
                  <a:pt x="17462" y="17976"/>
                </a:cubicBezTo>
                <a:cubicBezTo>
                  <a:pt x="17483" y="18288"/>
                  <a:pt x="17477" y="18406"/>
                  <a:pt x="17412" y="18939"/>
                </a:cubicBezTo>
                <a:cubicBezTo>
                  <a:pt x="17352" y="19428"/>
                  <a:pt x="17297" y="19629"/>
                  <a:pt x="17240" y="19567"/>
                </a:cubicBezTo>
                <a:lnTo>
                  <a:pt x="17196" y="19521"/>
                </a:lnTo>
                <a:lnTo>
                  <a:pt x="17233" y="19683"/>
                </a:lnTo>
                <a:cubicBezTo>
                  <a:pt x="17350" y="20199"/>
                  <a:pt x="17498" y="19256"/>
                  <a:pt x="17493" y="18016"/>
                </a:cubicBezTo>
                <a:cubicBezTo>
                  <a:pt x="17492" y="17526"/>
                  <a:pt x="17467" y="17043"/>
                  <a:pt x="17441" y="16976"/>
                </a:cubicBezTo>
                <a:close/>
                <a:moveTo>
                  <a:pt x="13908" y="18013"/>
                </a:moveTo>
                <a:cubicBezTo>
                  <a:pt x="13870" y="17985"/>
                  <a:pt x="13855" y="18154"/>
                  <a:pt x="13872" y="18405"/>
                </a:cubicBezTo>
                <a:cubicBezTo>
                  <a:pt x="13893" y="18694"/>
                  <a:pt x="13952" y="18553"/>
                  <a:pt x="13945" y="18229"/>
                </a:cubicBezTo>
                <a:cubicBezTo>
                  <a:pt x="13943" y="18080"/>
                  <a:pt x="13934" y="18032"/>
                  <a:pt x="13908" y="18013"/>
                </a:cubicBezTo>
                <a:close/>
                <a:moveTo>
                  <a:pt x="14887" y="18900"/>
                </a:moveTo>
                <a:cubicBezTo>
                  <a:pt x="14881" y="18905"/>
                  <a:pt x="14876" y="18953"/>
                  <a:pt x="14866" y="19049"/>
                </a:cubicBezTo>
                <a:cubicBezTo>
                  <a:pt x="14841" y="19298"/>
                  <a:pt x="14841" y="19301"/>
                  <a:pt x="14876" y="19461"/>
                </a:cubicBezTo>
                <a:cubicBezTo>
                  <a:pt x="14904" y="19591"/>
                  <a:pt x="14906" y="19592"/>
                  <a:pt x="14923" y="19421"/>
                </a:cubicBezTo>
                <a:cubicBezTo>
                  <a:pt x="14947" y="19195"/>
                  <a:pt x="14947" y="19190"/>
                  <a:pt x="14914" y="19009"/>
                </a:cubicBezTo>
                <a:cubicBezTo>
                  <a:pt x="14900" y="18933"/>
                  <a:pt x="14893" y="18895"/>
                  <a:pt x="14887" y="18900"/>
                </a:cubicBezTo>
                <a:close/>
                <a:moveTo>
                  <a:pt x="19918" y="19375"/>
                </a:moveTo>
                <a:cubicBezTo>
                  <a:pt x="19920" y="19315"/>
                  <a:pt x="19877" y="19442"/>
                  <a:pt x="19822" y="19657"/>
                </a:cubicBezTo>
                <a:cubicBezTo>
                  <a:pt x="19767" y="19871"/>
                  <a:pt x="19721" y="20095"/>
                  <a:pt x="19718" y="20155"/>
                </a:cubicBezTo>
                <a:cubicBezTo>
                  <a:pt x="19716" y="20215"/>
                  <a:pt x="19759" y="20087"/>
                  <a:pt x="19813" y="19873"/>
                </a:cubicBezTo>
                <a:cubicBezTo>
                  <a:pt x="19868" y="19658"/>
                  <a:pt x="19915" y="19434"/>
                  <a:pt x="19918" y="19375"/>
                </a:cubicBezTo>
                <a:close/>
                <a:moveTo>
                  <a:pt x="21148" y="19375"/>
                </a:moveTo>
                <a:cubicBezTo>
                  <a:pt x="21151" y="19315"/>
                  <a:pt x="21108" y="19442"/>
                  <a:pt x="21053" y="19657"/>
                </a:cubicBezTo>
                <a:cubicBezTo>
                  <a:pt x="20998" y="19871"/>
                  <a:pt x="20951" y="20095"/>
                  <a:pt x="20949" y="20155"/>
                </a:cubicBezTo>
                <a:cubicBezTo>
                  <a:pt x="20946" y="20215"/>
                  <a:pt x="20990" y="20087"/>
                  <a:pt x="21044" y="19873"/>
                </a:cubicBezTo>
                <a:cubicBezTo>
                  <a:pt x="21099" y="19658"/>
                  <a:pt x="21146" y="19434"/>
                  <a:pt x="21148" y="19375"/>
                </a:cubicBezTo>
                <a:close/>
                <a:moveTo>
                  <a:pt x="18703" y="20863"/>
                </a:moveTo>
                <a:cubicBezTo>
                  <a:pt x="18697" y="20867"/>
                  <a:pt x="18692" y="20903"/>
                  <a:pt x="18683" y="20976"/>
                </a:cubicBezTo>
                <a:cubicBezTo>
                  <a:pt x="18665" y="21122"/>
                  <a:pt x="18662" y="21124"/>
                  <a:pt x="18638" y="21005"/>
                </a:cubicBezTo>
                <a:cubicBezTo>
                  <a:pt x="18623" y="20935"/>
                  <a:pt x="18611" y="20888"/>
                  <a:pt x="18610" y="20903"/>
                </a:cubicBezTo>
                <a:cubicBezTo>
                  <a:pt x="18609" y="20917"/>
                  <a:pt x="18601" y="20994"/>
                  <a:pt x="18593" y="21072"/>
                </a:cubicBezTo>
                <a:cubicBezTo>
                  <a:pt x="18581" y="21194"/>
                  <a:pt x="18581" y="21238"/>
                  <a:pt x="18598" y="21374"/>
                </a:cubicBezTo>
                <a:cubicBezTo>
                  <a:pt x="18622" y="21577"/>
                  <a:pt x="18642" y="21578"/>
                  <a:pt x="18657" y="21374"/>
                </a:cubicBezTo>
                <a:cubicBezTo>
                  <a:pt x="18668" y="21222"/>
                  <a:pt x="18669" y="21220"/>
                  <a:pt x="18695" y="21344"/>
                </a:cubicBezTo>
                <a:cubicBezTo>
                  <a:pt x="18720" y="21468"/>
                  <a:pt x="18722" y="21467"/>
                  <a:pt x="18737" y="21324"/>
                </a:cubicBezTo>
                <a:cubicBezTo>
                  <a:pt x="18757" y="21119"/>
                  <a:pt x="18757" y="21088"/>
                  <a:pt x="18727" y="20942"/>
                </a:cubicBezTo>
                <a:cubicBezTo>
                  <a:pt x="18716" y="20884"/>
                  <a:pt x="18709" y="20858"/>
                  <a:pt x="18703" y="2086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3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52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52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51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51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5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1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51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2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4" name="IMG_4024.jpeg" descr="IMG_4024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5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2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5" name="Google Shape;1046;p43"/>
          <p:cNvGrpSpPr/>
          <p:nvPr/>
        </p:nvGrpSpPr>
        <p:grpSpPr>
          <a:xfrm>
            <a:off x="21658383" y="10778631"/>
            <a:ext cx="2402143" cy="2096416"/>
            <a:chOff x="0" y="0"/>
            <a:chExt cx="2402141" cy="2096415"/>
          </a:xfrm>
        </p:grpSpPr>
        <p:sp>
          <p:nvSpPr>
            <p:cNvPr id="2532" name="Google Shape;1047;p43"/>
            <p:cNvSpPr/>
            <p:nvPr/>
          </p:nvSpPr>
          <p:spPr>
            <a:xfrm>
              <a:off x="248109" y="0"/>
              <a:ext cx="2152992" cy="143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048;p43"/>
            <p:cNvSpPr/>
            <p:nvPr/>
          </p:nvSpPr>
          <p:spPr>
            <a:xfrm>
              <a:off x="0" y="1956192"/>
              <a:ext cx="2402142" cy="140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049;p43"/>
            <p:cNvSpPr/>
            <p:nvPr/>
          </p:nvSpPr>
          <p:spPr>
            <a:xfrm>
              <a:off x="687743" y="1875921"/>
              <a:ext cx="385004" cy="15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050;p43"/>
            <p:cNvSpPr/>
            <p:nvPr/>
          </p:nvSpPr>
          <p:spPr>
            <a:xfrm>
              <a:off x="687253" y="1800105"/>
              <a:ext cx="385494" cy="7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1051;p43"/>
            <p:cNvSpPr/>
            <p:nvPr/>
          </p:nvSpPr>
          <p:spPr>
            <a:xfrm>
              <a:off x="1072241" y="1875921"/>
              <a:ext cx="140728" cy="15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1052;p43"/>
            <p:cNvSpPr/>
            <p:nvPr/>
          </p:nvSpPr>
          <p:spPr>
            <a:xfrm>
              <a:off x="1072241" y="1875921"/>
              <a:ext cx="140728" cy="150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1053;p43"/>
            <p:cNvSpPr/>
            <p:nvPr/>
          </p:nvSpPr>
          <p:spPr>
            <a:xfrm>
              <a:off x="1028644" y="1800105"/>
              <a:ext cx="184326" cy="7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1054;p43"/>
            <p:cNvSpPr/>
            <p:nvPr/>
          </p:nvSpPr>
          <p:spPr>
            <a:xfrm>
              <a:off x="1028644" y="1800105"/>
              <a:ext cx="184326" cy="75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1055;p43"/>
            <p:cNvSpPr/>
            <p:nvPr/>
          </p:nvSpPr>
          <p:spPr>
            <a:xfrm>
              <a:off x="799728" y="548011"/>
              <a:ext cx="169947" cy="18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1056;p43"/>
            <p:cNvSpPr/>
            <p:nvPr/>
          </p:nvSpPr>
          <p:spPr>
            <a:xfrm>
              <a:off x="799728" y="548011"/>
              <a:ext cx="169947" cy="18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1057;p43"/>
            <p:cNvSpPr/>
            <p:nvPr/>
          </p:nvSpPr>
          <p:spPr>
            <a:xfrm>
              <a:off x="892388" y="548011"/>
              <a:ext cx="364668" cy="64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1058;p43"/>
            <p:cNvSpPr/>
            <p:nvPr/>
          </p:nvSpPr>
          <p:spPr>
            <a:xfrm>
              <a:off x="895849" y="552467"/>
              <a:ext cx="285407" cy="465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4" name="Google Shape;1059;p43"/>
            <p:cNvSpPr/>
            <p:nvPr/>
          </p:nvSpPr>
          <p:spPr>
            <a:xfrm>
              <a:off x="641176" y="697651"/>
              <a:ext cx="571793" cy="110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1060;p43"/>
            <p:cNvSpPr/>
            <p:nvPr/>
          </p:nvSpPr>
          <p:spPr>
            <a:xfrm>
              <a:off x="666933" y="1632136"/>
              <a:ext cx="149150" cy="132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1061;p43"/>
            <p:cNvSpPr/>
            <p:nvPr/>
          </p:nvSpPr>
          <p:spPr>
            <a:xfrm>
              <a:off x="854718" y="944392"/>
              <a:ext cx="190772" cy="17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62;p43"/>
            <p:cNvSpPr/>
            <p:nvPr/>
          </p:nvSpPr>
          <p:spPr>
            <a:xfrm>
              <a:off x="415721" y="629263"/>
              <a:ext cx="688234" cy="45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63;p43"/>
            <p:cNvSpPr/>
            <p:nvPr/>
          </p:nvSpPr>
          <p:spPr>
            <a:xfrm>
              <a:off x="426133" y="1006333"/>
              <a:ext cx="115937" cy="52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64;p43"/>
            <p:cNvSpPr/>
            <p:nvPr/>
          </p:nvSpPr>
          <p:spPr>
            <a:xfrm>
              <a:off x="524230" y="924086"/>
              <a:ext cx="86214" cy="29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65;p43"/>
            <p:cNvSpPr/>
            <p:nvPr/>
          </p:nvSpPr>
          <p:spPr>
            <a:xfrm>
              <a:off x="819053" y="1257546"/>
              <a:ext cx="393916" cy="54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66;p43"/>
            <p:cNvSpPr/>
            <p:nvPr/>
          </p:nvSpPr>
          <p:spPr>
            <a:xfrm>
              <a:off x="925082" y="513817"/>
              <a:ext cx="168966" cy="246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67;p43"/>
            <p:cNvSpPr/>
            <p:nvPr/>
          </p:nvSpPr>
          <p:spPr>
            <a:xfrm>
              <a:off x="950348" y="567336"/>
              <a:ext cx="76812" cy="1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68;p43"/>
            <p:cNvSpPr/>
            <p:nvPr/>
          </p:nvSpPr>
          <p:spPr>
            <a:xfrm>
              <a:off x="695675" y="718461"/>
              <a:ext cx="184816" cy="47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69;p43"/>
            <p:cNvSpPr/>
            <p:nvPr/>
          </p:nvSpPr>
          <p:spPr>
            <a:xfrm>
              <a:off x="1356162" y="1832814"/>
              <a:ext cx="95631" cy="117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70;p43"/>
            <p:cNvSpPr/>
            <p:nvPr/>
          </p:nvSpPr>
          <p:spPr>
            <a:xfrm>
              <a:off x="1380433" y="1832814"/>
              <a:ext cx="71360" cy="6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71;p43"/>
            <p:cNvSpPr/>
            <p:nvPr/>
          </p:nvSpPr>
          <p:spPr>
            <a:xfrm>
              <a:off x="1324081" y="1927271"/>
              <a:ext cx="164737" cy="99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72;p43"/>
            <p:cNvSpPr/>
            <p:nvPr/>
          </p:nvSpPr>
          <p:spPr>
            <a:xfrm>
              <a:off x="1356652" y="870077"/>
              <a:ext cx="266820" cy="102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73;p43"/>
            <p:cNvSpPr/>
            <p:nvPr/>
          </p:nvSpPr>
          <p:spPr>
            <a:xfrm>
              <a:off x="1356652" y="870077"/>
              <a:ext cx="266820" cy="102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74;p43"/>
            <p:cNvSpPr/>
            <p:nvPr/>
          </p:nvSpPr>
          <p:spPr>
            <a:xfrm>
              <a:off x="1393817" y="971159"/>
              <a:ext cx="75925" cy="29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75;p43"/>
            <p:cNvSpPr/>
            <p:nvPr/>
          </p:nvSpPr>
          <p:spPr>
            <a:xfrm>
              <a:off x="1364094" y="1839751"/>
              <a:ext cx="103549" cy="62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76;p43"/>
            <p:cNvSpPr/>
            <p:nvPr/>
          </p:nvSpPr>
          <p:spPr>
            <a:xfrm>
              <a:off x="1405210" y="1949983"/>
              <a:ext cx="30551" cy="1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77;p43"/>
            <p:cNvSpPr/>
            <p:nvPr/>
          </p:nvSpPr>
          <p:spPr>
            <a:xfrm>
              <a:off x="1405336" y="1936124"/>
              <a:ext cx="23166" cy="1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78;p43"/>
            <p:cNvSpPr/>
            <p:nvPr/>
          </p:nvSpPr>
          <p:spPr>
            <a:xfrm>
              <a:off x="1302152" y="1865018"/>
              <a:ext cx="52020" cy="111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79;p43"/>
            <p:cNvSpPr/>
            <p:nvPr/>
          </p:nvSpPr>
          <p:spPr>
            <a:xfrm>
              <a:off x="1281665" y="1971551"/>
              <a:ext cx="162774" cy="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80;p43"/>
            <p:cNvSpPr/>
            <p:nvPr/>
          </p:nvSpPr>
          <p:spPr>
            <a:xfrm>
              <a:off x="1435438" y="491521"/>
              <a:ext cx="316125" cy="26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81;p43"/>
            <p:cNvSpPr/>
            <p:nvPr/>
          </p:nvSpPr>
          <p:spPr>
            <a:xfrm>
              <a:off x="1413576" y="453999"/>
              <a:ext cx="153663" cy="21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82;p43"/>
            <p:cNvSpPr/>
            <p:nvPr/>
          </p:nvSpPr>
          <p:spPr>
            <a:xfrm>
              <a:off x="1420569" y="538088"/>
              <a:ext cx="101083" cy="131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83;p43"/>
            <p:cNvSpPr/>
            <p:nvPr/>
          </p:nvSpPr>
          <p:spPr>
            <a:xfrm>
              <a:off x="1712912" y="597059"/>
              <a:ext cx="73336" cy="6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84;p43"/>
            <p:cNvSpPr/>
            <p:nvPr/>
          </p:nvSpPr>
          <p:spPr>
            <a:xfrm>
              <a:off x="1734718" y="591117"/>
              <a:ext cx="99093" cy="4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85;p43"/>
            <p:cNvSpPr/>
            <p:nvPr/>
          </p:nvSpPr>
          <p:spPr>
            <a:xfrm>
              <a:off x="1303638" y="1865018"/>
              <a:ext cx="50535" cy="57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86;p43"/>
            <p:cNvSpPr/>
            <p:nvPr/>
          </p:nvSpPr>
          <p:spPr>
            <a:xfrm>
              <a:off x="1197104" y="451786"/>
              <a:ext cx="328514" cy="45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87;p43"/>
            <p:cNvSpPr/>
            <p:nvPr/>
          </p:nvSpPr>
          <p:spPr>
            <a:xfrm>
              <a:off x="1219400" y="548991"/>
              <a:ext cx="38037" cy="11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88;p43"/>
            <p:cNvSpPr/>
            <p:nvPr/>
          </p:nvSpPr>
          <p:spPr>
            <a:xfrm>
              <a:off x="1275890" y="342371"/>
              <a:ext cx="120202" cy="148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89;p43"/>
            <p:cNvSpPr/>
            <p:nvPr/>
          </p:nvSpPr>
          <p:spPr>
            <a:xfrm>
              <a:off x="1347235" y="483589"/>
              <a:ext cx="20321" cy="12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90;p43"/>
            <p:cNvSpPr/>
            <p:nvPr/>
          </p:nvSpPr>
          <p:spPr>
            <a:xfrm>
              <a:off x="1367555" y="479133"/>
              <a:ext cx="15865" cy="9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91;p43"/>
            <p:cNvSpPr/>
            <p:nvPr/>
          </p:nvSpPr>
          <p:spPr>
            <a:xfrm>
              <a:off x="1272919" y="455351"/>
              <a:ext cx="85724" cy="5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92;p43"/>
            <p:cNvSpPr/>
            <p:nvPr/>
          </p:nvSpPr>
          <p:spPr>
            <a:xfrm>
              <a:off x="1368550" y="448414"/>
              <a:ext cx="38378" cy="61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93;p43"/>
            <p:cNvSpPr/>
            <p:nvPr/>
          </p:nvSpPr>
          <p:spPr>
            <a:xfrm>
              <a:off x="1306208" y="361696"/>
              <a:ext cx="44503" cy="4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94;p43"/>
            <p:cNvSpPr/>
            <p:nvPr/>
          </p:nvSpPr>
          <p:spPr>
            <a:xfrm>
              <a:off x="1263078" y="210690"/>
              <a:ext cx="143845" cy="18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95;p43"/>
            <p:cNvSpPr/>
            <p:nvPr/>
          </p:nvSpPr>
          <p:spPr>
            <a:xfrm>
              <a:off x="1229088" y="228737"/>
              <a:ext cx="68068" cy="10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96;p43"/>
            <p:cNvSpPr/>
            <p:nvPr/>
          </p:nvSpPr>
          <p:spPr>
            <a:xfrm>
              <a:off x="1224109" y="195821"/>
              <a:ext cx="168332" cy="5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97;p43"/>
            <p:cNvSpPr/>
            <p:nvPr/>
          </p:nvSpPr>
          <p:spPr>
            <a:xfrm>
              <a:off x="1235674" y="175456"/>
              <a:ext cx="152062" cy="41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98;p43"/>
            <p:cNvSpPr/>
            <p:nvPr/>
          </p:nvSpPr>
          <p:spPr>
            <a:xfrm>
              <a:off x="1241916" y="303275"/>
              <a:ext cx="53389" cy="5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99;p43"/>
            <p:cNvSpPr/>
            <p:nvPr/>
          </p:nvSpPr>
          <p:spPr>
            <a:xfrm>
              <a:off x="1268463" y="882465"/>
              <a:ext cx="165981" cy="102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100;p43"/>
            <p:cNvSpPr/>
            <p:nvPr/>
          </p:nvSpPr>
          <p:spPr>
            <a:xfrm>
              <a:off x="1268463" y="882465"/>
              <a:ext cx="165981" cy="102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101;p43"/>
            <p:cNvSpPr/>
            <p:nvPr/>
          </p:nvSpPr>
          <p:spPr>
            <a:xfrm>
              <a:off x="1277866" y="1880377"/>
              <a:ext cx="112981" cy="3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102;p43"/>
            <p:cNvSpPr/>
            <p:nvPr/>
          </p:nvSpPr>
          <p:spPr>
            <a:xfrm>
              <a:off x="1338556" y="285836"/>
              <a:ext cx="9278" cy="1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103;p43"/>
            <p:cNvSpPr/>
            <p:nvPr/>
          </p:nvSpPr>
          <p:spPr>
            <a:xfrm>
              <a:off x="1382326" y="279746"/>
              <a:ext cx="9110" cy="14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104;p43"/>
            <p:cNvSpPr/>
            <p:nvPr/>
          </p:nvSpPr>
          <p:spPr>
            <a:xfrm>
              <a:off x="1368550" y="291347"/>
              <a:ext cx="23292" cy="3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105;p43"/>
            <p:cNvSpPr/>
            <p:nvPr/>
          </p:nvSpPr>
          <p:spPr>
            <a:xfrm>
              <a:off x="1334984" y="328631"/>
              <a:ext cx="29793" cy="1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106;p43"/>
            <p:cNvSpPr/>
            <p:nvPr/>
          </p:nvSpPr>
          <p:spPr>
            <a:xfrm>
              <a:off x="1320789" y="265575"/>
              <a:ext cx="20015" cy="15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107;p43"/>
            <p:cNvSpPr/>
            <p:nvPr/>
          </p:nvSpPr>
          <p:spPr>
            <a:xfrm>
              <a:off x="1380686" y="255668"/>
              <a:ext cx="20892" cy="14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108;p43"/>
            <p:cNvSpPr/>
            <p:nvPr/>
          </p:nvSpPr>
          <p:spPr>
            <a:xfrm>
              <a:off x="1357157" y="1967526"/>
              <a:ext cx="25391" cy="1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109;p43"/>
            <p:cNvSpPr/>
            <p:nvPr/>
          </p:nvSpPr>
          <p:spPr>
            <a:xfrm>
              <a:off x="1357157" y="1956504"/>
              <a:ext cx="15431" cy="2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110;p43"/>
            <p:cNvSpPr/>
            <p:nvPr/>
          </p:nvSpPr>
          <p:spPr>
            <a:xfrm>
              <a:off x="1078142" y="519758"/>
              <a:ext cx="158104" cy="34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111;p43"/>
            <p:cNvSpPr/>
            <p:nvPr/>
          </p:nvSpPr>
          <p:spPr>
            <a:xfrm>
              <a:off x="1104445" y="484287"/>
              <a:ext cx="151827" cy="188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112;p43"/>
            <p:cNvSpPr/>
            <p:nvPr/>
          </p:nvSpPr>
          <p:spPr>
            <a:xfrm>
              <a:off x="1185915" y="826465"/>
              <a:ext cx="58768" cy="5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113;p43"/>
            <p:cNvSpPr/>
            <p:nvPr/>
          </p:nvSpPr>
          <p:spPr>
            <a:xfrm>
              <a:off x="1190673" y="869572"/>
              <a:ext cx="53505" cy="44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14;p43"/>
            <p:cNvSpPr/>
            <p:nvPr/>
          </p:nvSpPr>
          <p:spPr>
            <a:xfrm>
              <a:off x="1916562" y="339400"/>
              <a:ext cx="15360" cy="39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15;p43"/>
            <p:cNvSpPr/>
            <p:nvPr/>
          </p:nvSpPr>
          <p:spPr>
            <a:xfrm>
              <a:off x="1837285" y="256663"/>
              <a:ext cx="67885" cy="5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16;p43"/>
            <p:cNvSpPr/>
            <p:nvPr/>
          </p:nvSpPr>
          <p:spPr>
            <a:xfrm>
              <a:off x="1636116" y="393915"/>
              <a:ext cx="148141" cy="14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17;p43"/>
            <p:cNvSpPr/>
            <p:nvPr/>
          </p:nvSpPr>
          <p:spPr>
            <a:xfrm>
              <a:off x="1657785" y="267551"/>
              <a:ext cx="253326" cy="25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18;p43"/>
            <p:cNvSpPr/>
            <p:nvPr/>
          </p:nvSpPr>
          <p:spPr>
            <a:xfrm>
              <a:off x="1735698" y="313391"/>
              <a:ext cx="121938" cy="13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19;p43"/>
            <p:cNvSpPr/>
            <p:nvPr/>
          </p:nvSpPr>
          <p:spPr>
            <a:xfrm>
              <a:off x="1707204" y="380086"/>
              <a:ext cx="57994" cy="9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0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0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10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61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12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3" name="IMG_4488.png" descr="IMG_4488.png"/>
          <p:cNvPicPr>
            <a:picLocks noChangeAspect="1"/>
          </p:cNvPicPr>
          <p:nvPr/>
        </p:nvPicPr>
        <p:blipFill>
          <a:blip r:embed="rId10">
            <a:extLst/>
          </a:blip>
          <a:srcRect l="2218" t="34417" r="13274" b="49525"/>
          <a:stretch>
            <a:fillRect/>
          </a:stretch>
        </p:blipFill>
        <p:spPr>
          <a:xfrm>
            <a:off x="3592338" y="4327918"/>
            <a:ext cx="19380201" cy="2572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7" fill="norm" stroke="1" extrusionOk="0">
                <a:moveTo>
                  <a:pt x="16856" y="6"/>
                </a:moveTo>
                <a:cubicBezTo>
                  <a:pt x="16841" y="22"/>
                  <a:pt x="16824" y="140"/>
                  <a:pt x="16813" y="312"/>
                </a:cubicBezTo>
                <a:cubicBezTo>
                  <a:pt x="16796" y="563"/>
                  <a:pt x="16796" y="602"/>
                  <a:pt x="16811" y="727"/>
                </a:cubicBezTo>
                <a:cubicBezTo>
                  <a:pt x="16826" y="852"/>
                  <a:pt x="16826" y="882"/>
                  <a:pt x="16810" y="1069"/>
                </a:cubicBezTo>
                <a:cubicBezTo>
                  <a:pt x="16790" y="1294"/>
                  <a:pt x="16773" y="1279"/>
                  <a:pt x="16773" y="1036"/>
                </a:cubicBezTo>
                <a:cubicBezTo>
                  <a:pt x="16773" y="952"/>
                  <a:pt x="16764" y="845"/>
                  <a:pt x="16752" y="800"/>
                </a:cubicBezTo>
                <a:cubicBezTo>
                  <a:pt x="16737" y="736"/>
                  <a:pt x="16726" y="754"/>
                  <a:pt x="16707" y="883"/>
                </a:cubicBezTo>
                <a:cubicBezTo>
                  <a:pt x="16687" y="1018"/>
                  <a:pt x="16685" y="1042"/>
                  <a:pt x="16702" y="1003"/>
                </a:cubicBezTo>
                <a:cubicBezTo>
                  <a:pt x="16731" y="932"/>
                  <a:pt x="16751" y="1098"/>
                  <a:pt x="16751" y="1411"/>
                </a:cubicBezTo>
                <a:cubicBezTo>
                  <a:pt x="16751" y="1648"/>
                  <a:pt x="16754" y="1677"/>
                  <a:pt x="16770" y="1610"/>
                </a:cubicBezTo>
                <a:cubicBezTo>
                  <a:pt x="16780" y="1568"/>
                  <a:pt x="16808" y="1386"/>
                  <a:pt x="16831" y="1205"/>
                </a:cubicBezTo>
                <a:cubicBezTo>
                  <a:pt x="16854" y="1025"/>
                  <a:pt x="16880" y="876"/>
                  <a:pt x="16887" y="876"/>
                </a:cubicBezTo>
                <a:cubicBezTo>
                  <a:pt x="16898" y="876"/>
                  <a:pt x="16900" y="786"/>
                  <a:pt x="16895" y="534"/>
                </a:cubicBezTo>
                <a:cubicBezTo>
                  <a:pt x="16885" y="25"/>
                  <a:pt x="16882" y="-22"/>
                  <a:pt x="16856" y="6"/>
                </a:cubicBezTo>
                <a:close/>
                <a:moveTo>
                  <a:pt x="19853" y="6"/>
                </a:moveTo>
                <a:cubicBezTo>
                  <a:pt x="19838" y="22"/>
                  <a:pt x="19822" y="140"/>
                  <a:pt x="19810" y="312"/>
                </a:cubicBezTo>
                <a:cubicBezTo>
                  <a:pt x="19794" y="563"/>
                  <a:pt x="19793" y="602"/>
                  <a:pt x="19808" y="727"/>
                </a:cubicBezTo>
                <a:cubicBezTo>
                  <a:pt x="19823" y="852"/>
                  <a:pt x="19823" y="882"/>
                  <a:pt x="19807" y="1069"/>
                </a:cubicBezTo>
                <a:cubicBezTo>
                  <a:pt x="19787" y="1294"/>
                  <a:pt x="19770" y="1279"/>
                  <a:pt x="19770" y="1036"/>
                </a:cubicBezTo>
                <a:cubicBezTo>
                  <a:pt x="19770" y="952"/>
                  <a:pt x="19761" y="845"/>
                  <a:pt x="19749" y="800"/>
                </a:cubicBezTo>
                <a:cubicBezTo>
                  <a:pt x="19733" y="736"/>
                  <a:pt x="19723" y="754"/>
                  <a:pt x="19704" y="883"/>
                </a:cubicBezTo>
                <a:cubicBezTo>
                  <a:pt x="19683" y="1018"/>
                  <a:pt x="19683" y="1042"/>
                  <a:pt x="19699" y="1003"/>
                </a:cubicBezTo>
                <a:cubicBezTo>
                  <a:pt x="19728" y="932"/>
                  <a:pt x="19748" y="1098"/>
                  <a:pt x="19748" y="1411"/>
                </a:cubicBezTo>
                <a:cubicBezTo>
                  <a:pt x="19748" y="1648"/>
                  <a:pt x="19751" y="1677"/>
                  <a:pt x="19767" y="1610"/>
                </a:cubicBezTo>
                <a:cubicBezTo>
                  <a:pt x="19777" y="1568"/>
                  <a:pt x="19805" y="1386"/>
                  <a:pt x="19828" y="1205"/>
                </a:cubicBezTo>
                <a:cubicBezTo>
                  <a:pt x="19851" y="1025"/>
                  <a:pt x="19876" y="876"/>
                  <a:pt x="19884" y="876"/>
                </a:cubicBezTo>
                <a:cubicBezTo>
                  <a:pt x="19895" y="876"/>
                  <a:pt x="19897" y="786"/>
                  <a:pt x="19892" y="534"/>
                </a:cubicBezTo>
                <a:cubicBezTo>
                  <a:pt x="19883" y="25"/>
                  <a:pt x="19879" y="-22"/>
                  <a:pt x="19853" y="6"/>
                </a:cubicBezTo>
                <a:close/>
                <a:moveTo>
                  <a:pt x="15555" y="1295"/>
                </a:moveTo>
                <a:cubicBezTo>
                  <a:pt x="15551" y="1311"/>
                  <a:pt x="15506" y="1470"/>
                  <a:pt x="15455" y="1650"/>
                </a:cubicBezTo>
                <a:cubicBezTo>
                  <a:pt x="15405" y="1831"/>
                  <a:pt x="15360" y="2043"/>
                  <a:pt x="15356" y="2119"/>
                </a:cubicBezTo>
                <a:cubicBezTo>
                  <a:pt x="15352" y="2195"/>
                  <a:pt x="15353" y="2242"/>
                  <a:pt x="15357" y="2225"/>
                </a:cubicBezTo>
                <a:cubicBezTo>
                  <a:pt x="15362" y="2208"/>
                  <a:pt x="15407" y="2047"/>
                  <a:pt x="15457" y="1866"/>
                </a:cubicBezTo>
                <a:cubicBezTo>
                  <a:pt x="15508" y="1685"/>
                  <a:pt x="15553" y="1476"/>
                  <a:pt x="15556" y="1401"/>
                </a:cubicBezTo>
                <a:cubicBezTo>
                  <a:pt x="15560" y="1326"/>
                  <a:pt x="15559" y="1279"/>
                  <a:pt x="15555" y="1295"/>
                </a:cubicBezTo>
                <a:close/>
                <a:moveTo>
                  <a:pt x="196" y="1454"/>
                </a:moveTo>
                <a:cubicBezTo>
                  <a:pt x="124" y="1699"/>
                  <a:pt x="11" y="2184"/>
                  <a:pt x="11" y="2245"/>
                </a:cubicBezTo>
                <a:cubicBezTo>
                  <a:pt x="11" y="2289"/>
                  <a:pt x="54" y="2162"/>
                  <a:pt x="107" y="1963"/>
                </a:cubicBezTo>
                <a:cubicBezTo>
                  <a:pt x="160" y="1763"/>
                  <a:pt x="203" y="1558"/>
                  <a:pt x="203" y="1511"/>
                </a:cubicBezTo>
                <a:cubicBezTo>
                  <a:pt x="203" y="1463"/>
                  <a:pt x="200" y="1439"/>
                  <a:pt x="196" y="1454"/>
                </a:cubicBezTo>
                <a:close/>
                <a:moveTo>
                  <a:pt x="2058" y="1454"/>
                </a:moveTo>
                <a:cubicBezTo>
                  <a:pt x="1987" y="1699"/>
                  <a:pt x="1873" y="2184"/>
                  <a:pt x="1873" y="2245"/>
                </a:cubicBezTo>
                <a:cubicBezTo>
                  <a:pt x="1873" y="2289"/>
                  <a:pt x="1917" y="2162"/>
                  <a:pt x="1970" y="1963"/>
                </a:cubicBezTo>
                <a:cubicBezTo>
                  <a:pt x="2023" y="1763"/>
                  <a:pt x="2066" y="1558"/>
                  <a:pt x="2066" y="1511"/>
                </a:cubicBezTo>
                <a:cubicBezTo>
                  <a:pt x="2066" y="1463"/>
                  <a:pt x="2063" y="1439"/>
                  <a:pt x="2058" y="1454"/>
                </a:cubicBezTo>
                <a:close/>
                <a:moveTo>
                  <a:pt x="13978" y="1624"/>
                </a:moveTo>
                <a:cubicBezTo>
                  <a:pt x="13970" y="1638"/>
                  <a:pt x="13960" y="1672"/>
                  <a:pt x="13950" y="1730"/>
                </a:cubicBezTo>
                <a:cubicBezTo>
                  <a:pt x="13910" y="1953"/>
                  <a:pt x="13904" y="2303"/>
                  <a:pt x="13938" y="2501"/>
                </a:cubicBezTo>
                <a:lnTo>
                  <a:pt x="13963" y="2647"/>
                </a:lnTo>
                <a:lnTo>
                  <a:pt x="13932" y="2843"/>
                </a:lnTo>
                <a:cubicBezTo>
                  <a:pt x="13895" y="3069"/>
                  <a:pt x="13883" y="3043"/>
                  <a:pt x="13883" y="2736"/>
                </a:cubicBezTo>
                <a:cubicBezTo>
                  <a:pt x="13883" y="2615"/>
                  <a:pt x="13877" y="2474"/>
                  <a:pt x="13870" y="2421"/>
                </a:cubicBezTo>
                <a:cubicBezTo>
                  <a:pt x="13852" y="2287"/>
                  <a:pt x="13813" y="2299"/>
                  <a:pt x="13797" y="2444"/>
                </a:cubicBezTo>
                <a:cubicBezTo>
                  <a:pt x="13786" y="2546"/>
                  <a:pt x="13788" y="2564"/>
                  <a:pt x="13811" y="2564"/>
                </a:cubicBezTo>
                <a:cubicBezTo>
                  <a:pt x="13846" y="2564"/>
                  <a:pt x="13866" y="2817"/>
                  <a:pt x="13858" y="3178"/>
                </a:cubicBezTo>
                <a:cubicBezTo>
                  <a:pt x="13855" y="3327"/>
                  <a:pt x="13856" y="3447"/>
                  <a:pt x="13861" y="3447"/>
                </a:cubicBezTo>
                <a:cubicBezTo>
                  <a:pt x="13871" y="3447"/>
                  <a:pt x="13974" y="2852"/>
                  <a:pt x="13983" y="2736"/>
                </a:cubicBezTo>
                <a:cubicBezTo>
                  <a:pt x="13987" y="2694"/>
                  <a:pt x="14000" y="2680"/>
                  <a:pt x="14011" y="2703"/>
                </a:cubicBezTo>
                <a:cubicBezTo>
                  <a:pt x="14033" y="2746"/>
                  <a:pt x="14042" y="2578"/>
                  <a:pt x="14025" y="2451"/>
                </a:cubicBezTo>
                <a:cubicBezTo>
                  <a:pt x="14020" y="2418"/>
                  <a:pt x="14017" y="2244"/>
                  <a:pt x="14017" y="2065"/>
                </a:cubicBezTo>
                <a:cubicBezTo>
                  <a:pt x="14017" y="1736"/>
                  <a:pt x="14002" y="1582"/>
                  <a:pt x="13978" y="1624"/>
                </a:cubicBezTo>
                <a:close/>
                <a:moveTo>
                  <a:pt x="7191" y="1933"/>
                </a:moveTo>
                <a:cubicBezTo>
                  <a:pt x="7193" y="1873"/>
                  <a:pt x="7151" y="2000"/>
                  <a:pt x="7096" y="2215"/>
                </a:cubicBezTo>
                <a:cubicBezTo>
                  <a:pt x="7041" y="2429"/>
                  <a:pt x="6994" y="2654"/>
                  <a:pt x="6992" y="2713"/>
                </a:cubicBezTo>
                <a:cubicBezTo>
                  <a:pt x="6989" y="2773"/>
                  <a:pt x="7032" y="2645"/>
                  <a:pt x="7087" y="2431"/>
                </a:cubicBezTo>
                <a:cubicBezTo>
                  <a:pt x="7142" y="2216"/>
                  <a:pt x="7189" y="1992"/>
                  <a:pt x="7191" y="1933"/>
                </a:cubicBezTo>
                <a:close/>
                <a:moveTo>
                  <a:pt x="15893" y="1933"/>
                </a:moveTo>
                <a:cubicBezTo>
                  <a:pt x="15895" y="1873"/>
                  <a:pt x="15853" y="2000"/>
                  <a:pt x="15798" y="2215"/>
                </a:cubicBezTo>
                <a:cubicBezTo>
                  <a:pt x="15743" y="2429"/>
                  <a:pt x="15696" y="2654"/>
                  <a:pt x="15694" y="2713"/>
                </a:cubicBezTo>
                <a:cubicBezTo>
                  <a:pt x="15691" y="2773"/>
                  <a:pt x="15734" y="2645"/>
                  <a:pt x="15789" y="2431"/>
                </a:cubicBezTo>
                <a:cubicBezTo>
                  <a:pt x="15844" y="2216"/>
                  <a:pt x="15891" y="1992"/>
                  <a:pt x="15893" y="1933"/>
                </a:cubicBezTo>
                <a:close/>
                <a:moveTo>
                  <a:pt x="196" y="1939"/>
                </a:moveTo>
                <a:cubicBezTo>
                  <a:pt x="191" y="1956"/>
                  <a:pt x="151" y="2102"/>
                  <a:pt x="106" y="2265"/>
                </a:cubicBezTo>
                <a:cubicBezTo>
                  <a:pt x="61" y="2427"/>
                  <a:pt x="21" y="2616"/>
                  <a:pt x="18" y="2683"/>
                </a:cubicBezTo>
                <a:cubicBezTo>
                  <a:pt x="14" y="2762"/>
                  <a:pt x="46" y="2677"/>
                  <a:pt x="107" y="2444"/>
                </a:cubicBezTo>
                <a:cubicBezTo>
                  <a:pt x="160" y="2245"/>
                  <a:pt x="203" y="2043"/>
                  <a:pt x="203" y="1996"/>
                </a:cubicBezTo>
                <a:cubicBezTo>
                  <a:pt x="203" y="1948"/>
                  <a:pt x="200" y="1922"/>
                  <a:pt x="196" y="1939"/>
                </a:cubicBezTo>
                <a:close/>
                <a:moveTo>
                  <a:pt x="2058" y="1939"/>
                </a:moveTo>
                <a:cubicBezTo>
                  <a:pt x="2054" y="1956"/>
                  <a:pt x="2013" y="2102"/>
                  <a:pt x="1968" y="2265"/>
                </a:cubicBezTo>
                <a:cubicBezTo>
                  <a:pt x="1923" y="2427"/>
                  <a:pt x="1884" y="2616"/>
                  <a:pt x="1880" y="2683"/>
                </a:cubicBezTo>
                <a:cubicBezTo>
                  <a:pt x="1876" y="2762"/>
                  <a:pt x="1908" y="2677"/>
                  <a:pt x="1970" y="2444"/>
                </a:cubicBezTo>
                <a:cubicBezTo>
                  <a:pt x="2023" y="2245"/>
                  <a:pt x="2066" y="2043"/>
                  <a:pt x="2066" y="1996"/>
                </a:cubicBezTo>
                <a:cubicBezTo>
                  <a:pt x="2066" y="1948"/>
                  <a:pt x="2063" y="1922"/>
                  <a:pt x="2058" y="1939"/>
                </a:cubicBezTo>
                <a:close/>
                <a:moveTo>
                  <a:pt x="15531" y="2242"/>
                </a:moveTo>
                <a:cubicBezTo>
                  <a:pt x="15525" y="2242"/>
                  <a:pt x="15521" y="2351"/>
                  <a:pt x="15521" y="2481"/>
                </a:cubicBezTo>
                <a:cubicBezTo>
                  <a:pt x="15521" y="2789"/>
                  <a:pt x="15505" y="2852"/>
                  <a:pt x="15484" y="2630"/>
                </a:cubicBezTo>
                <a:cubicBezTo>
                  <a:pt x="15475" y="2533"/>
                  <a:pt x="15466" y="2468"/>
                  <a:pt x="15464" y="2487"/>
                </a:cubicBezTo>
                <a:cubicBezTo>
                  <a:pt x="15462" y="2507"/>
                  <a:pt x="15452" y="2627"/>
                  <a:pt x="15441" y="2753"/>
                </a:cubicBezTo>
                <a:cubicBezTo>
                  <a:pt x="15422" y="2989"/>
                  <a:pt x="15408" y="2969"/>
                  <a:pt x="15400" y="2687"/>
                </a:cubicBezTo>
                <a:cubicBezTo>
                  <a:pt x="15396" y="2547"/>
                  <a:pt x="15394" y="2555"/>
                  <a:pt x="15383" y="2760"/>
                </a:cubicBezTo>
                <a:cubicBezTo>
                  <a:pt x="15376" y="2889"/>
                  <a:pt x="15372" y="3043"/>
                  <a:pt x="15375" y="3102"/>
                </a:cubicBezTo>
                <a:cubicBezTo>
                  <a:pt x="15381" y="3226"/>
                  <a:pt x="15441" y="3247"/>
                  <a:pt x="15451" y="3128"/>
                </a:cubicBezTo>
                <a:cubicBezTo>
                  <a:pt x="15454" y="3084"/>
                  <a:pt x="15472" y="3045"/>
                  <a:pt x="15489" y="3045"/>
                </a:cubicBezTo>
                <a:cubicBezTo>
                  <a:pt x="15513" y="3045"/>
                  <a:pt x="15523" y="2997"/>
                  <a:pt x="15531" y="2839"/>
                </a:cubicBezTo>
                <a:cubicBezTo>
                  <a:pt x="15545" y="2572"/>
                  <a:pt x="15545" y="2242"/>
                  <a:pt x="15531" y="2242"/>
                </a:cubicBezTo>
                <a:close/>
                <a:moveTo>
                  <a:pt x="20486" y="2242"/>
                </a:moveTo>
                <a:cubicBezTo>
                  <a:pt x="20468" y="2251"/>
                  <a:pt x="20447" y="2311"/>
                  <a:pt x="20434" y="2418"/>
                </a:cubicBezTo>
                <a:cubicBezTo>
                  <a:pt x="20407" y="2632"/>
                  <a:pt x="20406" y="2796"/>
                  <a:pt x="20430" y="2929"/>
                </a:cubicBezTo>
                <a:cubicBezTo>
                  <a:pt x="20446" y="3014"/>
                  <a:pt x="20446" y="3048"/>
                  <a:pt x="20434" y="3158"/>
                </a:cubicBezTo>
                <a:cubicBezTo>
                  <a:pt x="20422" y="3265"/>
                  <a:pt x="20428" y="3259"/>
                  <a:pt x="20467" y="3128"/>
                </a:cubicBezTo>
                <a:cubicBezTo>
                  <a:pt x="20493" y="3041"/>
                  <a:pt x="20522" y="2970"/>
                  <a:pt x="20532" y="2969"/>
                </a:cubicBezTo>
                <a:cubicBezTo>
                  <a:pt x="20566" y="2966"/>
                  <a:pt x="20552" y="2824"/>
                  <a:pt x="20511" y="2766"/>
                </a:cubicBezTo>
                <a:cubicBezTo>
                  <a:pt x="20467" y="2704"/>
                  <a:pt x="20441" y="2584"/>
                  <a:pt x="20450" y="2477"/>
                </a:cubicBezTo>
                <a:cubicBezTo>
                  <a:pt x="20453" y="2440"/>
                  <a:pt x="20470" y="2431"/>
                  <a:pt x="20487" y="2457"/>
                </a:cubicBezTo>
                <a:cubicBezTo>
                  <a:pt x="20512" y="2495"/>
                  <a:pt x="20519" y="2476"/>
                  <a:pt x="20519" y="2374"/>
                </a:cubicBezTo>
                <a:cubicBezTo>
                  <a:pt x="20519" y="2275"/>
                  <a:pt x="20504" y="2232"/>
                  <a:pt x="20486" y="2242"/>
                </a:cubicBezTo>
                <a:close/>
                <a:moveTo>
                  <a:pt x="3070" y="2338"/>
                </a:moveTo>
                <a:cubicBezTo>
                  <a:pt x="3010" y="2285"/>
                  <a:pt x="2975" y="2901"/>
                  <a:pt x="3019" y="3251"/>
                </a:cubicBezTo>
                <a:lnTo>
                  <a:pt x="3041" y="3427"/>
                </a:lnTo>
                <a:lnTo>
                  <a:pt x="3006" y="3660"/>
                </a:lnTo>
                <a:cubicBezTo>
                  <a:pt x="2986" y="3788"/>
                  <a:pt x="2958" y="3954"/>
                  <a:pt x="2943" y="4029"/>
                </a:cubicBezTo>
                <a:cubicBezTo>
                  <a:pt x="2928" y="4106"/>
                  <a:pt x="2923" y="4166"/>
                  <a:pt x="2932" y="4168"/>
                </a:cubicBezTo>
                <a:cubicBezTo>
                  <a:pt x="2951" y="4173"/>
                  <a:pt x="3016" y="3884"/>
                  <a:pt x="3053" y="3630"/>
                </a:cubicBezTo>
                <a:cubicBezTo>
                  <a:pt x="3072" y="3493"/>
                  <a:pt x="3088" y="3450"/>
                  <a:pt x="3103" y="3487"/>
                </a:cubicBezTo>
                <a:cubicBezTo>
                  <a:pt x="3121" y="3528"/>
                  <a:pt x="3126" y="3507"/>
                  <a:pt x="3126" y="3391"/>
                </a:cubicBezTo>
                <a:cubicBezTo>
                  <a:pt x="3126" y="3308"/>
                  <a:pt x="3121" y="3207"/>
                  <a:pt x="3116" y="3165"/>
                </a:cubicBezTo>
                <a:cubicBezTo>
                  <a:pt x="3110" y="3123"/>
                  <a:pt x="3104" y="2925"/>
                  <a:pt x="3102" y="2726"/>
                </a:cubicBezTo>
                <a:cubicBezTo>
                  <a:pt x="3099" y="2402"/>
                  <a:pt x="3096" y="2360"/>
                  <a:pt x="3070" y="2338"/>
                </a:cubicBezTo>
                <a:close/>
                <a:moveTo>
                  <a:pt x="3788" y="2833"/>
                </a:moveTo>
                <a:cubicBezTo>
                  <a:pt x="3745" y="2914"/>
                  <a:pt x="3719" y="3528"/>
                  <a:pt x="3749" y="3753"/>
                </a:cubicBezTo>
                <a:cubicBezTo>
                  <a:pt x="3780" y="3989"/>
                  <a:pt x="3854" y="3690"/>
                  <a:pt x="3854" y="3324"/>
                </a:cubicBezTo>
                <a:cubicBezTo>
                  <a:pt x="3854" y="3033"/>
                  <a:pt x="3819" y="2774"/>
                  <a:pt x="3788" y="2833"/>
                </a:cubicBezTo>
                <a:close/>
                <a:moveTo>
                  <a:pt x="11754" y="3099"/>
                </a:moveTo>
                <a:lnTo>
                  <a:pt x="11735" y="3278"/>
                </a:lnTo>
                <a:cubicBezTo>
                  <a:pt x="11716" y="3454"/>
                  <a:pt x="11716" y="3491"/>
                  <a:pt x="11738" y="4490"/>
                </a:cubicBezTo>
                <a:cubicBezTo>
                  <a:pt x="11750" y="5056"/>
                  <a:pt x="11764" y="5756"/>
                  <a:pt x="11768" y="6048"/>
                </a:cubicBezTo>
                <a:cubicBezTo>
                  <a:pt x="11775" y="6546"/>
                  <a:pt x="11774" y="6591"/>
                  <a:pt x="11749" y="6782"/>
                </a:cubicBezTo>
                <a:cubicBezTo>
                  <a:pt x="11724" y="6971"/>
                  <a:pt x="11714" y="6985"/>
                  <a:pt x="11621" y="6985"/>
                </a:cubicBezTo>
                <a:cubicBezTo>
                  <a:pt x="11551" y="6985"/>
                  <a:pt x="11515" y="6949"/>
                  <a:pt x="11501" y="6869"/>
                </a:cubicBezTo>
                <a:cubicBezTo>
                  <a:pt x="11475" y="6727"/>
                  <a:pt x="11488" y="6607"/>
                  <a:pt x="11533" y="6570"/>
                </a:cubicBezTo>
                <a:cubicBezTo>
                  <a:pt x="11557" y="6551"/>
                  <a:pt x="11566" y="6497"/>
                  <a:pt x="11569" y="6374"/>
                </a:cubicBezTo>
                <a:cubicBezTo>
                  <a:pt x="11572" y="6213"/>
                  <a:pt x="11566" y="6199"/>
                  <a:pt x="11478" y="6164"/>
                </a:cubicBezTo>
                <a:cubicBezTo>
                  <a:pt x="11401" y="6135"/>
                  <a:pt x="11369" y="6079"/>
                  <a:pt x="11310" y="5872"/>
                </a:cubicBezTo>
                <a:cubicBezTo>
                  <a:pt x="11204" y="5509"/>
                  <a:pt x="11155" y="5531"/>
                  <a:pt x="11126" y="5952"/>
                </a:cubicBezTo>
                <a:lnTo>
                  <a:pt x="11110" y="6188"/>
                </a:lnTo>
                <a:lnTo>
                  <a:pt x="11140" y="6125"/>
                </a:lnTo>
                <a:cubicBezTo>
                  <a:pt x="11184" y="6032"/>
                  <a:pt x="11228" y="6060"/>
                  <a:pt x="11276" y="6211"/>
                </a:cubicBezTo>
                <a:cubicBezTo>
                  <a:pt x="11329" y="6383"/>
                  <a:pt x="11321" y="6448"/>
                  <a:pt x="11206" y="6749"/>
                </a:cubicBezTo>
                <a:cubicBezTo>
                  <a:pt x="11065" y="7117"/>
                  <a:pt x="11038" y="7081"/>
                  <a:pt x="10942" y="6410"/>
                </a:cubicBezTo>
                <a:cubicBezTo>
                  <a:pt x="10870" y="5901"/>
                  <a:pt x="10845" y="5898"/>
                  <a:pt x="10798" y="6390"/>
                </a:cubicBezTo>
                <a:cubicBezTo>
                  <a:pt x="10758" y="6807"/>
                  <a:pt x="10720" y="6985"/>
                  <a:pt x="10671" y="6985"/>
                </a:cubicBezTo>
                <a:cubicBezTo>
                  <a:pt x="10630" y="6985"/>
                  <a:pt x="10601" y="6873"/>
                  <a:pt x="10585" y="6653"/>
                </a:cubicBezTo>
                <a:cubicBezTo>
                  <a:pt x="10571" y="6453"/>
                  <a:pt x="10544" y="4604"/>
                  <a:pt x="10543" y="3836"/>
                </a:cubicBezTo>
                <a:cubicBezTo>
                  <a:pt x="10543" y="3251"/>
                  <a:pt x="10534" y="3133"/>
                  <a:pt x="10507" y="3358"/>
                </a:cubicBezTo>
                <a:cubicBezTo>
                  <a:pt x="10493" y="3479"/>
                  <a:pt x="10492" y="3565"/>
                  <a:pt x="10501" y="3896"/>
                </a:cubicBezTo>
                <a:cubicBezTo>
                  <a:pt x="10506" y="4113"/>
                  <a:pt x="10514" y="4825"/>
                  <a:pt x="10518" y="5473"/>
                </a:cubicBezTo>
                <a:lnTo>
                  <a:pt x="10525" y="6653"/>
                </a:lnTo>
                <a:lnTo>
                  <a:pt x="10489" y="6819"/>
                </a:lnTo>
                <a:cubicBezTo>
                  <a:pt x="10443" y="7030"/>
                  <a:pt x="10392" y="7033"/>
                  <a:pt x="10367" y="6829"/>
                </a:cubicBezTo>
                <a:cubicBezTo>
                  <a:pt x="10355" y="6727"/>
                  <a:pt x="10343" y="6378"/>
                  <a:pt x="10332" y="5826"/>
                </a:cubicBezTo>
                <a:cubicBezTo>
                  <a:pt x="10318" y="5143"/>
                  <a:pt x="10312" y="4997"/>
                  <a:pt x="10301" y="5068"/>
                </a:cubicBezTo>
                <a:cubicBezTo>
                  <a:pt x="10293" y="5117"/>
                  <a:pt x="10286" y="5238"/>
                  <a:pt x="10286" y="5341"/>
                </a:cubicBezTo>
                <a:cubicBezTo>
                  <a:pt x="10286" y="5472"/>
                  <a:pt x="10275" y="5579"/>
                  <a:pt x="10246" y="5699"/>
                </a:cubicBezTo>
                <a:cubicBezTo>
                  <a:pt x="10200" y="5892"/>
                  <a:pt x="10158" y="6310"/>
                  <a:pt x="10158" y="6566"/>
                </a:cubicBezTo>
                <a:cubicBezTo>
                  <a:pt x="10158" y="6699"/>
                  <a:pt x="10168" y="6759"/>
                  <a:pt x="10202" y="6835"/>
                </a:cubicBezTo>
                <a:cubicBezTo>
                  <a:pt x="10240" y="6921"/>
                  <a:pt x="10251" y="6918"/>
                  <a:pt x="10278" y="6802"/>
                </a:cubicBezTo>
                <a:lnTo>
                  <a:pt x="10309" y="6666"/>
                </a:lnTo>
                <a:lnTo>
                  <a:pt x="10326" y="6965"/>
                </a:lnTo>
                <a:cubicBezTo>
                  <a:pt x="10347" y="7345"/>
                  <a:pt x="10355" y="7385"/>
                  <a:pt x="10419" y="7387"/>
                </a:cubicBezTo>
                <a:cubicBezTo>
                  <a:pt x="10465" y="7388"/>
                  <a:pt x="10475" y="7354"/>
                  <a:pt x="10504" y="7114"/>
                </a:cubicBezTo>
                <a:lnTo>
                  <a:pt x="10536" y="6842"/>
                </a:lnTo>
                <a:lnTo>
                  <a:pt x="10570" y="7114"/>
                </a:lnTo>
                <a:cubicBezTo>
                  <a:pt x="10600" y="7353"/>
                  <a:pt x="10611" y="7387"/>
                  <a:pt x="10658" y="7387"/>
                </a:cubicBezTo>
                <a:cubicBezTo>
                  <a:pt x="10700" y="7387"/>
                  <a:pt x="10716" y="7349"/>
                  <a:pt x="10736" y="7187"/>
                </a:cubicBezTo>
                <a:cubicBezTo>
                  <a:pt x="10750" y="7077"/>
                  <a:pt x="10766" y="6985"/>
                  <a:pt x="10773" y="6985"/>
                </a:cubicBezTo>
                <a:cubicBezTo>
                  <a:pt x="10779" y="6985"/>
                  <a:pt x="10808" y="7112"/>
                  <a:pt x="10837" y="7267"/>
                </a:cubicBezTo>
                <a:cubicBezTo>
                  <a:pt x="10900" y="7607"/>
                  <a:pt x="10935" y="7630"/>
                  <a:pt x="10950" y="7344"/>
                </a:cubicBezTo>
                <a:cubicBezTo>
                  <a:pt x="10960" y="7147"/>
                  <a:pt x="10961" y="7145"/>
                  <a:pt x="10992" y="7264"/>
                </a:cubicBezTo>
                <a:cubicBezTo>
                  <a:pt x="11046" y="7473"/>
                  <a:pt x="11112" y="7418"/>
                  <a:pt x="11221" y="7075"/>
                </a:cubicBezTo>
                <a:cubicBezTo>
                  <a:pt x="11319" y="6763"/>
                  <a:pt x="11429" y="6538"/>
                  <a:pt x="11441" y="6626"/>
                </a:cubicBezTo>
                <a:cubicBezTo>
                  <a:pt x="11444" y="6651"/>
                  <a:pt x="11446" y="6796"/>
                  <a:pt x="11444" y="6948"/>
                </a:cubicBezTo>
                <a:cubicBezTo>
                  <a:pt x="11441" y="7184"/>
                  <a:pt x="11445" y="7238"/>
                  <a:pt x="11469" y="7307"/>
                </a:cubicBezTo>
                <a:cubicBezTo>
                  <a:pt x="11526" y="7470"/>
                  <a:pt x="11774" y="7367"/>
                  <a:pt x="11774" y="7181"/>
                </a:cubicBezTo>
                <a:cubicBezTo>
                  <a:pt x="11774" y="7165"/>
                  <a:pt x="11781" y="6946"/>
                  <a:pt x="11790" y="6693"/>
                </a:cubicBezTo>
                <a:cubicBezTo>
                  <a:pt x="11804" y="6284"/>
                  <a:pt x="11804" y="6143"/>
                  <a:pt x="11790" y="5430"/>
                </a:cubicBezTo>
                <a:cubicBezTo>
                  <a:pt x="11769" y="4395"/>
                  <a:pt x="11770" y="3898"/>
                  <a:pt x="11790" y="3769"/>
                </a:cubicBezTo>
                <a:cubicBezTo>
                  <a:pt x="11811" y="3640"/>
                  <a:pt x="11810" y="3615"/>
                  <a:pt x="11780" y="3334"/>
                </a:cubicBezTo>
                <a:lnTo>
                  <a:pt x="11754" y="3099"/>
                </a:lnTo>
                <a:close/>
                <a:moveTo>
                  <a:pt x="13317" y="3099"/>
                </a:moveTo>
                <a:lnTo>
                  <a:pt x="13297" y="3278"/>
                </a:lnTo>
                <a:cubicBezTo>
                  <a:pt x="13278" y="3454"/>
                  <a:pt x="13278" y="3491"/>
                  <a:pt x="13301" y="4490"/>
                </a:cubicBezTo>
                <a:cubicBezTo>
                  <a:pt x="13313" y="5056"/>
                  <a:pt x="13327" y="5756"/>
                  <a:pt x="13331" y="6048"/>
                </a:cubicBezTo>
                <a:cubicBezTo>
                  <a:pt x="13338" y="6546"/>
                  <a:pt x="13337" y="6591"/>
                  <a:pt x="13312" y="6782"/>
                </a:cubicBezTo>
                <a:cubicBezTo>
                  <a:pt x="13290" y="6941"/>
                  <a:pt x="13274" y="6985"/>
                  <a:pt x="13235" y="6985"/>
                </a:cubicBezTo>
                <a:cubicBezTo>
                  <a:pt x="13193" y="6985"/>
                  <a:pt x="13180" y="6945"/>
                  <a:pt x="13154" y="6732"/>
                </a:cubicBezTo>
                <a:lnTo>
                  <a:pt x="13122" y="6480"/>
                </a:lnTo>
                <a:lnTo>
                  <a:pt x="13098" y="6646"/>
                </a:lnTo>
                <a:cubicBezTo>
                  <a:pt x="13072" y="6833"/>
                  <a:pt x="13025" y="6985"/>
                  <a:pt x="12994" y="6985"/>
                </a:cubicBezTo>
                <a:cubicBezTo>
                  <a:pt x="12983" y="6985"/>
                  <a:pt x="12958" y="6885"/>
                  <a:pt x="12940" y="6762"/>
                </a:cubicBezTo>
                <a:lnTo>
                  <a:pt x="12907" y="6540"/>
                </a:lnTo>
                <a:lnTo>
                  <a:pt x="12897" y="5337"/>
                </a:lnTo>
                <a:cubicBezTo>
                  <a:pt x="12891" y="4675"/>
                  <a:pt x="12883" y="3973"/>
                  <a:pt x="12880" y="3779"/>
                </a:cubicBezTo>
                <a:cubicBezTo>
                  <a:pt x="12875" y="3461"/>
                  <a:pt x="12873" y="3441"/>
                  <a:pt x="12858" y="3554"/>
                </a:cubicBezTo>
                <a:cubicBezTo>
                  <a:pt x="12844" y="3664"/>
                  <a:pt x="12843" y="3817"/>
                  <a:pt x="12854" y="4869"/>
                </a:cubicBezTo>
                <a:cubicBezTo>
                  <a:pt x="12876" y="6930"/>
                  <a:pt x="12877" y="6995"/>
                  <a:pt x="12904" y="7201"/>
                </a:cubicBezTo>
                <a:cubicBezTo>
                  <a:pt x="12938" y="7453"/>
                  <a:pt x="13032" y="7468"/>
                  <a:pt x="13072" y="7227"/>
                </a:cubicBezTo>
                <a:cubicBezTo>
                  <a:pt x="13087" y="7139"/>
                  <a:pt x="13104" y="7065"/>
                  <a:pt x="13109" y="7065"/>
                </a:cubicBezTo>
                <a:cubicBezTo>
                  <a:pt x="13115" y="7065"/>
                  <a:pt x="13128" y="7139"/>
                  <a:pt x="13139" y="7227"/>
                </a:cubicBezTo>
                <a:cubicBezTo>
                  <a:pt x="13154" y="7349"/>
                  <a:pt x="13172" y="7387"/>
                  <a:pt x="13214" y="7387"/>
                </a:cubicBezTo>
                <a:cubicBezTo>
                  <a:pt x="13262" y="7387"/>
                  <a:pt x="13337" y="7262"/>
                  <a:pt x="13337" y="7181"/>
                </a:cubicBezTo>
                <a:cubicBezTo>
                  <a:pt x="13337" y="7165"/>
                  <a:pt x="13344" y="6946"/>
                  <a:pt x="13353" y="6693"/>
                </a:cubicBezTo>
                <a:cubicBezTo>
                  <a:pt x="13367" y="6284"/>
                  <a:pt x="13367" y="6143"/>
                  <a:pt x="13353" y="5430"/>
                </a:cubicBezTo>
                <a:cubicBezTo>
                  <a:pt x="13332" y="4395"/>
                  <a:pt x="13332" y="3898"/>
                  <a:pt x="13353" y="3769"/>
                </a:cubicBezTo>
                <a:cubicBezTo>
                  <a:pt x="13374" y="3640"/>
                  <a:pt x="13373" y="3615"/>
                  <a:pt x="13343" y="3334"/>
                </a:cubicBezTo>
                <a:lnTo>
                  <a:pt x="13317" y="3099"/>
                </a:lnTo>
                <a:close/>
                <a:moveTo>
                  <a:pt x="16783" y="3099"/>
                </a:moveTo>
                <a:lnTo>
                  <a:pt x="16759" y="3275"/>
                </a:lnTo>
                <a:cubicBezTo>
                  <a:pt x="16728" y="3491"/>
                  <a:pt x="16715" y="3493"/>
                  <a:pt x="16672" y="3291"/>
                </a:cubicBezTo>
                <a:lnTo>
                  <a:pt x="16637" y="3132"/>
                </a:lnTo>
                <a:lnTo>
                  <a:pt x="16602" y="3404"/>
                </a:lnTo>
                <a:lnTo>
                  <a:pt x="16567" y="3676"/>
                </a:lnTo>
                <a:lnTo>
                  <a:pt x="16608" y="3839"/>
                </a:lnTo>
                <a:cubicBezTo>
                  <a:pt x="16659" y="4042"/>
                  <a:pt x="16665" y="4045"/>
                  <a:pt x="16697" y="3859"/>
                </a:cubicBezTo>
                <a:cubicBezTo>
                  <a:pt x="16722" y="3713"/>
                  <a:pt x="16723" y="3712"/>
                  <a:pt x="16756" y="3859"/>
                </a:cubicBezTo>
                <a:cubicBezTo>
                  <a:pt x="16803" y="4076"/>
                  <a:pt x="16832" y="4051"/>
                  <a:pt x="16859" y="3766"/>
                </a:cubicBezTo>
                <a:cubicBezTo>
                  <a:pt x="16871" y="3631"/>
                  <a:pt x="16880" y="3510"/>
                  <a:pt x="16878" y="3497"/>
                </a:cubicBezTo>
                <a:cubicBezTo>
                  <a:pt x="16876" y="3484"/>
                  <a:pt x="16854" y="3388"/>
                  <a:pt x="16829" y="3285"/>
                </a:cubicBezTo>
                <a:lnTo>
                  <a:pt x="16783" y="3099"/>
                </a:lnTo>
                <a:close/>
                <a:moveTo>
                  <a:pt x="19781" y="3099"/>
                </a:moveTo>
                <a:lnTo>
                  <a:pt x="19755" y="3275"/>
                </a:lnTo>
                <a:cubicBezTo>
                  <a:pt x="19725" y="3491"/>
                  <a:pt x="19712" y="3493"/>
                  <a:pt x="19668" y="3291"/>
                </a:cubicBezTo>
                <a:lnTo>
                  <a:pt x="19634" y="3132"/>
                </a:lnTo>
                <a:lnTo>
                  <a:pt x="19599" y="3404"/>
                </a:lnTo>
                <a:lnTo>
                  <a:pt x="19564" y="3676"/>
                </a:lnTo>
                <a:lnTo>
                  <a:pt x="19605" y="3839"/>
                </a:lnTo>
                <a:cubicBezTo>
                  <a:pt x="19656" y="4042"/>
                  <a:pt x="19662" y="4045"/>
                  <a:pt x="19694" y="3859"/>
                </a:cubicBezTo>
                <a:cubicBezTo>
                  <a:pt x="19719" y="3713"/>
                  <a:pt x="19721" y="3712"/>
                  <a:pt x="19753" y="3859"/>
                </a:cubicBezTo>
                <a:cubicBezTo>
                  <a:pt x="19800" y="4076"/>
                  <a:pt x="19829" y="4051"/>
                  <a:pt x="19856" y="3766"/>
                </a:cubicBezTo>
                <a:cubicBezTo>
                  <a:pt x="19869" y="3631"/>
                  <a:pt x="19877" y="3510"/>
                  <a:pt x="19875" y="3497"/>
                </a:cubicBezTo>
                <a:cubicBezTo>
                  <a:pt x="19873" y="3484"/>
                  <a:pt x="19851" y="3388"/>
                  <a:pt x="19826" y="3285"/>
                </a:cubicBezTo>
                <a:lnTo>
                  <a:pt x="19781" y="3099"/>
                </a:lnTo>
                <a:close/>
                <a:moveTo>
                  <a:pt x="910" y="3112"/>
                </a:moveTo>
                <a:cubicBezTo>
                  <a:pt x="910" y="3033"/>
                  <a:pt x="715" y="3649"/>
                  <a:pt x="637" y="3972"/>
                </a:cubicBezTo>
                <a:cubicBezTo>
                  <a:pt x="542" y="4366"/>
                  <a:pt x="514" y="4590"/>
                  <a:pt x="514" y="4939"/>
                </a:cubicBezTo>
                <a:cubicBezTo>
                  <a:pt x="514" y="5366"/>
                  <a:pt x="529" y="5512"/>
                  <a:pt x="600" y="5782"/>
                </a:cubicBezTo>
                <a:cubicBezTo>
                  <a:pt x="737" y="6300"/>
                  <a:pt x="706" y="6833"/>
                  <a:pt x="532" y="6952"/>
                </a:cubicBezTo>
                <a:lnTo>
                  <a:pt x="450" y="7008"/>
                </a:lnTo>
                <a:lnTo>
                  <a:pt x="418" y="6742"/>
                </a:lnTo>
                <a:lnTo>
                  <a:pt x="385" y="6480"/>
                </a:lnTo>
                <a:lnTo>
                  <a:pt x="361" y="6646"/>
                </a:lnTo>
                <a:cubicBezTo>
                  <a:pt x="333" y="6841"/>
                  <a:pt x="287" y="6985"/>
                  <a:pt x="253" y="6985"/>
                </a:cubicBezTo>
                <a:cubicBezTo>
                  <a:pt x="209" y="6985"/>
                  <a:pt x="192" y="6727"/>
                  <a:pt x="174" y="5826"/>
                </a:cubicBezTo>
                <a:cubicBezTo>
                  <a:pt x="160" y="5143"/>
                  <a:pt x="154" y="4997"/>
                  <a:pt x="143" y="5068"/>
                </a:cubicBezTo>
                <a:cubicBezTo>
                  <a:pt x="135" y="5117"/>
                  <a:pt x="129" y="5238"/>
                  <a:pt x="129" y="5341"/>
                </a:cubicBezTo>
                <a:cubicBezTo>
                  <a:pt x="129" y="5472"/>
                  <a:pt x="117" y="5579"/>
                  <a:pt x="88" y="5699"/>
                </a:cubicBezTo>
                <a:cubicBezTo>
                  <a:pt x="43" y="5892"/>
                  <a:pt x="0" y="6310"/>
                  <a:pt x="0" y="6566"/>
                </a:cubicBezTo>
                <a:cubicBezTo>
                  <a:pt x="0" y="6699"/>
                  <a:pt x="10" y="6759"/>
                  <a:pt x="44" y="6835"/>
                </a:cubicBezTo>
                <a:cubicBezTo>
                  <a:pt x="82" y="6921"/>
                  <a:pt x="93" y="6918"/>
                  <a:pt x="120" y="6802"/>
                </a:cubicBezTo>
                <a:lnTo>
                  <a:pt x="151" y="6666"/>
                </a:lnTo>
                <a:lnTo>
                  <a:pt x="168" y="6965"/>
                </a:lnTo>
                <a:cubicBezTo>
                  <a:pt x="189" y="7343"/>
                  <a:pt x="198" y="7385"/>
                  <a:pt x="258" y="7387"/>
                </a:cubicBezTo>
                <a:cubicBezTo>
                  <a:pt x="292" y="7388"/>
                  <a:pt x="316" y="7336"/>
                  <a:pt x="335" y="7227"/>
                </a:cubicBezTo>
                <a:cubicBezTo>
                  <a:pt x="369" y="7025"/>
                  <a:pt x="377" y="7026"/>
                  <a:pt x="403" y="7234"/>
                </a:cubicBezTo>
                <a:cubicBezTo>
                  <a:pt x="421" y="7386"/>
                  <a:pt x="432" y="7398"/>
                  <a:pt x="525" y="7373"/>
                </a:cubicBezTo>
                <a:cubicBezTo>
                  <a:pt x="646" y="7341"/>
                  <a:pt x="690" y="7172"/>
                  <a:pt x="702" y="6699"/>
                </a:cubicBezTo>
                <a:cubicBezTo>
                  <a:pt x="706" y="6546"/>
                  <a:pt x="714" y="6397"/>
                  <a:pt x="720" y="6370"/>
                </a:cubicBezTo>
                <a:cubicBezTo>
                  <a:pt x="725" y="6343"/>
                  <a:pt x="757" y="6522"/>
                  <a:pt x="790" y="6766"/>
                </a:cubicBezTo>
                <a:cubicBezTo>
                  <a:pt x="824" y="7009"/>
                  <a:pt x="862" y="7248"/>
                  <a:pt x="874" y="7297"/>
                </a:cubicBezTo>
                <a:cubicBezTo>
                  <a:pt x="916" y="7454"/>
                  <a:pt x="968" y="7408"/>
                  <a:pt x="996" y="7187"/>
                </a:cubicBezTo>
                <a:cubicBezTo>
                  <a:pt x="1010" y="7077"/>
                  <a:pt x="1026" y="6985"/>
                  <a:pt x="1032" y="6985"/>
                </a:cubicBezTo>
                <a:cubicBezTo>
                  <a:pt x="1039" y="6985"/>
                  <a:pt x="1068" y="7112"/>
                  <a:pt x="1097" y="7267"/>
                </a:cubicBezTo>
                <a:cubicBezTo>
                  <a:pt x="1160" y="7607"/>
                  <a:pt x="1195" y="7630"/>
                  <a:pt x="1210" y="7344"/>
                </a:cubicBezTo>
                <a:cubicBezTo>
                  <a:pt x="1220" y="7147"/>
                  <a:pt x="1221" y="7145"/>
                  <a:pt x="1252" y="7264"/>
                </a:cubicBezTo>
                <a:cubicBezTo>
                  <a:pt x="1269" y="7332"/>
                  <a:pt x="1304" y="7387"/>
                  <a:pt x="1329" y="7387"/>
                </a:cubicBezTo>
                <a:cubicBezTo>
                  <a:pt x="1367" y="7387"/>
                  <a:pt x="1381" y="7337"/>
                  <a:pt x="1415" y="7094"/>
                </a:cubicBezTo>
                <a:lnTo>
                  <a:pt x="1454" y="6802"/>
                </a:lnTo>
                <a:lnTo>
                  <a:pt x="1491" y="6975"/>
                </a:lnTo>
                <a:cubicBezTo>
                  <a:pt x="1564" y="7312"/>
                  <a:pt x="1612" y="7091"/>
                  <a:pt x="1607" y="6447"/>
                </a:cubicBezTo>
                <a:cubicBezTo>
                  <a:pt x="1603" y="5952"/>
                  <a:pt x="1590" y="5724"/>
                  <a:pt x="1563" y="5660"/>
                </a:cubicBezTo>
                <a:cubicBezTo>
                  <a:pt x="1530" y="5580"/>
                  <a:pt x="1493" y="5803"/>
                  <a:pt x="1455" y="6307"/>
                </a:cubicBezTo>
                <a:cubicBezTo>
                  <a:pt x="1416" y="6829"/>
                  <a:pt x="1389" y="6985"/>
                  <a:pt x="1340" y="6985"/>
                </a:cubicBezTo>
                <a:cubicBezTo>
                  <a:pt x="1294" y="6985"/>
                  <a:pt x="1270" y="6883"/>
                  <a:pt x="1202" y="6410"/>
                </a:cubicBezTo>
                <a:cubicBezTo>
                  <a:pt x="1130" y="5901"/>
                  <a:pt x="1105" y="5898"/>
                  <a:pt x="1058" y="6390"/>
                </a:cubicBezTo>
                <a:cubicBezTo>
                  <a:pt x="1020" y="6787"/>
                  <a:pt x="980" y="6985"/>
                  <a:pt x="939" y="6985"/>
                </a:cubicBezTo>
                <a:cubicBezTo>
                  <a:pt x="922" y="6985"/>
                  <a:pt x="879" y="6766"/>
                  <a:pt x="814" y="6350"/>
                </a:cubicBezTo>
                <a:cubicBezTo>
                  <a:pt x="752" y="5955"/>
                  <a:pt x="681" y="5592"/>
                  <a:pt x="625" y="5384"/>
                </a:cubicBezTo>
                <a:cubicBezTo>
                  <a:pt x="576" y="5200"/>
                  <a:pt x="535" y="5000"/>
                  <a:pt x="535" y="4939"/>
                </a:cubicBezTo>
                <a:cubicBezTo>
                  <a:pt x="535" y="4878"/>
                  <a:pt x="550" y="4750"/>
                  <a:pt x="568" y="4656"/>
                </a:cubicBezTo>
                <a:cubicBezTo>
                  <a:pt x="609" y="4436"/>
                  <a:pt x="763" y="3894"/>
                  <a:pt x="823" y="3756"/>
                </a:cubicBezTo>
                <a:cubicBezTo>
                  <a:pt x="865" y="3661"/>
                  <a:pt x="910" y="3331"/>
                  <a:pt x="910" y="3112"/>
                </a:cubicBezTo>
                <a:close/>
                <a:moveTo>
                  <a:pt x="8028" y="3112"/>
                </a:moveTo>
                <a:cubicBezTo>
                  <a:pt x="8028" y="3033"/>
                  <a:pt x="7833" y="3649"/>
                  <a:pt x="7755" y="3972"/>
                </a:cubicBezTo>
                <a:cubicBezTo>
                  <a:pt x="7661" y="4366"/>
                  <a:pt x="7632" y="4590"/>
                  <a:pt x="7632" y="4939"/>
                </a:cubicBezTo>
                <a:cubicBezTo>
                  <a:pt x="7632" y="5366"/>
                  <a:pt x="7647" y="5512"/>
                  <a:pt x="7718" y="5782"/>
                </a:cubicBezTo>
                <a:cubicBezTo>
                  <a:pt x="7858" y="6313"/>
                  <a:pt x="7823" y="6850"/>
                  <a:pt x="7640" y="6955"/>
                </a:cubicBezTo>
                <a:cubicBezTo>
                  <a:pt x="7552" y="7006"/>
                  <a:pt x="7549" y="7001"/>
                  <a:pt x="7515" y="6772"/>
                </a:cubicBezTo>
                <a:lnTo>
                  <a:pt x="7480" y="6540"/>
                </a:lnTo>
                <a:lnTo>
                  <a:pt x="7470" y="5337"/>
                </a:lnTo>
                <a:cubicBezTo>
                  <a:pt x="7464" y="4675"/>
                  <a:pt x="7457" y="3973"/>
                  <a:pt x="7454" y="3779"/>
                </a:cubicBezTo>
                <a:cubicBezTo>
                  <a:pt x="7449" y="3461"/>
                  <a:pt x="7447" y="3441"/>
                  <a:pt x="7432" y="3554"/>
                </a:cubicBezTo>
                <a:cubicBezTo>
                  <a:pt x="7417" y="3664"/>
                  <a:pt x="7416" y="3817"/>
                  <a:pt x="7427" y="4869"/>
                </a:cubicBezTo>
                <a:cubicBezTo>
                  <a:pt x="7449" y="6942"/>
                  <a:pt x="7450" y="6994"/>
                  <a:pt x="7479" y="7207"/>
                </a:cubicBezTo>
                <a:cubicBezTo>
                  <a:pt x="7503" y="7394"/>
                  <a:pt x="7509" y="7399"/>
                  <a:pt x="7626" y="7373"/>
                </a:cubicBezTo>
                <a:cubicBezTo>
                  <a:pt x="7766" y="7343"/>
                  <a:pt x="7800" y="7227"/>
                  <a:pt x="7819" y="6722"/>
                </a:cubicBezTo>
                <a:cubicBezTo>
                  <a:pt x="7825" y="6565"/>
                  <a:pt x="7834" y="6408"/>
                  <a:pt x="7838" y="6374"/>
                </a:cubicBezTo>
                <a:cubicBezTo>
                  <a:pt x="7843" y="6339"/>
                  <a:pt x="7874" y="6512"/>
                  <a:pt x="7908" y="6759"/>
                </a:cubicBezTo>
                <a:cubicBezTo>
                  <a:pt x="7982" y="7305"/>
                  <a:pt x="8003" y="7387"/>
                  <a:pt x="8063" y="7387"/>
                </a:cubicBezTo>
                <a:cubicBezTo>
                  <a:pt x="8142" y="7387"/>
                  <a:pt x="8218" y="7174"/>
                  <a:pt x="8237" y="6905"/>
                </a:cubicBezTo>
                <a:cubicBezTo>
                  <a:pt x="8283" y="6226"/>
                  <a:pt x="8213" y="4798"/>
                  <a:pt x="8148" y="5105"/>
                </a:cubicBezTo>
                <a:cubicBezTo>
                  <a:pt x="8125" y="5216"/>
                  <a:pt x="8090" y="5901"/>
                  <a:pt x="8094" y="6174"/>
                </a:cubicBezTo>
                <a:cubicBezTo>
                  <a:pt x="8097" y="6351"/>
                  <a:pt x="8103" y="6385"/>
                  <a:pt x="8138" y="6407"/>
                </a:cubicBezTo>
                <a:cubicBezTo>
                  <a:pt x="8166" y="6424"/>
                  <a:pt x="8186" y="6389"/>
                  <a:pt x="8200" y="6297"/>
                </a:cubicBezTo>
                <a:cubicBezTo>
                  <a:pt x="8218" y="6171"/>
                  <a:pt x="8221" y="6170"/>
                  <a:pt x="8227" y="6291"/>
                </a:cubicBezTo>
                <a:cubicBezTo>
                  <a:pt x="8244" y="6618"/>
                  <a:pt x="8193" y="6861"/>
                  <a:pt x="8090" y="6952"/>
                </a:cubicBezTo>
                <a:lnTo>
                  <a:pt x="8033" y="7001"/>
                </a:lnTo>
                <a:lnTo>
                  <a:pt x="7931" y="6350"/>
                </a:lnTo>
                <a:cubicBezTo>
                  <a:pt x="7867" y="5933"/>
                  <a:pt x="7798" y="5581"/>
                  <a:pt x="7742" y="5374"/>
                </a:cubicBezTo>
                <a:cubicBezTo>
                  <a:pt x="7693" y="5196"/>
                  <a:pt x="7653" y="5000"/>
                  <a:pt x="7653" y="4939"/>
                </a:cubicBezTo>
                <a:cubicBezTo>
                  <a:pt x="7653" y="4878"/>
                  <a:pt x="7668" y="4750"/>
                  <a:pt x="7685" y="4656"/>
                </a:cubicBezTo>
                <a:cubicBezTo>
                  <a:pt x="7726" y="4436"/>
                  <a:pt x="7881" y="3894"/>
                  <a:pt x="7941" y="3756"/>
                </a:cubicBezTo>
                <a:cubicBezTo>
                  <a:pt x="7983" y="3661"/>
                  <a:pt x="8028" y="3331"/>
                  <a:pt x="8028" y="3112"/>
                </a:cubicBezTo>
                <a:close/>
                <a:moveTo>
                  <a:pt x="2240" y="3255"/>
                </a:moveTo>
                <a:cubicBezTo>
                  <a:pt x="2235" y="3266"/>
                  <a:pt x="2229" y="3301"/>
                  <a:pt x="2223" y="3358"/>
                </a:cubicBezTo>
                <a:cubicBezTo>
                  <a:pt x="2208" y="3479"/>
                  <a:pt x="2207" y="3565"/>
                  <a:pt x="2216" y="3896"/>
                </a:cubicBezTo>
                <a:cubicBezTo>
                  <a:pt x="2222" y="4113"/>
                  <a:pt x="2230" y="4825"/>
                  <a:pt x="2233" y="5473"/>
                </a:cubicBezTo>
                <a:lnTo>
                  <a:pt x="2240" y="6653"/>
                </a:lnTo>
                <a:lnTo>
                  <a:pt x="2204" y="6819"/>
                </a:lnTo>
                <a:cubicBezTo>
                  <a:pt x="2157" y="7032"/>
                  <a:pt x="2097" y="7037"/>
                  <a:pt x="2072" y="6829"/>
                </a:cubicBezTo>
                <a:cubicBezTo>
                  <a:pt x="2060" y="6727"/>
                  <a:pt x="2047" y="6378"/>
                  <a:pt x="2036" y="5826"/>
                </a:cubicBezTo>
                <a:cubicBezTo>
                  <a:pt x="2022" y="5143"/>
                  <a:pt x="2017" y="4997"/>
                  <a:pt x="2005" y="5068"/>
                </a:cubicBezTo>
                <a:cubicBezTo>
                  <a:pt x="1997" y="5117"/>
                  <a:pt x="1991" y="5238"/>
                  <a:pt x="1991" y="5341"/>
                </a:cubicBezTo>
                <a:cubicBezTo>
                  <a:pt x="1991" y="5472"/>
                  <a:pt x="1979" y="5579"/>
                  <a:pt x="1951" y="5699"/>
                </a:cubicBezTo>
                <a:cubicBezTo>
                  <a:pt x="1905" y="5892"/>
                  <a:pt x="1863" y="6310"/>
                  <a:pt x="1863" y="6566"/>
                </a:cubicBezTo>
                <a:cubicBezTo>
                  <a:pt x="1863" y="6699"/>
                  <a:pt x="1873" y="6759"/>
                  <a:pt x="1907" y="6835"/>
                </a:cubicBezTo>
                <a:cubicBezTo>
                  <a:pt x="1945" y="6921"/>
                  <a:pt x="1956" y="6918"/>
                  <a:pt x="1983" y="6802"/>
                </a:cubicBezTo>
                <a:lnTo>
                  <a:pt x="2013" y="6666"/>
                </a:lnTo>
                <a:lnTo>
                  <a:pt x="2030" y="6965"/>
                </a:lnTo>
                <a:cubicBezTo>
                  <a:pt x="2052" y="7350"/>
                  <a:pt x="2059" y="7385"/>
                  <a:pt x="2129" y="7387"/>
                </a:cubicBezTo>
                <a:cubicBezTo>
                  <a:pt x="2181" y="7388"/>
                  <a:pt x="2190" y="7361"/>
                  <a:pt x="2219" y="7114"/>
                </a:cubicBezTo>
                <a:lnTo>
                  <a:pt x="2251" y="6842"/>
                </a:lnTo>
                <a:lnTo>
                  <a:pt x="2286" y="7114"/>
                </a:lnTo>
                <a:cubicBezTo>
                  <a:pt x="2315" y="7345"/>
                  <a:pt x="2327" y="7387"/>
                  <a:pt x="2368" y="7387"/>
                </a:cubicBezTo>
                <a:cubicBezTo>
                  <a:pt x="2405" y="7387"/>
                  <a:pt x="2421" y="7344"/>
                  <a:pt x="2441" y="7187"/>
                </a:cubicBezTo>
                <a:cubicBezTo>
                  <a:pt x="2455" y="7077"/>
                  <a:pt x="2471" y="6985"/>
                  <a:pt x="2478" y="6985"/>
                </a:cubicBezTo>
                <a:cubicBezTo>
                  <a:pt x="2484" y="6985"/>
                  <a:pt x="2513" y="7112"/>
                  <a:pt x="2542" y="7267"/>
                </a:cubicBezTo>
                <a:cubicBezTo>
                  <a:pt x="2605" y="7607"/>
                  <a:pt x="2640" y="7630"/>
                  <a:pt x="2655" y="7344"/>
                </a:cubicBezTo>
                <a:cubicBezTo>
                  <a:pt x="2665" y="7147"/>
                  <a:pt x="2666" y="7145"/>
                  <a:pt x="2697" y="7264"/>
                </a:cubicBezTo>
                <a:cubicBezTo>
                  <a:pt x="2752" y="7480"/>
                  <a:pt x="2838" y="7424"/>
                  <a:pt x="2920" y="7118"/>
                </a:cubicBezTo>
                <a:cubicBezTo>
                  <a:pt x="3022" y="6736"/>
                  <a:pt x="3095" y="6570"/>
                  <a:pt x="3189" y="6513"/>
                </a:cubicBezTo>
                <a:cubicBezTo>
                  <a:pt x="3254" y="6473"/>
                  <a:pt x="3271" y="6434"/>
                  <a:pt x="3274" y="6321"/>
                </a:cubicBezTo>
                <a:cubicBezTo>
                  <a:pt x="3277" y="6205"/>
                  <a:pt x="3269" y="6181"/>
                  <a:pt x="3231" y="6178"/>
                </a:cubicBezTo>
                <a:cubicBezTo>
                  <a:pt x="3181" y="6173"/>
                  <a:pt x="3084" y="5984"/>
                  <a:pt x="2978" y="5686"/>
                </a:cubicBezTo>
                <a:cubicBezTo>
                  <a:pt x="2917" y="5513"/>
                  <a:pt x="2909" y="5509"/>
                  <a:pt x="2883" y="5620"/>
                </a:cubicBezTo>
                <a:cubicBezTo>
                  <a:pt x="2868" y="5686"/>
                  <a:pt x="2848" y="5823"/>
                  <a:pt x="2839" y="5925"/>
                </a:cubicBezTo>
                <a:lnTo>
                  <a:pt x="2823" y="6111"/>
                </a:lnTo>
                <a:lnTo>
                  <a:pt x="2875" y="6058"/>
                </a:lnTo>
                <a:cubicBezTo>
                  <a:pt x="2929" y="6005"/>
                  <a:pt x="3034" y="6217"/>
                  <a:pt x="3032" y="6374"/>
                </a:cubicBezTo>
                <a:cubicBezTo>
                  <a:pt x="3030" y="6482"/>
                  <a:pt x="2881" y="6897"/>
                  <a:pt x="2824" y="6955"/>
                </a:cubicBezTo>
                <a:cubicBezTo>
                  <a:pt x="2751" y="7028"/>
                  <a:pt x="2726" y="6952"/>
                  <a:pt x="2654" y="6460"/>
                </a:cubicBezTo>
                <a:cubicBezTo>
                  <a:pt x="2574" y="5901"/>
                  <a:pt x="2551" y="5891"/>
                  <a:pt x="2503" y="6390"/>
                </a:cubicBezTo>
                <a:cubicBezTo>
                  <a:pt x="2484" y="6594"/>
                  <a:pt x="2455" y="6810"/>
                  <a:pt x="2439" y="6872"/>
                </a:cubicBezTo>
                <a:cubicBezTo>
                  <a:pt x="2385" y="7082"/>
                  <a:pt x="2324" y="6987"/>
                  <a:pt x="2301" y="6653"/>
                </a:cubicBezTo>
                <a:cubicBezTo>
                  <a:pt x="2286" y="6453"/>
                  <a:pt x="2259" y="4604"/>
                  <a:pt x="2259" y="3836"/>
                </a:cubicBezTo>
                <a:cubicBezTo>
                  <a:pt x="2259" y="3397"/>
                  <a:pt x="2253" y="3221"/>
                  <a:pt x="2240" y="3255"/>
                </a:cubicBezTo>
                <a:close/>
                <a:moveTo>
                  <a:pt x="20171" y="3255"/>
                </a:moveTo>
                <a:cubicBezTo>
                  <a:pt x="20165" y="3285"/>
                  <a:pt x="20156" y="3393"/>
                  <a:pt x="20138" y="3607"/>
                </a:cubicBezTo>
                <a:cubicBezTo>
                  <a:pt x="20097" y="4095"/>
                  <a:pt x="20094" y="4218"/>
                  <a:pt x="20118" y="4414"/>
                </a:cubicBezTo>
                <a:cubicBezTo>
                  <a:pt x="20134" y="4552"/>
                  <a:pt x="20161" y="5455"/>
                  <a:pt x="20167" y="6101"/>
                </a:cubicBezTo>
                <a:lnTo>
                  <a:pt x="20171" y="6463"/>
                </a:lnTo>
                <a:lnTo>
                  <a:pt x="20090" y="6487"/>
                </a:lnTo>
                <a:cubicBezTo>
                  <a:pt x="19981" y="6518"/>
                  <a:pt x="19978" y="6490"/>
                  <a:pt x="19944" y="5042"/>
                </a:cubicBezTo>
                <a:cubicBezTo>
                  <a:pt x="19929" y="4408"/>
                  <a:pt x="19913" y="3862"/>
                  <a:pt x="19909" y="3826"/>
                </a:cubicBezTo>
                <a:cubicBezTo>
                  <a:pt x="19898" y="3732"/>
                  <a:pt x="19840" y="4501"/>
                  <a:pt x="19842" y="4713"/>
                </a:cubicBezTo>
                <a:cubicBezTo>
                  <a:pt x="19844" y="4854"/>
                  <a:pt x="19829" y="4957"/>
                  <a:pt x="19772" y="5208"/>
                </a:cubicBezTo>
                <a:cubicBezTo>
                  <a:pt x="19733" y="5382"/>
                  <a:pt x="19689" y="5610"/>
                  <a:pt x="19676" y="5716"/>
                </a:cubicBezTo>
                <a:cubicBezTo>
                  <a:pt x="19656" y="5875"/>
                  <a:pt x="19609" y="6710"/>
                  <a:pt x="19609" y="6902"/>
                </a:cubicBezTo>
                <a:cubicBezTo>
                  <a:pt x="19609" y="6931"/>
                  <a:pt x="19658" y="7022"/>
                  <a:pt x="19718" y="7101"/>
                </a:cubicBezTo>
                <a:lnTo>
                  <a:pt x="19828" y="7244"/>
                </a:lnTo>
                <a:lnTo>
                  <a:pt x="19859" y="6955"/>
                </a:lnTo>
                <a:cubicBezTo>
                  <a:pt x="19890" y="6662"/>
                  <a:pt x="19909" y="6638"/>
                  <a:pt x="19909" y="6892"/>
                </a:cubicBezTo>
                <a:cubicBezTo>
                  <a:pt x="19909" y="6968"/>
                  <a:pt x="19916" y="7109"/>
                  <a:pt x="19925" y="7207"/>
                </a:cubicBezTo>
                <a:cubicBezTo>
                  <a:pt x="19941" y="7376"/>
                  <a:pt x="19950" y="7387"/>
                  <a:pt x="20080" y="7387"/>
                </a:cubicBezTo>
                <a:lnTo>
                  <a:pt x="20219" y="7387"/>
                </a:lnTo>
                <a:lnTo>
                  <a:pt x="20232" y="7045"/>
                </a:lnTo>
                <a:cubicBezTo>
                  <a:pt x="20240" y="6847"/>
                  <a:pt x="20244" y="6357"/>
                  <a:pt x="20242" y="5879"/>
                </a:cubicBezTo>
                <a:lnTo>
                  <a:pt x="20240" y="5052"/>
                </a:lnTo>
                <a:lnTo>
                  <a:pt x="20282" y="4636"/>
                </a:lnTo>
                <a:lnTo>
                  <a:pt x="20325" y="4218"/>
                </a:lnTo>
                <a:lnTo>
                  <a:pt x="20280" y="4029"/>
                </a:lnTo>
                <a:cubicBezTo>
                  <a:pt x="20222" y="3779"/>
                  <a:pt x="20197" y="3612"/>
                  <a:pt x="20185" y="3368"/>
                </a:cubicBezTo>
                <a:cubicBezTo>
                  <a:pt x="20180" y="3270"/>
                  <a:pt x="20177" y="3224"/>
                  <a:pt x="20171" y="3255"/>
                </a:cubicBezTo>
                <a:close/>
                <a:moveTo>
                  <a:pt x="20514" y="3255"/>
                </a:moveTo>
                <a:lnTo>
                  <a:pt x="20478" y="3593"/>
                </a:lnTo>
                <a:lnTo>
                  <a:pt x="20442" y="3932"/>
                </a:lnTo>
                <a:lnTo>
                  <a:pt x="20460" y="5560"/>
                </a:lnTo>
                <a:cubicBezTo>
                  <a:pt x="20470" y="6455"/>
                  <a:pt x="20480" y="7230"/>
                  <a:pt x="20482" y="7284"/>
                </a:cubicBezTo>
                <a:cubicBezTo>
                  <a:pt x="20485" y="7358"/>
                  <a:pt x="20583" y="7381"/>
                  <a:pt x="20890" y="7380"/>
                </a:cubicBezTo>
                <a:lnTo>
                  <a:pt x="21295" y="7377"/>
                </a:lnTo>
                <a:lnTo>
                  <a:pt x="21319" y="7101"/>
                </a:lnTo>
                <a:lnTo>
                  <a:pt x="21343" y="6825"/>
                </a:lnTo>
                <a:lnTo>
                  <a:pt x="21412" y="7021"/>
                </a:lnTo>
                <a:cubicBezTo>
                  <a:pt x="21450" y="7128"/>
                  <a:pt x="21491" y="7253"/>
                  <a:pt x="21502" y="7300"/>
                </a:cubicBezTo>
                <a:cubicBezTo>
                  <a:pt x="21514" y="7348"/>
                  <a:pt x="21528" y="7387"/>
                  <a:pt x="21533" y="7387"/>
                </a:cubicBezTo>
                <a:cubicBezTo>
                  <a:pt x="21550" y="7387"/>
                  <a:pt x="21600" y="6610"/>
                  <a:pt x="21600" y="6337"/>
                </a:cubicBezTo>
                <a:cubicBezTo>
                  <a:pt x="21600" y="5980"/>
                  <a:pt x="21555" y="4967"/>
                  <a:pt x="21538" y="4915"/>
                </a:cubicBezTo>
                <a:cubicBezTo>
                  <a:pt x="21487" y="4769"/>
                  <a:pt x="21372" y="5383"/>
                  <a:pt x="21324" y="6061"/>
                </a:cubicBezTo>
                <a:cubicBezTo>
                  <a:pt x="21298" y="6425"/>
                  <a:pt x="21291" y="6464"/>
                  <a:pt x="21254" y="6487"/>
                </a:cubicBezTo>
                <a:cubicBezTo>
                  <a:pt x="21198" y="6521"/>
                  <a:pt x="21172" y="6340"/>
                  <a:pt x="21172" y="5909"/>
                </a:cubicBezTo>
                <a:cubicBezTo>
                  <a:pt x="21172" y="5400"/>
                  <a:pt x="21159" y="5321"/>
                  <a:pt x="21125" y="5620"/>
                </a:cubicBezTo>
                <a:cubicBezTo>
                  <a:pt x="21097" y="5877"/>
                  <a:pt x="21095" y="5908"/>
                  <a:pt x="21093" y="6261"/>
                </a:cubicBezTo>
                <a:cubicBezTo>
                  <a:pt x="21092" y="6428"/>
                  <a:pt x="21086" y="6468"/>
                  <a:pt x="21055" y="6490"/>
                </a:cubicBezTo>
                <a:cubicBezTo>
                  <a:pt x="21036" y="6504"/>
                  <a:pt x="21016" y="6486"/>
                  <a:pt x="21011" y="6450"/>
                </a:cubicBezTo>
                <a:cubicBezTo>
                  <a:pt x="21006" y="6414"/>
                  <a:pt x="21005" y="6154"/>
                  <a:pt x="21010" y="5875"/>
                </a:cubicBezTo>
                <a:cubicBezTo>
                  <a:pt x="21014" y="5597"/>
                  <a:pt x="21015" y="5356"/>
                  <a:pt x="21011" y="5337"/>
                </a:cubicBezTo>
                <a:cubicBezTo>
                  <a:pt x="21001" y="5291"/>
                  <a:pt x="20942" y="5929"/>
                  <a:pt x="20929" y="6221"/>
                </a:cubicBezTo>
                <a:cubicBezTo>
                  <a:pt x="20920" y="6425"/>
                  <a:pt x="20913" y="6468"/>
                  <a:pt x="20878" y="6490"/>
                </a:cubicBezTo>
                <a:cubicBezTo>
                  <a:pt x="20856" y="6504"/>
                  <a:pt x="20833" y="6483"/>
                  <a:pt x="20829" y="6447"/>
                </a:cubicBezTo>
                <a:cubicBezTo>
                  <a:pt x="20824" y="6411"/>
                  <a:pt x="20828" y="6173"/>
                  <a:pt x="20837" y="5919"/>
                </a:cubicBezTo>
                <a:cubicBezTo>
                  <a:pt x="20856" y="5416"/>
                  <a:pt x="20853" y="5322"/>
                  <a:pt x="20821" y="5447"/>
                </a:cubicBezTo>
                <a:cubicBezTo>
                  <a:pt x="20802" y="5524"/>
                  <a:pt x="20781" y="5791"/>
                  <a:pt x="20756" y="6281"/>
                </a:cubicBezTo>
                <a:cubicBezTo>
                  <a:pt x="20744" y="6496"/>
                  <a:pt x="20742" y="6503"/>
                  <a:pt x="20659" y="6503"/>
                </a:cubicBezTo>
                <a:cubicBezTo>
                  <a:pt x="20585" y="6503"/>
                  <a:pt x="20572" y="6481"/>
                  <a:pt x="20562" y="6347"/>
                </a:cubicBezTo>
                <a:cubicBezTo>
                  <a:pt x="20556" y="6261"/>
                  <a:pt x="20546" y="5728"/>
                  <a:pt x="20540" y="5161"/>
                </a:cubicBezTo>
                <a:cubicBezTo>
                  <a:pt x="20533" y="4595"/>
                  <a:pt x="20525" y="3935"/>
                  <a:pt x="20521" y="3693"/>
                </a:cubicBezTo>
                <a:lnTo>
                  <a:pt x="20514" y="3255"/>
                </a:lnTo>
                <a:close/>
                <a:moveTo>
                  <a:pt x="12393" y="3301"/>
                </a:moveTo>
                <a:cubicBezTo>
                  <a:pt x="12395" y="3241"/>
                  <a:pt x="12353" y="3366"/>
                  <a:pt x="12298" y="3580"/>
                </a:cubicBezTo>
                <a:cubicBezTo>
                  <a:pt x="12243" y="3795"/>
                  <a:pt x="12196" y="4019"/>
                  <a:pt x="12193" y="4078"/>
                </a:cubicBezTo>
                <a:cubicBezTo>
                  <a:pt x="12191" y="4138"/>
                  <a:pt x="12234" y="4014"/>
                  <a:pt x="12289" y="3799"/>
                </a:cubicBezTo>
                <a:cubicBezTo>
                  <a:pt x="12344" y="3585"/>
                  <a:pt x="12390" y="3361"/>
                  <a:pt x="12393" y="3301"/>
                </a:cubicBezTo>
                <a:close/>
                <a:moveTo>
                  <a:pt x="18397" y="3361"/>
                </a:moveTo>
                <a:lnTo>
                  <a:pt x="18367" y="3577"/>
                </a:lnTo>
                <a:lnTo>
                  <a:pt x="18336" y="3793"/>
                </a:lnTo>
                <a:lnTo>
                  <a:pt x="18298" y="3620"/>
                </a:lnTo>
                <a:cubicBezTo>
                  <a:pt x="18248" y="3397"/>
                  <a:pt x="18238" y="3403"/>
                  <a:pt x="18203" y="3680"/>
                </a:cubicBezTo>
                <a:lnTo>
                  <a:pt x="18173" y="3912"/>
                </a:lnTo>
                <a:lnTo>
                  <a:pt x="18203" y="4072"/>
                </a:lnTo>
                <a:cubicBezTo>
                  <a:pt x="18220" y="4159"/>
                  <a:pt x="18241" y="4249"/>
                  <a:pt x="18250" y="4274"/>
                </a:cubicBezTo>
                <a:cubicBezTo>
                  <a:pt x="18259" y="4299"/>
                  <a:pt x="18267" y="4324"/>
                  <a:pt x="18269" y="4328"/>
                </a:cubicBezTo>
                <a:cubicBezTo>
                  <a:pt x="18271" y="4331"/>
                  <a:pt x="18286" y="4252"/>
                  <a:pt x="18304" y="4155"/>
                </a:cubicBezTo>
                <a:lnTo>
                  <a:pt x="18336" y="3979"/>
                </a:lnTo>
                <a:lnTo>
                  <a:pt x="18385" y="4161"/>
                </a:lnTo>
                <a:lnTo>
                  <a:pt x="18435" y="4341"/>
                </a:lnTo>
                <a:lnTo>
                  <a:pt x="18465" y="4122"/>
                </a:lnTo>
                <a:cubicBezTo>
                  <a:pt x="18482" y="4000"/>
                  <a:pt x="18496" y="3862"/>
                  <a:pt x="18496" y="3813"/>
                </a:cubicBezTo>
                <a:cubicBezTo>
                  <a:pt x="18496" y="3763"/>
                  <a:pt x="18473" y="3640"/>
                  <a:pt x="18446" y="3540"/>
                </a:cubicBezTo>
                <a:lnTo>
                  <a:pt x="18397" y="3361"/>
                </a:lnTo>
                <a:close/>
                <a:moveTo>
                  <a:pt x="18709" y="3484"/>
                </a:moveTo>
                <a:cubicBezTo>
                  <a:pt x="18701" y="3502"/>
                  <a:pt x="18691" y="3573"/>
                  <a:pt x="18673" y="3713"/>
                </a:cubicBezTo>
                <a:cubicBezTo>
                  <a:pt x="18652" y="3868"/>
                  <a:pt x="18635" y="4035"/>
                  <a:pt x="18635" y="4082"/>
                </a:cubicBezTo>
                <a:cubicBezTo>
                  <a:pt x="18635" y="4129"/>
                  <a:pt x="18653" y="4259"/>
                  <a:pt x="18675" y="4371"/>
                </a:cubicBezTo>
                <a:cubicBezTo>
                  <a:pt x="18697" y="4483"/>
                  <a:pt x="18716" y="4573"/>
                  <a:pt x="18718" y="4573"/>
                </a:cubicBezTo>
                <a:cubicBezTo>
                  <a:pt x="18730" y="4573"/>
                  <a:pt x="18783" y="4325"/>
                  <a:pt x="18798" y="4195"/>
                </a:cubicBezTo>
                <a:cubicBezTo>
                  <a:pt x="18816" y="4046"/>
                  <a:pt x="18816" y="4033"/>
                  <a:pt x="18793" y="3876"/>
                </a:cubicBezTo>
                <a:cubicBezTo>
                  <a:pt x="18780" y="3786"/>
                  <a:pt x="18756" y="3647"/>
                  <a:pt x="18739" y="3570"/>
                </a:cubicBezTo>
                <a:cubicBezTo>
                  <a:pt x="18725" y="3501"/>
                  <a:pt x="18718" y="3466"/>
                  <a:pt x="18709" y="3484"/>
                </a:cubicBezTo>
                <a:close/>
                <a:moveTo>
                  <a:pt x="4862" y="3530"/>
                </a:moveTo>
                <a:cubicBezTo>
                  <a:pt x="4859" y="3530"/>
                  <a:pt x="4850" y="3592"/>
                  <a:pt x="4842" y="3670"/>
                </a:cubicBezTo>
                <a:cubicBezTo>
                  <a:pt x="4823" y="3861"/>
                  <a:pt x="4824" y="4444"/>
                  <a:pt x="4846" y="6081"/>
                </a:cubicBezTo>
                <a:cubicBezTo>
                  <a:pt x="4877" y="8407"/>
                  <a:pt x="4899" y="7430"/>
                  <a:pt x="4877" y="4716"/>
                </a:cubicBezTo>
                <a:cubicBezTo>
                  <a:pt x="4871" y="4064"/>
                  <a:pt x="4865" y="3530"/>
                  <a:pt x="4862" y="3530"/>
                </a:cubicBezTo>
                <a:close/>
                <a:moveTo>
                  <a:pt x="13510" y="3530"/>
                </a:moveTo>
                <a:cubicBezTo>
                  <a:pt x="13507" y="3530"/>
                  <a:pt x="13499" y="3592"/>
                  <a:pt x="13491" y="3670"/>
                </a:cubicBezTo>
                <a:cubicBezTo>
                  <a:pt x="13471" y="3861"/>
                  <a:pt x="13472" y="4444"/>
                  <a:pt x="13494" y="6081"/>
                </a:cubicBezTo>
                <a:cubicBezTo>
                  <a:pt x="13525" y="8407"/>
                  <a:pt x="13547" y="7430"/>
                  <a:pt x="13525" y="4716"/>
                </a:cubicBezTo>
                <a:cubicBezTo>
                  <a:pt x="13520" y="4064"/>
                  <a:pt x="13513" y="3530"/>
                  <a:pt x="13510" y="3530"/>
                </a:cubicBezTo>
                <a:close/>
                <a:moveTo>
                  <a:pt x="9840" y="3580"/>
                </a:moveTo>
                <a:cubicBezTo>
                  <a:pt x="9834" y="3584"/>
                  <a:pt x="9829" y="3620"/>
                  <a:pt x="9820" y="3693"/>
                </a:cubicBezTo>
                <a:cubicBezTo>
                  <a:pt x="9803" y="3840"/>
                  <a:pt x="9799" y="3842"/>
                  <a:pt x="9775" y="3723"/>
                </a:cubicBezTo>
                <a:cubicBezTo>
                  <a:pt x="9761" y="3653"/>
                  <a:pt x="9748" y="3609"/>
                  <a:pt x="9747" y="3623"/>
                </a:cubicBezTo>
                <a:cubicBezTo>
                  <a:pt x="9746" y="3638"/>
                  <a:pt x="9738" y="3715"/>
                  <a:pt x="9730" y="3793"/>
                </a:cubicBezTo>
                <a:cubicBezTo>
                  <a:pt x="9718" y="3915"/>
                  <a:pt x="9719" y="3955"/>
                  <a:pt x="9735" y="4092"/>
                </a:cubicBezTo>
                <a:cubicBezTo>
                  <a:pt x="9760" y="4295"/>
                  <a:pt x="9780" y="4296"/>
                  <a:pt x="9794" y="4092"/>
                </a:cubicBezTo>
                <a:cubicBezTo>
                  <a:pt x="9805" y="3938"/>
                  <a:pt x="9807" y="3938"/>
                  <a:pt x="9833" y="4068"/>
                </a:cubicBezTo>
                <a:cubicBezTo>
                  <a:pt x="9859" y="4198"/>
                  <a:pt x="9862" y="4196"/>
                  <a:pt x="9876" y="4052"/>
                </a:cubicBezTo>
                <a:cubicBezTo>
                  <a:pt x="9895" y="3847"/>
                  <a:pt x="9895" y="3809"/>
                  <a:pt x="9865" y="3663"/>
                </a:cubicBezTo>
                <a:cubicBezTo>
                  <a:pt x="9853" y="3605"/>
                  <a:pt x="9846" y="3576"/>
                  <a:pt x="9840" y="3580"/>
                </a:cubicBezTo>
                <a:close/>
                <a:moveTo>
                  <a:pt x="15834" y="3580"/>
                </a:moveTo>
                <a:cubicBezTo>
                  <a:pt x="15828" y="3584"/>
                  <a:pt x="15823" y="3620"/>
                  <a:pt x="15814" y="3693"/>
                </a:cubicBezTo>
                <a:cubicBezTo>
                  <a:pt x="15797" y="3840"/>
                  <a:pt x="15793" y="3842"/>
                  <a:pt x="15769" y="3723"/>
                </a:cubicBezTo>
                <a:cubicBezTo>
                  <a:pt x="15755" y="3653"/>
                  <a:pt x="15742" y="3609"/>
                  <a:pt x="15741" y="3623"/>
                </a:cubicBezTo>
                <a:cubicBezTo>
                  <a:pt x="15740" y="3638"/>
                  <a:pt x="15732" y="3715"/>
                  <a:pt x="15724" y="3793"/>
                </a:cubicBezTo>
                <a:cubicBezTo>
                  <a:pt x="15712" y="3915"/>
                  <a:pt x="15713" y="3955"/>
                  <a:pt x="15729" y="4092"/>
                </a:cubicBezTo>
                <a:cubicBezTo>
                  <a:pt x="15754" y="4295"/>
                  <a:pt x="15773" y="4296"/>
                  <a:pt x="15788" y="4092"/>
                </a:cubicBezTo>
                <a:cubicBezTo>
                  <a:pt x="15799" y="3938"/>
                  <a:pt x="15801" y="3938"/>
                  <a:pt x="15827" y="4068"/>
                </a:cubicBezTo>
                <a:cubicBezTo>
                  <a:pt x="15853" y="4198"/>
                  <a:pt x="15856" y="4196"/>
                  <a:pt x="15870" y="4052"/>
                </a:cubicBezTo>
                <a:cubicBezTo>
                  <a:pt x="15890" y="3847"/>
                  <a:pt x="15888" y="3809"/>
                  <a:pt x="15859" y="3663"/>
                </a:cubicBezTo>
                <a:cubicBezTo>
                  <a:pt x="15847" y="3605"/>
                  <a:pt x="15840" y="3576"/>
                  <a:pt x="15834" y="3580"/>
                </a:cubicBezTo>
                <a:close/>
                <a:moveTo>
                  <a:pt x="5718" y="3610"/>
                </a:moveTo>
                <a:cubicBezTo>
                  <a:pt x="5713" y="3610"/>
                  <a:pt x="5701" y="3721"/>
                  <a:pt x="5691" y="3856"/>
                </a:cubicBezTo>
                <a:cubicBezTo>
                  <a:pt x="5672" y="4091"/>
                  <a:pt x="5636" y="4251"/>
                  <a:pt x="5603" y="4251"/>
                </a:cubicBezTo>
                <a:cubicBezTo>
                  <a:pt x="5594" y="4251"/>
                  <a:pt x="5565" y="4099"/>
                  <a:pt x="5538" y="3912"/>
                </a:cubicBezTo>
                <a:cubicBezTo>
                  <a:pt x="5491" y="3588"/>
                  <a:pt x="5488" y="3579"/>
                  <a:pt x="5474" y="3726"/>
                </a:cubicBezTo>
                <a:cubicBezTo>
                  <a:pt x="5453" y="3942"/>
                  <a:pt x="5455" y="4063"/>
                  <a:pt x="5485" y="4361"/>
                </a:cubicBezTo>
                <a:cubicBezTo>
                  <a:pt x="5544" y="4942"/>
                  <a:pt x="5609" y="6381"/>
                  <a:pt x="5609" y="7118"/>
                </a:cubicBezTo>
                <a:cubicBezTo>
                  <a:pt x="5609" y="7466"/>
                  <a:pt x="5622" y="7581"/>
                  <a:pt x="5634" y="7340"/>
                </a:cubicBezTo>
                <a:cubicBezTo>
                  <a:pt x="5647" y="7089"/>
                  <a:pt x="5640" y="6210"/>
                  <a:pt x="5621" y="5593"/>
                </a:cubicBezTo>
                <a:cubicBezTo>
                  <a:pt x="5602" y="5016"/>
                  <a:pt x="5602" y="4961"/>
                  <a:pt x="5618" y="4919"/>
                </a:cubicBezTo>
                <a:cubicBezTo>
                  <a:pt x="5694" y="4720"/>
                  <a:pt x="5704" y="4662"/>
                  <a:pt x="5715" y="4361"/>
                </a:cubicBezTo>
                <a:cubicBezTo>
                  <a:pt x="5728" y="3998"/>
                  <a:pt x="5730" y="3610"/>
                  <a:pt x="5718" y="3610"/>
                </a:cubicBezTo>
                <a:close/>
                <a:moveTo>
                  <a:pt x="4742" y="3620"/>
                </a:moveTo>
                <a:cubicBezTo>
                  <a:pt x="4735" y="3610"/>
                  <a:pt x="4718" y="3651"/>
                  <a:pt x="4687" y="3733"/>
                </a:cubicBezTo>
                <a:cubicBezTo>
                  <a:pt x="4577" y="4020"/>
                  <a:pt x="4452" y="4522"/>
                  <a:pt x="4446" y="4700"/>
                </a:cubicBezTo>
                <a:cubicBezTo>
                  <a:pt x="4432" y="5127"/>
                  <a:pt x="4445" y="5318"/>
                  <a:pt x="4507" y="5590"/>
                </a:cubicBezTo>
                <a:cubicBezTo>
                  <a:pt x="4540" y="5734"/>
                  <a:pt x="4585" y="6001"/>
                  <a:pt x="4607" y="6184"/>
                </a:cubicBezTo>
                <a:cubicBezTo>
                  <a:pt x="4646" y="6503"/>
                  <a:pt x="4646" y="6523"/>
                  <a:pt x="4629" y="6669"/>
                </a:cubicBezTo>
                <a:cubicBezTo>
                  <a:pt x="4603" y="6878"/>
                  <a:pt x="4547" y="6984"/>
                  <a:pt x="4460" y="6985"/>
                </a:cubicBezTo>
                <a:cubicBezTo>
                  <a:pt x="4392" y="6985"/>
                  <a:pt x="4385" y="6968"/>
                  <a:pt x="4355" y="6732"/>
                </a:cubicBezTo>
                <a:lnTo>
                  <a:pt x="4324" y="6480"/>
                </a:lnTo>
                <a:lnTo>
                  <a:pt x="4300" y="6646"/>
                </a:lnTo>
                <a:cubicBezTo>
                  <a:pt x="4243" y="7044"/>
                  <a:pt x="4174" y="7085"/>
                  <a:pt x="4132" y="6746"/>
                </a:cubicBezTo>
                <a:cubicBezTo>
                  <a:pt x="4103" y="6509"/>
                  <a:pt x="4102" y="6510"/>
                  <a:pt x="4083" y="6669"/>
                </a:cubicBezTo>
                <a:cubicBezTo>
                  <a:pt x="4051" y="6936"/>
                  <a:pt x="3956" y="7097"/>
                  <a:pt x="3832" y="7098"/>
                </a:cubicBezTo>
                <a:cubicBezTo>
                  <a:pt x="3700" y="7099"/>
                  <a:pt x="3643" y="6994"/>
                  <a:pt x="3590" y="6646"/>
                </a:cubicBezTo>
                <a:cubicBezTo>
                  <a:pt x="3554" y="6408"/>
                  <a:pt x="3552" y="6367"/>
                  <a:pt x="3556" y="6005"/>
                </a:cubicBezTo>
                <a:cubicBezTo>
                  <a:pt x="3559" y="5793"/>
                  <a:pt x="3560" y="5620"/>
                  <a:pt x="3558" y="5620"/>
                </a:cubicBezTo>
                <a:cubicBezTo>
                  <a:pt x="3556" y="5620"/>
                  <a:pt x="3547" y="5725"/>
                  <a:pt x="3538" y="5855"/>
                </a:cubicBezTo>
                <a:cubicBezTo>
                  <a:pt x="3517" y="6157"/>
                  <a:pt x="3517" y="6819"/>
                  <a:pt x="3537" y="7038"/>
                </a:cubicBezTo>
                <a:cubicBezTo>
                  <a:pt x="3556" y="7243"/>
                  <a:pt x="3614" y="7453"/>
                  <a:pt x="3674" y="7543"/>
                </a:cubicBezTo>
                <a:cubicBezTo>
                  <a:pt x="3787" y="7710"/>
                  <a:pt x="3938" y="7590"/>
                  <a:pt x="4038" y="7251"/>
                </a:cubicBezTo>
                <a:lnTo>
                  <a:pt x="4100" y="7041"/>
                </a:lnTo>
                <a:lnTo>
                  <a:pt x="4122" y="7214"/>
                </a:lnTo>
                <a:cubicBezTo>
                  <a:pt x="4151" y="7449"/>
                  <a:pt x="4235" y="7457"/>
                  <a:pt x="4274" y="7227"/>
                </a:cubicBezTo>
                <a:cubicBezTo>
                  <a:pt x="4289" y="7139"/>
                  <a:pt x="4305" y="7065"/>
                  <a:pt x="4311" y="7065"/>
                </a:cubicBezTo>
                <a:cubicBezTo>
                  <a:pt x="4316" y="7065"/>
                  <a:pt x="4330" y="7139"/>
                  <a:pt x="4341" y="7227"/>
                </a:cubicBezTo>
                <a:cubicBezTo>
                  <a:pt x="4357" y="7367"/>
                  <a:pt x="4373" y="7387"/>
                  <a:pt x="4465" y="7387"/>
                </a:cubicBezTo>
                <a:cubicBezTo>
                  <a:pt x="4593" y="7387"/>
                  <a:pt x="4639" y="7257"/>
                  <a:pt x="4657" y="6845"/>
                </a:cubicBezTo>
                <a:cubicBezTo>
                  <a:pt x="4684" y="6231"/>
                  <a:pt x="4635" y="5626"/>
                  <a:pt x="4526" y="5211"/>
                </a:cubicBezTo>
                <a:cubicBezTo>
                  <a:pt x="4492" y="5081"/>
                  <a:pt x="4464" y="4936"/>
                  <a:pt x="4464" y="4892"/>
                </a:cubicBezTo>
                <a:cubicBezTo>
                  <a:pt x="4464" y="4759"/>
                  <a:pt x="4522" y="4535"/>
                  <a:pt x="4628" y="4261"/>
                </a:cubicBezTo>
                <a:cubicBezTo>
                  <a:pt x="4706" y="4060"/>
                  <a:pt x="4731" y="3957"/>
                  <a:pt x="4740" y="3806"/>
                </a:cubicBezTo>
                <a:cubicBezTo>
                  <a:pt x="4747" y="3691"/>
                  <a:pt x="4750" y="3630"/>
                  <a:pt x="4742" y="3620"/>
                </a:cubicBezTo>
                <a:close/>
                <a:moveTo>
                  <a:pt x="152" y="3627"/>
                </a:moveTo>
                <a:cubicBezTo>
                  <a:pt x="146" y="3635"/>
                  <a:pt x="141" y="3669"/>
                  <a:pt x="135" y="3733"/>
                </a:cubicBezTo>
                <a:cubicBezTo>
                  <a:pt x="122" y="3870"/>
                  <a:pt x="117" y="3875"/>
                  <a:pt x="92" y="3773"/>
                </a:cubicBezTo>
                <a:cubicBezTo>
                  <a:pt x="67" y="3673"/>
                  <a:pt x="62" y="3675"/>
                  <a:pt x="46" y="3793"/>
                </a:cubicBezTo>
                <a:cubicBezTo>
                  <a:pt x="29" y="3918"/>
                  <a:pt x="30" y="3943"/>
                  <a:pt x="54" y="4132"/>
                </a:cubicBezTo>
                <a:cubicBezTo>
                  <a:pt x="84" y="4376"/>
                  <a:pt x="83" y="4374"/>
                  <a:pt x="106" y="4161"/>
                </a:cubicBezTo>
                <a:cubicBezTo>
                  <a:pt x="122" y="4012"/>
                  <a:pt x="128" y="4006"/>
                  <a:pt x="147" y="4098"/>
                </a:cubicBezTo>
                <a:cubicBezTo>
                  <a:pt x="166" y="4186"/>
                  <a:pt x="173" y="4185"/>
                  <a:pt x="187" y="4098"/>
                </a:cubicBezTo>
                <a:cubicBezTo>
                  <a:pt x="211" y="3945"/>
                  <a:pt x="207" y="3778"/>
                  <a:pt x="176" y="3673"/>
                </a:cubicBezTo>
                <a:cubicBezTo>
                  <a:pt x="165" y="3634"/>
                  <a:pt x="158" y="3618"/>
                  <a:pt x="152" y="3627"/>
                </a:cubicBezTo>
                <a:close/>
                <a:moveTo>
                  <a:pt x="2014" y="3627"/>
                </a:moveTo>
                <a:cubicBezTo>
                  <a:pt x="2008" y="3635"/>
                  <a:pt x="2003" y="3669"/>
                  <a:pt x="1997" y="3733"/>
                </a:cubicBezTo>
                <a:cubicBezTo>
                  <a:pt x="1984" y="3870"/>
                  <a:pt x="1980" y="3875"/>
                  <a:pt x="1954" y="3773"/>
                </a:cubicBezTo>
                <a:cubicBezTo>
                  <a:pt x="1929" y="3673"/>
                  <a:pt x="1924" y="3675"/>
                  <a:pt x="1908" y="3793"/>
                </a:cubicBezTo>
                <a:cubicBezTo>
                  <a:pt x="1892" y="3918"/>
                  <a:pt x="1892" y="3943"/>
                  <a:pt x="1916" y="4132"/>
                </a:cubicBezTo>
                <a:cubicBezTo>
                  <a:pt x="1946" y="4376"/>
                  <a:pt x="1946" y="4374"/>
                  <a:pt x="1969" y="4161"/>
                </a:cubicBezTo>
                <a:cubicBezTo>
                  <a:pt x="1985" y="4012"/>
                  <a:pt x="1990" y="4006"/>
                  <a:pt x="2010" y="4098"/>
                </a:cubicBezTo>
                <a:cubicBezTo>
                  <a:pt x="2028" y="4186"/>
                  <a:pt x="2035" y="4185"/>
                  <a:pt x="2049" y="4098"/>
                </a:cubicBezTo>
                <a:cubicBezTo>
                  <a:pt x="2074" y="3945"/>
                  <a:pt x="2070" y="3778"/>
                  <a:pt x="2039" y="3673"/>
                </a:cubicBezTo>
                <a:cubicBezTo>
                  <a:pt x="2028" y="3634"/>
                  <a:pt x="2020" y="3618"/>
                  <a:pt x="2014" y="3627"/>
                </a:cubicBezTo>
                <a:close/>
                <a:moveTo>
                  <a:pt x="8651" y="3627"/>
                </a:moveTo>
                <a:cubicBezTo>
                  <a:pt x="8645" y="3635"/>
                  <a:pt x="8640" y="3669"/>
                  <a:pt x="8633" y="3733"/>
                </a:cubicBezTo>
                <a:cubicBezTo>
                  <a:pt x="8620" y="3870"/>
                  <a:pt x="8616" y="3875"/>
                  <a:pt x="8591" y="3773"/>
                </a:cubicBezTo>
                <a:cubicBezTo>
                  <a:pt x="8566" y="3673"/>
                  <a:pt x="8560" y="3675"/>
                  <a:pt x="8545" y="3793"/>
                </a:cubicBezTo>
                <a:cubicBezTo>
                  <a:pt x="8528" y="3918"/>
                  <a:pt x="8528" y="3943"/>
                  <a:pt x="8552" y="4132"/>
                </a:cubicBezTo>
                <a:cubicBezTo>
                  <a:pt x="8583" y="4376"/>
                  <a:pt x="8582" y="4374"/>
                  <a:pt x="8605" y="4161"/>
                </a:cubicBezTo>
                <a:cubicBezTo>
                  <a:pt x="8621" y="4012"/>
                  <a:pt x="8626" y="4006"/>
                  <a:pt x="8646" y="4098"/>
                </a:cubicBezTo>
                <a:cubicBezTo>
                  <a:pt x="8664" y="4186"/>
                  <a:pt x="8671" y="4185"/>
                  <a:pt x="8685" y="4098"/>
                </a:cubicBezTo>
                <a:cubicBezTo>
                  <a:pt x="8710" y="3945"/>
                  <a:pt x="8706" y="3778"/>
                  <a:pt x="8675" y="3673"/>
                </a:cubicBezTo>
                <a:cubicBezTo>
                  <a:pt x="8664" y="3634"/>
                  <a:pt x="8657" y="3618"/>
                  <a:pt x="8651" y="3627"/>
                </a:cubicBezTo>
                <a:close/>
                <a:moveTo>
                  <a:pt x="10309" y="3627"/>
                </a:moveTo>
                <a:cubicBezTo>
                  <a:pt x="10303" y="3635"/>
                  <a:pt x="10299" y="3669"/>
                  <a:pt x="10293" y="3733"/>
                </a:cubicBezTo>
                <a:cubicBezTo>
                  <a:pt x="10279" y="3870"/>
                  <a:pt x="10275" y="3875"/>
                  <a:pt x="10250" y="3773"/>
                </a:cubicBezTo>
                <a:cubicBezTo>
                  <a:pt x="10225" y="3673"/>
                  <a:pt x="10219" y="3675"/>
                  <a:pt x="10204" y="3793"/>
                </a:cubicBezTo>
                <a:cubicBezTo>
                  <a:pt x="10187" y="3918"/>
                  <a:pt x="10188" y="3943"/>
                  <a:pt x="10211" y="4132"/>
                </a:cubicBezTo>
                <a:cubicBezTo>
                  <a:pt x="10242" y="4376"/>
                  <a:pt x="10241" y="4374"/>
                  <a:pt x="10264" y="4161"/>
                </a:cubicBezTo>
                <a:cubicBezTo>
                  <a:pt x="10280" y="4012"/>
                  <a:pt x="10285" y="4006"/>
                  <a:pt x="10305" y="4098"/>
                </a:cubicBezTo>
                <a:cubicBezTo>
                  <a:pt x="10324" y="4186"/>
                  <a:pt x="10330" y="4185"/>
                  <a:pt x="10344" y="4098"/>
                </a:cubicBezTo>
                <a:cubicBezTo>
                  <a:pt x="10369" y="3945"/>
                  <a:pt x="10365" y="3778"/>
                  <a:pt x="10334" y="3673"/>
                </a:cubicBezTo>
                <a:cubicBezTo>
                  <a:pt x="10323" y="3634"/>
                  <a:pt x="10315" y="3618"/>
                  <a:pt x="10309" y="3627"/>
                </a:cubicBezTo>
                <a:close/>
                <a:moveTo>
                  <a:pt x="8140" y="3700"/>
                </a:moveTo>
                <a:cubicBezTo>
                  <a:pt x="8131" y="3707"/>
                  <a:pt x="8122" y="3772"/>
                  <a:pt x="8113" y="3892"/>
                </a:cubicBezTo>
                <a:cubicBezTo>
                  <a:pt x="8101" y="4071"/>
                  <a:pt x="8101" y="4107"/>
                  <a:pt x="8119" y="4211"/>
                </a:cubicBezTo>
                <a:cubicBezTo>
                  <a:pt x="8148" y="4374"/>
                  <a:pt x="8164" y="4360"/>
                  <a:pt x="8178" y="4165"/>
                </a:cubicBezTo>
                <a:cubicBezTo>
                  <a:pt x="8188" y="4031"/>
                  <a:pt x="8186" y="3965"/>
                  <a:pt x="8172" y="3843"/>
                </a:cubicBezTo>
                <a:cubicBezTo>
                  <a:pt x="8159" y="3739"/>
                  <a:pt x="8149" y="3692"/>
                  <a:pt x="8140" y="3700"/>
                </a:cubicBezTo>
                <a:close/>
                <a:moveTo>
                  <a:pt x="14605" y="3700"/>
                </a:moveTo>
                <a:cubicBezTo>
                  <a:pt x="14595" y="3707"/>
                  <a:pt x="14587" y="3772"/>
                  <a:pt x="14578" y="3892"/>
                </a:cubicBezTo>
                <a:cubicBezTo>
                  <a:pt x="14566" y="4071"/>
                  <a:pt x="14566" y="4107"/>
                  <a:pt x="14585" y="4211"/>
                </a:cubicBezTo>
                <a:cubicBezTo>
                  <a:pt x="14613" y="4374"/>
                  <a:pt x="14629" y="4360"/>
                  <a:pt x="14643" y="4165"/>
                </a:cubicBezTo>
                <a:cubicBezTo>
                  <a:pt x="14653" y="4031"/>
                  <a:pt x="14651" y="3965"/>
                  <a:pt x="14636" y="3843"/>
                </a:cubicBezTo>
                <a:cubicBezTo>
                  <a:pt x="14624" y="3739"/>
                  <a:pt x="14614" y="3692"/>
                  <a:pt x="14605" y="3700"/>
                </a:cubicBezTo>
                <a:close/>
                <a:moveTo>
                  <a:pt x="15230" y="3703"/>
                </a:moveTo>
                <a:cubicBezTo>
                  <a:pt x="15232" y="3643"/>
                  <a:pt x="15189" y="3768"/>
                  <a:pt x="15134" y="3982"/>
                </a:cubicBezTo>
                <a:cubicBezTo>
                  <a:pt x="15079" y="4196"/>
                  <a:pt x="15032" y="4421"/>
                  <a:pt x="15030" y="4480"/>
                </a:cubicBezTo>
                <a:cubicBezTo>
                  <a:pt x="15028" y="4540"/>
                  <a:pt x="15070" y="4416"/>
                  <a:pt x="15125" y="4201"/>
                </a:cubicBezTo>
                <a:cubicBezTo>
                  <a:pt x="15180" y="3987"/>
                  <a:pt x="15227" y="3763"/>
                  <a:pt x="15230" y="3703"/>
                </a:cubicBezTo>
                <a:close/>
                <a:moveTo>
                  <a:pt x="7087" y="3769"/>
                </a:moveTo>
                <a:lnTo>
                  <a:pt x="7068" y="3982"/>
                </a:lnTo>
                <a:cubicBezTo>
                  <a:pt x="7050" y="4188"/>
                  <a:pt x="7050" y="4198"/>
                  <a:pt x="7074" y="4344"/>
                </a:cubicBezTo>
                <a:cubicBezTo>
                  <a:pt x="7105" y="4533"/>
                  <a:pt x="7109" y="4529"/>
                  <a:pt x="7131" y="4301"/>
                </a:cubicBezTo>
                <a:cubicBezTo>
                  <a:pt x="7148" y="4120"/>
                  <a:pt x="7148" y="4110"/>
                  <a:pt x="7118" y="3942"/>
                </a:cubicBezTo>
                <a:lnTo>
                  <a:pt x="7087" y="3769"/>
                </a:lnTo>
                <a:close/>
                <a:moveTo>
                  <a:pt x="16912" y="3826"/>
                </a:moveTo>
                <a:cubicBezTo>
                  <a:pt x="16901" y="3732"/>
                  <a:pt x="16843" y="4501"/>
                  <a:pt x="16845" y="4713"/>
                </a:cubicBezTo>
                <a:cubicBezTo>
                  <a:pt x="16847" y="4854"/>
                  <a:pt x="16832" y="4957"/>
                  <a:pt x="16775" y="5208"/>
                </a:cubicBezTo>
                <a:cubicBezTo>
                  <a:pt x="16735" y="5382"/>
                  <a:pt x="16692" y="5610"/>
                  <a:pt x="16679" y="5716"/>
                </a:cubicBezTo>
                <a:cubicBezTo>
                  <a:pt x="16659" y="5875"/>
                  <a:pt x="16612" y="6710"/>
                  <a:pt x="16612" y="6902"/>
                </a:cubicBezTo>
                <a:cubicBezTo>
                  <a:pt x="16612" y="6931"/>
                  <a:pt x="16661" y="7022"/>
                  <a:pt x="16722" y="7101"/>
                </a:cubicBezTo>
                <a:lnTo>
                  <a:pt x="16830" y="7244"/>
                </a:lnTo>
                <a:lnTo>
                  <a:pt x="16861" y="6955"/>
                </a:lnTo>
                <a:cubicBezTo>
                  <a:pt x="16893" y="6662"/>
                  <a:pt x="16912" y="6638"/>
                  <a:pt x="16912" y="6892"/>
                </a:cubicBezTo>
                <a:cubicBezTo>
                  <a:pt x="16912" y="6968"/>
                  <a:pt x="16919" y="7109"/>
                  <a:pt x="16929" y="7207"/>
                </a:cubicBezTo>
                <a:cubicBezTo>
                  <a:pt x="16945" y="7379"/>
                  <a:pt x="16952" y="7387"/>
                  <a:pt x="17113" y="7387"/>
                </a:cubicBezTo>
                <a:cubicBezTo>
                  <a:pt x="17279" y="7387"/>
                  <a:pt x="17282" y="7383"/>
                  <a:pt x="17351" y="7138"/>
                </a:cubicBezTo>
                <a:cubicBezTo>
                  <a:pt x="17417" y="6899"/>
                  <a:pt x="17425" y="6891"/>
                  <a:pt x="17530" y="6925"/>
                </a:cubicBezTo>
                <a:cubicBezTo>
                  <a:pt x="17636" y="6959"/>
                  <a:pt x="17640" y="6953"/>
                  <a:pt x="17656" y="6772"/>
                </a:cubicBezTo>
                <a:cubicBezTo>
                  <a:pt x="17665" y="6669"/>
                  <a:pt x="17680" y="6495"/>
                  <a:pt x="17689" y="6387"/>
                </a:cubicBezTo>
                <a:lnTo>
                  <a:pt x="17706" y="6191"/>
                </a:lnTo>
                <a:lnTo>
                  <a:pt x="17643" y="6055"/>
                </a:lnTo>
                <a:cubicBezTo>
                  <a:pt x="17609" y="5981"/>
                  <a:pt x="17530" y="5737"/>
                  <a:pt x="17469" y="5513"/>
                </a:cubicBezTo>
                <a:cubicBezTo>
                  <a:pt x="17393" y="5240"/>
                  <a:pt x="17338" y="5095"/>
                  <a:pt x="17301" y="5072"/>
                </a:cubicBezTo>
                <a:cubicBezTo>
                  <a:pt x="17252" y="5040"/>
                  <a:pt x="17243" y="5063"/>
                  <a:pt x="17207" y="5301"/>
                </a:cubicBezTo>
                <a:cubicBezTo>
                  <a:pt x="17185" y="5445"/>
                  <a:pt x="17160" y="5670"/>
                  <a:pt x="17151" y="5802"/>
                </a:cubicBezTo>
                <a:cubicBezTo>
                  <a:pt x="17135" y="6030"/>
                  <a:pt x="17135" y="6041"/>
                  <a:pt x="17154" y="5982"/>
                </a:cubicBezTo>
                <a:cubicBezTo>
                  <a:pt x="17199" y="5840"/>
                  <a:pt x="17224" y="5853"/>
                  <a:pt x="17282" y="6051"/>
                </a:cubicBezTo>
                <a:cubicBezTo>
                  <a:pt x="17333" y="6229"/>
                  <a:pt x="17341" y="6281"/>
                  <a:pt x="17329" y="6384"/>
                </a:cubicBezTo>
                <a:cubicBezTo>
                  <a:pt x="17319" y="6480"/>
                  <a:pt x="17286" y="6503"/>
                  <a:pt x="17164" y="6503"/>
                </a:cubicBezTo>
                <a:cubicBezTo>
                  <a:pt x="17027" y="6503"/>
                  <a:pt x="17009" y="6486"/>
                  <a:pt x="16993" y="6347"/>
                </a:cubicBezTo>
                <a:cubicBezTo>
                  <a:pt x="16981" y="6247"/>
                  <a:pt x="16964" y="5789"/>
                  <a:pt x="16947" y="5042"/>
                </a:cubicBezTo>
                <a:cubicBezTo>
                  <a:pt x="16932" y="4408"/>
                  <a:pt x="16916" y="3862"/>
                  <a:pt x="16912" y="3826"/>
                </a:cubicBezTo>
                <a:close/>
                <a:moveTo>
                  <a:pt x="12706" y="4188"/>
                </a:moveTo>
                <a:cubicBezTo>
                  <a:pt x="12700" y="4197"/>
                  <a:pt x="12696" y="4238"/>
                  <a:pt x="12688" y="4318"/>
                </a:cubicBezTo>
                <a:cubicBezTo>
                  <a:pt x="12673" y="4480"/>
                  <a:pt x="12670" y="4486"/>
                  <a:pt x="12649" y="4374"/>
                </a:cubicBezTo>
                <a:cubicBezTo>
                  <a:pt x="12618" y="4214"/>
                  <a:pt x="12612" y="4221"/>
                  <a:pt x="12597" y="4427"/>
                </a:cubicBezTo>
                <a:cubicBezTo>
                  <a:pt x="12587" y="4575"/>
                  <a:pt x="12589" y="4621"/>
                  <a:pt x="12610" y="4746"/>
                </a:cubicBezTo>
                <a:cubicBezTo>
                  <a:pt x="12642" y="4929"/>
                  <a:pt x="12640" y="4931"/>
                  <a:pt x="12663" y="4716"/>
                </a:cubicBezTo>
                <a:cubicBezTo>
                  <a:pt x="12682" y="4538"/>
                  <a:pt x="12682" y="4538"/>
                  <a:pt x="12705" y="4690"/>
                </a:cubicBezTo>
                <a:cubicBezTo>
                  <a:pt x="12727" y="4841"/>
                  <a:pt x="12727" y="4841"/>
                  <a:pt x="12743" y="4690"/>
                </a:cubicBezTo>
                <a:cubicBezTo>
                  <a:pt x="12765" y="4469"/>
                  <a:pt x="12762" y="4375"/>
                  <a:pt x="12732" y="4251"/>
                </a:cubicBezTo>
                <a:cubicBezTo>
                  <a:pt x="12719" y="4202"/>
                  <a:pt x="12712" y="4179"/>
                  <a:pt x="12706" y="4188"/>
                </a:cubicBezTo>
                <a:close/>
                <a:moveTo>
                  <a:pt x="14022" y="4414"/>
                </a:moveTo>
                <a:cubicBezTo>
                  <a:pt x="14019" y="4414"/>
                  <a:pt x="14010" y="4481"/>
                  <a:pt x="14003" y="4567"/>
                </a:cubicBezTo>
                <a:cubicBezTo>
                  <a:pt x="13993" y="4689"/>
                  <a:pt x="13994" y="4839"/>
                  <a:pt x="14006" y="5271"/>
                </a:cubicBezTo>
                <a:cubicBezTo>
                  <a:pt x="14030" y="6125"/>
                  <a:pt x="14027" y="6395"/>
                  <a:pt x="13991" y="6669"/>
                </a:cubicBezTo>
                <a:cubicBezTo>
                  <a:pt x="13964" y="6868"/>
                  <a:pt x="13951" y="6905"/>
                  <a:pt x="13904" y="6905"/>
                </a:cubicBezTo>
                <a:cubicBezTo>
                  <a:pt x="13859" y="6905"/>
                  <a:pt x="13845" y="6867"/>
                  <a:pt x="13824" y="6696"/>
                </a:cubicBezTo>
                <a:lnTo>
                  <a:pt x="13799" y="6490"/>
                </a:lnTo>
                <a:lnTo>
                  <a:pt x="13791" y="6776"/>
                </a:lnTo>
                <a:cubicBezTo>
                  <a:pt x="13781" y="7173"/>
                  <a:pt x="13789" y="7279"/>
                  <a:pt x="13835" y="7344"/>
                </a:cubicBezTo>
                <a:cubicBezTo>
                  <a:pt x="13899" y="7434"/>
                  <a:pt x="13956" y="7320"/>
                  <a:pt x="14002" y="7008"/>
                </a:cubicBezTo>
                <a:lnTo>
                  <a:pt x="14044" y="6726"/>
                </a:lnTo>
                <a:lnTo>
                  <a:pt x="14055" y="6978"/>
                </a:lnTo>
                <a:cubicBezTo>
                  <a:pt x="14070" y="7304"/>
                  <a:pt x="14093" y="7387"/>
                  <a:pt x="14164" y="7387"/>
                </a:cubicBezTo>
                <a:cubicBezTo>
                  <a:pt x="14230" y="7387"/>
                  <a:pt x="14250" y="7501"/>
                  <a:pt x="14263" y="7948"/>
                </a:cubicBezTo>
                <a:cubicBezTo>
                  <a:pt x="14276" y="8429"/>
                  <a:pt x="14298" y="8753"/>
                  <a:pt x="14323" y="8822"/>
                </a:cubicBezTo>
                <a:cubicBezTo>
                  <a:pt x="14360" y="8926"/>
                  <a:pt x="14396" y="8832"/>
                  <a:pt x="14413" y="8586"/>
                </a:cubicBezTo>
                <a:cubicBezTo>
                  <a:pt x="14431" y="8322"/>
                  <a:pt x="14433" y="7924"/>
                  <a:pt x="14418" y="7706"/>
                </a:cubicBezTo>
                <a:cubicBezTo>
                  <a:pt x="14403" y="7491"/>
                  <a:pt x="14433" y="7387"/>
                  <a:pt x="14512" y="7387"/>
                </a:cubicBezTo>
                <a:cubicBezTo>
                  <a:pt x="14605" y="7387"/>
                  <a:pt x="14682" y="7192"/>
                  <a:pt x="14701" y="6905"/>
                </a:cubicBezTo>
                <a:cubicBezTo>
                  <a:pt x="14748" y="6226"/>
                  <a:pt x="14678" y="4798"/>
                  <a:pt x="14613" y="5105"/>
                </a:cubicBezTo>
                <a:cubicBezTo>
                  <a:pt x="14590" y="5216"/>
                  <a:pt x="14555" y="5901"/>
                  <a:pt x="14559" y="6174"/>
                </a:cubicBezTo>
                <a:cubicBezTo>
                  <a:pt x="14562" y="6351"/>
                  <a:pt x="14568" y="6385"/>
                  <a:pt x="14604" y="6407"/>
                </a:cubicBezTo>
                <a:cubicBezTo>
                  <a:pt x="14631" y="6424"/>
                  <a:pt x="14652" y="6389"/>
                  <a:pt x="14665" y="6297"/>
                </a:cubicBezTo>
                <a:cubicBezTo>
                  <a:pt x="14684" y="6171"/>
                  <a:pt x="14685" y="6170"/>
                  <a:pt x="14692" y="6291"/>
                </a:cubicBezTo>
                <a:cubicBezTo>
                  <a:pt x="14712" y="6684"/>
                  <a:pt x="14648" y="6902"/>
                  <a:pt x="14488" y="6985"/>
                </a:cubicBezTo>
                <a:cubicBezTo>
                  <a:pt x="14423" y="7018"/>
                  <a:pt x="14366" y="7028"/>
                  <a:pt x="14361" y="7008"/>
                </a:cubicBezTo>
                <a:cubicBezTo>
                  <a:pt x="14357" y="6988"/>
                  <a:pt x="14368" y="6844"/>
                  <a:pt x="14386" y="6689"/>
                </a:cubicBezTo>
                <a:cubicBezTo>
                  <a:pt x="14416" y="6431"/>
                  <a:pt x="14419" y="6367"/>
                  <a:pt x="14416" y="5919"/>
                </a:cubicBezTo>
                <a:cubicBezTo>
                  <a:pt x="14414" y="5605"/>
                  <a:pt x="14407" y="5419"/>
                  <a:pt x="14398" y="5397"/>
                </a:cubicBezTo>
                <a:cubicBezTo>
                  <a:pt x="14376" y="5341"/>
                  <a:pt x="14304" y="5980"/>
                  <a:pt x="14281" y="6440"/>
                </a:cubicBezTo>
                <a:cubicBezTo>
                  <a:pt x="14261" y="6845"/>
                  <a:pt x="14258" y="6867"/>
                  <a:pt x="14212" y="6935"/>
                </a:cubicBezTo>
                <a:cubicBezTo>
                  <a:pt x="14152" y="7025"/>
                  <a:pt x="14112" y="6956"/>
                  <a:pt x="14091" y="6716"/>
                </a:cubicBezTo>
                <a:cubicBezTo>
                  <a:pt x="14082" y="6612"/>
                  <a:pt x="14065" y="6051"/>
                  <a:pt x="14052" y="5470"/>
                </a:cubicBezTo>
                <a:cubicBezTo>
                  <a:pt x="14039" y="4889"/>
                  <a:pt x="14026" y="4414"/>
                  <a:pt x="14022" y="4414"/>
                </a:cubicBezTo>
                <a:close/>
                <a:moveTo>
                  <a:pt x="15543" y="4414"/>
                </a:moveTo>
                <a:cubicBezTo>
                  <a:pt x="15539" y="4414"/>
                  <a:pt x="15530" y="4481"/>
                  <a:pt x="15523" y="4567"/>
                </a:cubicBezTo>
                <a:cubicBezTo>
                  <a:pt x="15513" y="4689"/>
                  <a:pt x="15514" y="4839"/>
                  <a:pt x="15526" y="5271"/>
                </a:cubicBezTo>
                <a:cubicBezTo>
                  <a:pt x="15550" y="6125"/>
                  <a:pt x="15547" y="6395"/>
                  <a:pt x="15510" y="6669"/>
                </a:cubicBezTo>
                <a:cubicBezTo>
                  <a:pt x="15484" y="6868"/>
                  <a:pt x="15471" y="6905"/>
                  <a:pt x="15424" y="6905"/>
                </a:cubicBezTo>
                <a:cubicBezTo>
                  <a:pt x="15379" y="6905"/>
                  <a:pt x="15365" y="6867"/>
                  <a:pt x="15344" y="6696"/>
                </a:cubicBezTo>
                <a:lnTo>
                  <a:pt x="15318" y="6490"/>
                </a:lnTo>
                <a:lnTo>
                  <a:pt x="15311" y="6776"/>
                </a:lnTo>
                <a:cubicBezTo>
                  <a:pt x="15302" y="7142"/>
                  <a:pt x="15310" y="7286"/>
                  <a:pt x="15341" y="7330"/>
                </a:cubicBezTo>
                <a:cubicBezTo>
                  <a:pt x="15420" y="7444"/>
                  <a:pt x="15478" y="7330"/>
                  <a:pt x="15528" y="6972"/>
                </a:cubicBezTo>
                <a:lnTo>
                  <a:pt x="15563" y="6716"/>
                </a:lnTo>
                <a:lnTo>
                  <a:pt x="15575" y="6972"/>
                </a:lnTo>
                <a:cubicBezTo>
                  <a:pt x="15591" y="7307"/>
                  <a:pt x="15613" y="7388"/>
                  <a:pt x="15688" y="7383"/>
                </a:cubicBezTo>
                <a:cubicBezTo>
                  <a:pt x="15771" y="7379"/>
                  <a:pt x="15853" y="7164"/>
                  <a:pt x="15870" y="6905"/>
                </a:cubicBezTo>
                <a:cubicBezTo>
                  <a:pt x="15915" y="6235"/>
                  <a:pt x="15843" y="4805"/>
                  <a:pt x="15780" y="5105"/>
                </a:cubicBezTo>
                <a:cubicBezTo>
                  <a:pt x="15756" y="5216"/>
                  <a:pt x="15722" y="5901"/>
                  <a:pt x="15726" y="6174"/>
                </a:cubicBezTo>
                <a:cubicBezTo>
                  <a:pt x="15729" y="6351"/>
                  <a:pt x="15735" y="6385"/>
                  <a:pt x="15770" y="6407"/>
                </a:cubicBezTo>
                <a:cubicBezTo>
                  <a:pt x="15798" y="6424"/>
                  <a:pt x="15818" y="6389"/>
                  <a:pt x="15832" y="6297"/>
                </a:cubicBezTo>
                <a:cubicBezTo>
                  <a:pt x="15850" y="6171"/>
                  <a:pt x="15852" y="6170"/>
                  <a:pt x="15859" y="6291"/>
                </a:cubicBezTo>
                <a:cubicBezTo>
                  <a:pt x="15875" y="6621"/>
                  <a:pt x="15825" y="6862"/>
                  <a:pt x="15720" y="6955"/>
                </a:cubicBezTo>
                <a:cubicBezTo>
                  <a:pt x="15615" y="7048"/>
                  <a:pt x="15600" y="6890"/>
                  <a:pt x="15567" y="5278"/>
                </a:cubicBezTo>
                <a:cubicBezTo>
                  <a:pt x="15557" y="4802"/>
                  <a:pt x="15546" y="4414"/>
                  <a:pt x="15543" y="4414"/>
                </a:cubicBezTo>
                <a:close/>
                <a:moveTo>
                  <a:pt x="7246" y="4736"/>
                </a:moveTo>
                <a:cubicBezTo>
                  <a:pt x="7223" y="4736"/>
                  <a:pt x="7226" y="5206"/>
                  <a:pt x="7252" y="5640"/>
                </a:cubicBezTo>
                <a:cubicBezTo>
                  <a:pt x="7294" y="6321"/>
                  <a:pt x="7298" y="6627"/>
                  <a:pt x="7268" y="6865"/>
                </a:cubicBezTo>
                <a:cubicBezTo>
                  <a:pt x="7231" y="7159"/>
                  <a:pt x="7160" y="7333"/>
                  <a:pt x="7096" y="7287"/>
                </a:cubicBezTo>
                <a:cubicBezTo>
                  <a:pt x="7003" y="7220"/>
                  <a:pt x="6969" y="6803"/>
                  <a:pt x="7002" y="6108"/>
                </a:cubicBezTo>
                <a:cubicBezTo>
                  <a:pt x="7021" y="5697"/>
                  <a:pt x="7003" y="5721"/>
                  <a:pt x="6979" y="6138"/>
                </a:cubicBezTo>
                <a:cubicBezTo>
                  <a:pt x="6949" y="6674"/>
                  <a:pt x="6950" y="7225"/>
                  <a:pt x="6984" y="7493"/>
                </a:cubicBezTo>
                <a:cubicBezTo>
                  <a:pt x="6998" y="7608"/>
                  <a:pt x="7021" y="7720"/>
                  <a:pt x="7034" y="7742"/>
                </a:cubicBezTo>
                <a:cubicBezTo>
                  <a:pt x="7048" y="7764"/>
                  <a:pt x="7069" y="7798"/>
                  <a:pt x="7080" y="7815"/>
                </a:cubicBezTo>
                <a:cubicBezTo>
                  <a:pt x="7135" y="7897"/>
                  <a:pt x="7223" y="7717"/>
                  <a:pt x="7261" y="7443"/>
                </a:cubicBezTo>
                <a:cubicBezTo>
                  <a:pt x="7312" y="7083"/>
                  <a:pt x="7328" y="6619"/>
                  <a:pt x="7311" y="5952"/>
                </a:cubicBezTo>
                <a:cubicBezTo>
                  <a:pt x="7299" y="5427"/>
                  <a:pt x="7262" y="4736"/>
                  <a:pt x="7246" y="4736"/>
                </a:cubicBezTo>
                <a:close/>
                <a:moveTo>
                  <a:pt x="342" y="4753"/>
                </a:moveTo>
                <a:cubicBezTo>
                  <a:pt x="335" y="4758"/>
                  <a:pt x="329" y="4804"/>
                  <a:pt x="318" y="4889"/>
                </a:cubicBezTo>
                <a:lnTo>
                  <a:pt x="295" y="5065"/>
                </a:lnTo>
                <a:lnTo>
                  <a:pt x="320" y="5221"/>
                </a:lnTo>
                <a:cubicBezTo>
                  <a:pt x="352" y="5422"/>
                  <a:pt x="358" y="5417"/>
                  <a:pt x="379" y="5178"/>
                </a:cubicBezTo>
                <a:cubicBezTo>
                  <a:pt x="396" y="4987"/>
                  <a:pt x="395" y="4975"/>
                  <a:pt x="369" y="4846"/>
                </a:cubicBezTo>
                <a:cubicBezTo>
                  <a:pt x="356" y="4781"/>
                  <a:pt x="349" y="4747"/>
                  <a:pt x="342" y="4753"/>
                </a:cubicBezTo>
                <a:close/>
                <a:moveTo>
                  <a:pt x="13079" y="4753"/>
                </a:moveTo>
                <a:cubicBezTo>
                  <a:pt x="13073" y="4758"/>
                  <a:pt x="13066" y="4804"/>
                  <a:pt x="13055" y="4889"/>
                </a:cubicBezTo>
                <a:lnTo>
                  <a:pt x="13032" y="5065"/>
                </a:lnTo>
                <a:lnTo>
                  <a:pt x="13057" y="5221"/>
                </a:lnTo>
                <a:cubicBezTo>
                  <a:pt x="13090" y="5422"/>
                  <a:pt x="13095" y="5417"/>
                  <a:pt x="13116" y="5178"/>
                </a:cubicBezTo>
                <a:cubicBezTo>
                  <a:pt x="13133" y="4987"/>
                  <a:pt x="13132" y="4975"/>
                  <a:pt x="13106" y="4846"/>
                </a:cubicBezTo>
                <a:cubicBezTo>
                  <a:pt x="13093" y="4781"/>
                  <a:pt x="13086" y="4747"/>
                  <a:pt x="13079" y="4753"/>
                </a:cubicBezTo>
                <a:close/>
                <a:moveTo>
                  <a:pt x="6043" y="4816"/>
                </a:moveTo>
                <a:cubicBezTo>
                  <a:pt x="6037" y="4816"/>
                  <a:pt x="6005" y="5598"/>
                  <a:pt x="6005" y="5749"/>
                </a:cubicBezTo>
                <a:cubicBezTo>
                  <a:pt x="6005" y="5805"/>
                  <a:pt x="6025" y="5962"/>
                  <a:pt x="6050" y="6095"/>
                </a:cubicBezTo>
                <a:cubicBezTo>
                  <a:pt x="6075" y="6228"/>
                  <a:pt x="6099" y="6335"/>
                  <a:pt x="6102" y="6337"/>
                </a:cubicBezTo>
                <a:cubicBezTo>
                  <a:pt x="6105" y="6339"/>
                  <a:pt x="6114" y="6172"/>
                  <a:pt x="6120" y="5962"/>
                </a:cubicBezTo>
                <a:cubicBezTo>
                  <a:pt x="6127" y="5752"/>
                  <a:pt x="6134" y="5523"/>
                  <a:pt x="6137" y="5457"/>
                </a:cubicBezTo>
                <a:cubicBezTo>
                  <a:pt x="6141" y="5379"/>
                  <a:pt x="6126" y="5244"/>
                  <a:pt x="6096" y="5075"/>
                </a:cubicBezTo>
                <a:cubicBezTo>
                  <a:pt x="6070" y="4931"/>
                  <a:pt x="6046" y="4816"/>
                  <a:pt x="6043" y="4816"/>
                </a:cubicBezTo>
                <a:close/>
                <a:moveTo>
                  <a:pt x="6504" y="4816"/>
                </a:moveTo>
                <a:cubicBezTo>
                  <a:pt x="6497" y="4816"/>
                  <a:pt x="6465" y="5598"/>
                  <a:pt x="6465" y="5749"/>
                </a:cubicBezTo>
                <a:cubicBezTo>
                  <a:pt x="6465" y="5805"/>
                  <a:pt x="6486" y="5962"/>
                  <a:pt x="6511" y="6095"/>
                </a:cubicBezTo>
                <a:cubicBezTo>
                  <a:pt x="6536" y="6228"/>
                  <a:pt x="6559" y="6335"/>
                  <a:pt x="6562" y="6337"/>
                </a:cubicBezTo>
                <a:cubicBezTo>
                  <a:pt x="6566" y="6339"/>
                  <a:pt x="6574" y="6172"/>
                  <a:pt x="6580" y="5962"/>
                </a:cubicBezTo>
                <a:cubicBezTo>
                  <a:pt x="6587" y="5752"/>
                  <a:pt x="6595" y="5523"/>
                  <a:pt x="6598" y="5457"/>
                </a:cubicBezTo>
                <a:cubicBezTo>
                  <a:pt x="6602" y="5379"/>
                  <a:pt x="6587" y="5244"/>
                  <a:pt x="6556" y="5075"/>
                </a:cubicBezTo>
                <a:cubicBezTo>
                  <a:pt x="6530" y="4931"/>
                  <a:pt x="6507" y="4816"/>
                  <a:pt x="6504" y="4816"/>
                </a:cubicBezTo>
                <a:close/>
                <a:moveTo>
                  <a:pt x="4344" y="4846"/>
                </a:moveTo>
                <a:cubicBezTo>
                  <a:pt x="4337" y="4850"/>
                  <a:pt x="4331" y="4891"/>
                  <a:pt x="4320" y="4972"/>
                </a:cubicBezTo>
                <a:cubicBezTo>
                  <a:pt x="4298" y="5123"/>
                  <a:pt x="4294" y="5128"/>
                  <a:pt x="4282" y="5018"/>
                </a:cubicBezTo>
                <a:cubicBezTo>
                  <a:pt x="4263" y="4848"/>
                  <a:pt x="4247" y="4863"/>
                  <a:pt x="4230" y="5068"/>
                </a:cubicBezTo>
                <a:cubicBezTo>
                  <a:pt x="4217" y="5224"/>
                  <a:pt x="4218" y="5260"/>
                  <a:pt x="4240" y="5390"/>
                </a:cubicBezTo>
                <a:cubicBezTo>
                  <a:pt x="4273" y="5578"/>
                  <a:pt x="4276" y="5574"/>
                  <a:pt x="4295" y="5357"/>
                </a:cubicBezTo>
                <a:cubicBezTo>
                  <a:pt x="4310" y="5184"/>
                  <a:pt x="4312" y="5183"/>
                  <a:pt x="4332" y="5317"/>
                </a:cubicBezTo>
                <a:cubicBezTo>
                  <a:pt x="4359" y="5498"/>
                  <a:pt x="4362" y="5495"/>
                  <a:pt x="4382" y="5264"/>
                </a:cubicBezTo>
                <a:cubicBezTo>
                  <a:pt x="4398" y="5080"/>
                  <a:pt x="4397" y="5063"/>
                  <a:pt x="4371" y="4935"/>
                </a:cubicBezTo>
                <a:cubicBezTo>
                  <a:pt x="4358" y="4871"/>
                  <a:pt x="4351" y="4841"/>
                  <a:pt x="4344" y="4846"/>
                </a:cubicBezTo>
                <a:close/>
                <a:moveTo>
                  <a:pt x="19226" y="4896"/>
                </a:moveTo>
                <a:cubicBezTo>
                  <a:pt x="19169" y="4924"/>
                  <a:pt x="19076" y="5468"/>
                  <a:pt x="19033" y="6061"/>
                </a:cubicBezTo>
                <a:cubicBezTo>
                  <a:pt x="19006" y="6439"/>
                  <a:pt x="19001" y="6463"/>
                  <a:pt x="18958" y="6487"/>
                </a:cubicBezTo>
                <a:cubicBezTo>
                  <a:pt x="18887" y="6525"/>
                  <a:pt x="18875" y="6469"/>
                  <a:pt x="18898" y="6204"/>
                </a:cubicBezTo>
                <a:cubicBezTo>
                  <a:pt x="18921" y="5935"/>
                  <a:pt x="18922" y="5363"/>
                  <a:pt x="18898" y="5095"/>
                </a:cubicBezTo>
                <a:cubicBezTo>
                  <a:pt x="18865" y="4718"/>
                  <a:pt x="18784" y="4885"/>
                  <a:pt x="18685" y="5540"/>
                </a:cubicBezTo>
                <a:cubicBezTo>
                  <a:pt x="18657" y="5727"/>
                  <a:pt x="18626" y="6011"/>
                  <a:pt x="18616" y="6171"/>
                </a:cubicBezTo>
                <a:cubicBezTo>
                  <a:pt x="18598" y="6446"/>
                  <a:pt x="18595" y="6463"/>
                  <a:pt x="18540" y="6487"/>
                </a:cubicBezTo>
                <a:cubicBezTo>
                  <a:pt x="18454" y="6524"/>
                  <a:pt x="18441" y="6405"/>
                  <a:pt x="18450" y="5630"/>
                </a:cubicBezTo>
                <a:cubicBezTo>
                  <a:pt x="18456" y="5058"/>
                  <a:pt x="18455" y="5022"/>
                  <a:pt x="18438" y="5128"/>
                </a:cubicBezTo>
                <a:cubicBezTo>
                  <a:pt x="18402" y="5353"/>
                  <a:pt x="18376" y="5712"/>
                  <a:pt x="18369" y="6085"/>
                </a:cubicBezTo>
                <a:lnTo>
                  <a:pt x="18362" y="6463"/>
                </a:lnTo>
                <a:lnTo>
                  <a:pt x="18254" y="6487"/>
                </a:lnTo>
                <a:cubicBezTo>
                  <a:pt x="18132" y="6512"/>
                  <a:pt x="18132" y="6513"/>
                  <a:pt x="18112" y="5899"/>
                </a:cubicBezTo>
                <a:cubicBezTo>
                  <a:pt x="18094" y="5333"/>
                  <a:pt x="18068" y="5101"/>
                  <a:pt x="18022" y="5072"/>
                </a:cubicBezTo>
                <a:cubicBezTo>
                  <a:pt x="17990" y="5051"/>
                  <a:pt x="17980" y="5090"/>
                  <a:pt x="17951" y="5354"/>
                </a:cubicBezTo>
                <a:cubicBezTo>
                  <a:pt x="17911" y="5716"/>
                  <a:pt x="17875" y="6398"/>
                  <a:pt x="17875" y="6786"/>
                </a:cubicBezTo>
                <a:cubicBezTo>
                  <a:pt x="17875" y="7115"/>
                  <a:pt x="17901" y="7272"/>
                  <a:pt x="17969" y="7354"/>
                </a:cubicBezTo>
                <a:cubicBezTo>
                  <a:pt x="17994" y="7384"/>
                  <a:pt x="18017" y="7435"/>
                  <a:pt x="18020" y="7470"/>
                </a:cubicBezTo>
                <a:cubicBezTo>
                  <a:pt x="18027" y="7561"/>
                  <a:pt x="17970" y="7900"/>
                  <a:pt x="17911" y="8118"/>
                </a:cubicBezTo>
                <a:cubicBezTo>
                  <a:pt x="17856" y="8316"/>
                  <a:pt x="17802" y="8352"/>
                  <a:pt x="17730" y="8237"/>
                </a:cubicBezTo>
                <a:lnTo>
                  <a:pt x="17688" y="8167"/>
                </a:lnTo>
                <a:lnTo>
                  <a:pt x="17708" y="8340"/>
                </a:lnTo>
                <a:cubicBezTo>
                  <a:pt x="17719" y="8434"/>
                  <a:pt x="17753" y="8582"/>
                  <a:pt x="17783" y="8669"/>
                </a:cubicBezTo>
                <a:cubicBezTo>
                  <a:pt x="17856" y="8878"/>
                  <a:pt x="17942" y="8882"/>
                  <a:pt x="17986" y="8679"/>
                </a:cubicBezTo>
                <a:cubicBezTo>
                  <a:pt x="18019" y="8525"/>
                  <a:pt x="18061" y="8152"/>
                  <a:pt x="18100" y="7649"/>
                </a:cubicBezTo>
                <a:lnTo>
                  <a:pt x="18121" y="7387"/>
                </a:lnTo>
                <a:lnTo>
                  <a:pt x="18232" y="7387"/>
                </a:lnTo>
                <a:cubicBezTo>
                  <a:pt x="18342" y="7387"/>
                  <a:pt x="18343" y="7387"/>
                  <a:pt x="18356" y="7168"/>
                </a:cubicBezTo>
                <a:lnTo>
                  <a:pt x="18369" y="6948"/>
                </a:lnTo>
                <a:lnTo>
                  <a:pt x="18391" y="7168"/>
                </a:lnTo>
                <a:lnTo>
                  <a:pt x="18412" y="7387"/>
                </a:lnTo>
                <a:lnTo>
                  <a:pt x="18708" y="7387"/>
                </a:lnTo>
                <a:lnTo>
                  <a:pt x="19004" y="7387"/>
                </a:lnTo>
                <a:lnTo>
                  <a:pt x="19029" y="7104"/>
                </a:lnTo>
                <a:lnTo>
                  <a:pt x="19053" y="6825"/>
                </a:lnTo>
                <a:lnTo>
                  <a:pt x="19122" y="7021"/>
                </a:lnTo>
                <a:cubicBezTo>
                  <a:pt x="19160" y="7128"/>
                  <a:pt x="19200" y="7253"/>
                  <a:pt x="19212" y="7300"/>
                </a:cubicBezTo>
                <a:cubicBezTo>
                  <a:pt x="19224" y="7348"/>
                  <a:pt x="19237" y="7387"/>
                  <a:pt x="19243" y="7387"/>
                </a:cubicBezTo>
                <a:cubicBezTo>
                  <a:pt x="19260" y="7387"/>
                  <a:pt x="19310" y="6610"/>
                  <a:pt x="19310" y="6337"/>
                </a:cubicBezTo>
                <a:cubicBezTo>
                  <a:pt x="19310" y="5980"/>
                  <a:pt x="19265" y="4967"/>
                  <a:pt x="19247" y="4915"/>
                </a:cubicBezTo>
                <a:cubicBezTo>
                  <a:pt x="19241" y="4897"/>
                  <a:pt x="19234" y="4891"/>
                  <a:pt x="19226" y="4896"/>
                </a:cubicBezTo>
                <a:close/>
                <a:moveTo>
                  <a:pt x="8649" y="5062"/>
                </a:moveTo>
                <a:cubicBezTo>
                  <a:pt x="8647" y="5047"/>
                  <a:pt x="8644" y="5050"/>
                  <a:pt x="8641" y="5068"/>
                </a:cubicBezTo>
                <a:cubicBezTo>
                  <a:pt x="8634" y="5117"/>
                  <a:pt x="8627" y="5238"/>
                  <a:pt x="8627" y="5341"/>
                </a:cubicBezTo>
                <a:cubicBezTo>
                  <a:pt x="8627" y="5472"/>
                  <a:pt x="8615" y="5579"/>
                  <a:pt x="8587" y="5699"/>
                </a:cubicBezTo>
                <a:cubicBezTo>
                  <a:pt x="8541" y="5892"/>
                  <a:pt x="8499" y="6310"/>
                  <a:pt x="8499" y="6566"/>
                </a:cubicBezTo>
                <a:cubicBezTo>
                  <a:pt x="8499" y="6699"/>
                  <a:pt x="8509" y="6759"/>
                  <a:pt x="8543" y="6835"/>
                </a:cubicBezTo>
                <a:cubicBezTo>
                  <a:pt x="8581" y="6921"/>
                  <a:pt x="8591" y="6918"/>
                  <a:pt x="8618" y="6802"/>
                </a:cubicBezTo>
                <a:lnTo>
                  <a:pt x="8650" y="6666"/>
                </a:lnTo>
                <a:lnTo>
                  <a:pt x="8667" y="6965"/>
                </a:lnTo>
                <a:cubicBezTo>
                  <a:pt x="8688" y="7342"/>
                  <a:pt x="8696" y="7385"/>
                  <a:pt x="8756" y="7387"/>
                </a:cubicBezTo>
                <a:cubicBezTo>
                  <a:pt x="8795" y="7388"/>
                  <a:pt x="8811" y="7346"/>
                  <a:pt x="8831" y="7187"/>
                </a:cubicBezTo>
                <a:cubicBezTo>
                  <a:pt x="8845" y="7077"/>
                  <a:pt x="8861" y="6985"/>
                  <a:pt x="8867" y="6985"/>
                </a:cubicBezTo>
                <a:cubicBezTo>
                  <a:pt x="8874" y="6985"/>
                  <a:pt x="8903" y="7112"/>
                  <a:pt x="8932" y="7267"/>
                </a:cubicBezTo>
                <a:cubicBezTo>
                  <a:pt x="8995" y="7607"/>
                  <a:pt x="9030" y="7630"/>
                  <a:pt x="9045" y="7344"/>
                </a:cubicBezTo>
                <a:cubicBezTo>
                  <a:pt x="9055" y="7147"/>
                  <a:pt x="9056" y="7145"/>
                  <a:pt x="9087" y="7264"/>
                </a:cubicBezTo>
                <a:cubicBezTo>
                  <a:pt x="9134" y="7448"/>
                  <a:pt x="9218" y="7425"/>
                  <a:pt x="9253" y="7217"/>
                </a:cubicBezTo>
                <a:lnTo>
                  <a:pt x="9281" y="7048"/>
                </a:lnTo>
                <a:lnTo>
                  <a:pt x="9306" y="7217"/>
                </a:lnTo>
                <a:cubicBezTo>
                  <a:pt x="9340" y="7459"/>
                  <a:pt x="9398" y="7444"/>
                  <a:pt x="9440" y="7181"/>
                </a:cubicBezTo>
                <a:lnTo>
                  <a:pt x="9473" y="6972"/>
                </a:lnTo>
                <a:lnTo>
                  <a:pt x="9485" y="7181"/>
                </a:lnTo>
                <a:cubicBezTo>
                  <a:pt x="9501" y="7444"/>
                  <a:pt x="9552" y="7461"/>
                  <a:pt x="9586" y="7217"/>
                </a:cubicBezTo>
                <a:lnTo>
                  <a:pt x="9610" y="7051"/>
                </a:lnTo>
                <a:lnTo>
                  <a:pt x="9622" y="7217"/>
                </a:lnTo>
                <a:cubicBezTo>
                  <a:pt x="9632" y="7359"/>
                  <a:pt x="9644" y="7386"/>
                  <a:pt x="9695" y="7383"/>
                </a:cubicBezTo>
                <a:cubicBezTo>
                  <a:pt x="9778" y="7379"/>
                  <a:pt x="9859" y="7163"/>
                  <a:pt x="9876" y="6905"/>
                </a:cubicBezTo>
                <a:cubicBezTo>
                  <a:pt x="9921" y="6235"/>
                  <a:pt x="9849" y="4805"/>
                  <a:pt x="9786" y="5105"/>
                </a:cubicBezTo>
                <a:cubicBezTo>
                  <a:pt x="9762" y="5216"/>
                  <a:pt x="9728" y="5901"/>
                  <a:pt x="9732" y="6174"/>
                </a:cubicBezTo>
                <a:cubicBezTo>
                  <a:pt x="9735" y="6351"/>
                  <a:pt x="9741" y="6385"/>
                  <a:pt x="9776" y="6407"/>
                </a:cubicBezTo>
                <a:cubicBezTo>
                  <a:pt x="9803" y="6423"/>
                  <a:pt x="9824" y="6388"/>
                  <a:pt x="9836" y="6307"/>
                </a:cubicBezTo>
                <a:cubicBezTo>
                  <a:pt x="9857" y="6167"/>
                  <a:pt x="9869" y="6213"/>
                  <a:pt x="9869" y="6433"/>
                </a:cubicBezTo>
                <a:cubicBezTo>
                  <a:pt x="9869" y="6636"/>
                  <a:pt x="9830" y="6809"/>
                  <a:pt x="9759" y="6915"/>
                </a:cubicBezTo>
                <a:cubicBezTo>
                  <a:pt x="9685" y="7026"/>
                  <a:pt x="9647" y="6963"/>
                  <a:pt x="9631" y="6702"/>
                </a:cubicBezTo>
                <a:cubicBezTo>
                  <a:pt x="9616" y="6452"/>
                  <a:pt x="9604" y="6450"/>
                  <a:pt x="9578" y="6702"/>
                </a:cubicBezTo>
                <a:cubicBezTo>
                  <a:pt x="9551" y="6960"/>
                  <a:pt x="9533" y="6958"/>
                  <a:pt x="9507" y="6689"/>
                </a:cubicBezTo>
                <a:lnTo>
                  <a:pt x="9486" y="6473"/>
                </a:lnTo>
                <a:lnTo>
                  <a:pt x="9453" y="6683"/>
                </a:lnTo>
                <a:cubicBezTo>
                  <a:pt x="9434" y="6799"/>
                  <a:pt x="9409" y="6916"/>
                  <a:pt x="9397" y="6945"/>
                </a:cubicBezTo>
                <a:cubicBezTo>
                  <a:pt x="9373" y="7002"/>
                  <a:pt x="9326" y="6812"/>
                  <a:pt x="9316" y="6619"/>
                </a:cubicBezTo>
                <a:cubicBezTo>
                  <a:pt x="9307" y="6451"/>
                  <a:pt x="9293" y="6475"/>
                  <a:pt x="9266" y="6706"/>
                </a:cubicBezTo>
                <a:cubicBezTo>
                  <a:pt x="9241" y="6926"/>
                  <a:pt x="9182" y="7038"/>
                  <a:pt x="9136" y="6952"/>
                </a:cubicBezTo>
                <a:cubicBezTo>
                  <a:pt x="9121" y="6923"/>
                  <a:pt x="9079" y="6702"/>
                  <a:pt x="9044" y="6460"/>
                </a:cubicBezTo>
                <a:cubicBezTo>
                  <a:pt x="8963" y="5901"/>
                  <a:pt x="8941" y="5891"/>
                  <a:pt x="8893" y="6390"/>
                </a:cubicBezTo>
                <a:cubicBezTo>
                  <a:pt x="8853" y="6814"/>
                  <a:pt x="8815" y="6985"/>
                  <a:pt x="8763" y="6985"/>
                </a:cubicBezTo>
                <a:cubicBezTo>
                  <a:pt x="8707" y="6985"/>
                  <a:pt x="8692" y="6787"/>
                  <a:pt x="8672" y="5826"/>
                </a:cubicBezTo>
                <a:cubicBezTo>
                  <a:pt x="8662" y="5313"/>
                  <a:pt x="8656" y="5105"/>
                  <a:pt x="8649" y="5062"/>
                </a:cubicBezTo>
                <a:close/>
                <a:moveTo>
                  <a:pt x="16311" y="5417"/>
                </a:moveTo>
                <a:cubicBezTo>
                  <a:pt x="16287" y="5372"/>
                  <a:pt x="16280" y="5406"/>
                  <a:pt x="16259" y="5656"/>
                </a:cubicBezTo>
                <a:cubicBezTo>
                  <a:pt x="16246" y="5817"/>
                  <a:pt x="16237" y="5961"/>
                  <a:pt x="16239" y="5975"/>
                </a:cubicBezTo>
                <a:cubicBezTo>
                  <a:pt x="16241" y="5989"/>
                  <a:pt x="16254" y="6043"/>
                  <a:pt x="16267" y="6095"/>
                </a:cubicBezTo>
                <a:cubicBezTo>
                  <a:pt x="16298" y="6215"/>
                  <a:pt x="16297" y="6318"/>
                  <a:pt x="16264" y="6683"/>
                </a:cubicBezTo>
                <a:cubicBezTo>
                  <a:pt x="16249" y="6845"/>
                  <a:pt x="16238" y="7006"/>
                  <a:pt x="16238" y="7041"/>
                </a:cubicBezTo>
                <a:cubicBezTo>
                  <a:pt x="16238" y="7077"/>
                  <a:pt x="16253" y="7184"/>
                  <a:pt x="16273" y="7280"/>
                </a:cubicBezTo>
                <a:cubicBezTo>
                  <a:pt x="16319" y="7514"/>
                  <a:pt x="16328" y="7509"/>
                  <a:pt x="16354" y="7234"/>
                </a:cubicBezTo>
                <a:cubicBezTo>
                  <a:pt x="16382" y="6938"/>
                  <a:pt x="16383" y="6919"/>
                  <a:pt x="16349" y="6653"/>
                </a:cubicBezTo>
                <a:lnTo>
                  <a:pt x="16320" y="6430"/>
                </a:lnTo>
                <a:lnTo>
                  <a:pt x="16349" y="6181"/>
                </a:lnTo>
                <a:cubicBezTo>
                  <a:pt x="16364" y="6043"/>
                  <a:pt x="16376" y="5882"/>
                  <a:pt x="16376" y="5826"/>
                </a:cubicBezTo>
                <a:cubicBezTo>
                  <a:pt x="16376" y="5682"/>
                  <a:pt x="16344" y="5479"/>
                  <a:pt x="16311" y="5417"/>
                </a:cubicBezTo>
                <a:close/>
                <a:moveTo>
                  <a:pt x="5233" y="5473"/>
                </a:moveTo>
                <a:cubicBezTo>
                  <a:pt x="5229" y="5482"/>
                  <a:pt x="5224" y="5504"/>
                  <a:pt x="5217" y="5547"/>
                </a:cubicBezTo>
                <a:cubicBezTo>
                  <a:pt x="5191" y="5709"/>
                  <a:pt x="5160" y="6258"/>
                  <a:pt x="5159" y="6566"/>
                </a:cubicBezTo>
                <a:cubicBezTo>
                  <a:pt x="5159" y="6875"/>
                  <a:pt x="5183" y="7263"/>
                  <a:pt x="5210" y="7380"/>
                </a:cubicBezTo>
                <a:cubicBezTo>
                  <a:pt x="5274" y="7659"/>
                  <a:pt x="5342" y="7160"/>
                  <a:pt x="5291" y="6782"/>
                </a:cubicBezTo>
                <a:cubicBezTo>
                  <a:pt x="5279" y="6691"/>
                  <a:pt x="5264" y="6665"/>
                  <a:pt x="5243" y="6696"/>
                </a:cubicBezTo>
                <a:cubicBezTo>
                  <a:pt x="5217" y="6735"/>
                  <a:pt x="5210" y="6707"/>
                  <a:pt x="5201" y="6530"/>
                </a:cubicBezTo>
                <a:cubicBezTo>
                  <a:pt x="5189" y="6288"/>
                  <a:pt x="5196" y="6076"/>
                  <a:pt x="5226" y="5756"/>
                </a:cubicBezTo>
                <a:cubicBezTo>
                  <a:pt x="5244" y="5566"/>
                  <a:pt x="5245" y="5449"/>
                  <a:pt x="5233" y="5473"/>
                </a:cubicBezTo>
                <a:close/>
                <a:moveTo>
                  <a:pt x="12691" y="5676"/>
                </a:moveTo>
                <a:lnTo>
                  <a:pt x="12676" y="5899"/>
                </a:lnTo>
                <a:cubicBezTo>
                  <a:pt x="12662" y="6100"/>
                  <a:pt x="12662" y="6155"/>
                  <a:pt x="12678" y="6410"/>
                </a:cubicBezTo>
                <a:cubicBezTo>
                  <a:pt x="12695" y="6680"/>
                  <a:pt x="12695" y="6701"/>
                  <a:pt x="12678" y="6799"/>
                </a:cubicBezTo>
                <a:cubicBezTo>
                  <a:pt x="12650" y="6953"/>
                  <a:pt x="12597" y="7006"/>
                  <a:pt x="12506" y="6972"/>
                </a:cubicBezTo>
                <a:cubicBezTo>
                  <a:pt x="12436" y="6945"/>
                  <a:pt x="12422" y="6912"/>
                  <a:pt x="12404" y="6752"/>
                </a:cubicBezTo>
                <a:cubicBezTo>
                  <a:pt x="12379" y="6514"/>
                  <a:pt x="12387" y="6423"/>
                  <a:pt x="12433" y="6423"/>
                </a:cubicBezTo>
                <a:cubicBezTo>
                  <a:pt x="12458" y="6423"/>
                  <a:pt x="12472" y="6374"/>
                  <a:pt x="12480" y="6267"/>
                </a:cubicBezTo>
                <a:cubicBezTo>
                  <a:pt x="12497" y="6028"/>
                  <a:pt x="12496" y="6022"/>
                  <a:pt x="12424" y="6022"/>
                </a:cubicBezTo>
                <a:cubicBezTo>
                  <a:pt x="12387" y="6021"/>
                  <a:pt x="12315" y="5964"/>
                  <a:pt x="12262" y="5895"/>
                </a:cubicBezTo>
                <a:cubicBezTo>
                  <a:pt x="12156" y="5756"/>
                  <a:pt x="12120" y="5809"/>
                  <a:pt x="12090" y="6148"/>
                </a:cubicBezTo>
                <a:cubicBezTo>
                  <a:pt x="12065" y="6439"/>
                  <a:pt x="12069" y="6542"/>
                  <a:pt x="12101" y="6387"/>
                </a:cubicBezTo>
                <a:cubicBezTo>
                  <a:pt x="12132" y="6236"/>
                  <a:pt x="12225" y="6241"/>
                  <a:pt x="12231" y="6394"/>
                </a:cubicBezTo>
                <a:cubicBezTo>
                  <a:pt x="12234" y="6444"/>
                  <a:pt x="12215" y="6596"/>
                  <a:pt x="12189" y="6736"/>
                </a:cubicBezTo>
                <a:cubicBezTo>
                  <a:pt x="12128" y="7073"/>
                  <a:pt x="12066" y="7777"/>
                  <a:pt x="12057" y="8237"/>
                </a:cubicBezTo>
                <a:cubicBezTo>
                  <a:pt x="12045" y="8863"/>
                  <a:pt x="12056" y="9435"/>
                  <a:pt x="12088" y="9745"/>
                </a:cubicBezTo>
                <a:cubicBezTo>
                  <a:pt x="12122" y="10080"/>
                  <a:pt x="12194" y="10356"/>
                  <a:pt x="12270" y="10443"/>
                </a:cubicBezTo>
                <a:cubicBezTo>
                  <a:pt x="12373" y="10561"/>
                  <a:pt x="12550" y="10326"/>
                  <a:pt x="12604" y="9998"/>
                </a:cubicBezTo>
                <a:cubicBezTo>
                  <a:pt x="12625" y="9872"/>
                  <a:pt x="12625" y="9867"/>
                  <a:pt x="12599" y="9915"/>
                </a:cubicBezTo>
                <a:cubicBezTo>
                  <a:pt x="12537" y="10025"/>
                  <a:pt x="12345" y="10056"/>
                  <a:pt x="12286" y="9964"/>
                </a:cubicBezTo>
                <a:cubicBezTo>
                  <a:pt x="12129" y="9718"/>
                  <a:pt x="12048" y="8764"/>
                  <a:pt x="12104" y="7829"/>
                </a:cubicBezTo>
                <a:cubicBezTo>
                  <a:pt x="12138" y="7276"/>
                  <a:pt x="12252" y="6630"/>
                  <a:pt x="12326" y="6570"/>
                </a:cubicBezTo>
                <a:cubicBezTo>
                  <a:pt x="12356" y="6545"/>
                  <a:pt x="12356" y="6553"/>
                  <a:pt x="12353" y="6885"/>
                </a:cubicBezTo>
                <a:cubicBezTo>
                  <a:pt x="12351" y="7190"/>
                  <a:pt x="12353" y="7235"/>
                  <a:pt x="12379" y="7307"/>
                </a:cubicBezTo>
                <a:cubicBezTo>
                  <a:pt x="12394" y="7351"/>
                  <a:pt x="12465" y="7387"/>
                  <a:pt x="12535" y="7387"/>
                </a:cubicBezTo>
                <a:cubicBezTo>
                  <a:pt x="12656" y="7387"/>
                  <a:pt x="12665" y="7375"/>
                  <a:pt x="12689" y="7194"/>
                </a:cubicBezTo>
                <a:cubicBezTo>
                  <a:pt x="12726" y="6920"/>
                  <a:pt x="12733" y="6498"/>
                  <a:pt x="12710" y="6045"/>
                </a:cubicBezTo>
                <a:lnTo>
                  <a:pt x="12691" y="5676"/>
                </a:lnTo>
                <a:close/>
                <a:moveTo>
                  <a:pt x="15182" y="5885"/>
                </a:moveTo>
                <a:cubicBezTo>
                  <a:pt x="15176" y="5870"/>
                  <a:pt x="15165" y="5954"/>
                  <a:pt x="15158" y="6071"/>
                </a:cubicBezTo>
                <a:cubicBezTo>
                  <a:pt x="15147" y="6255"/>
                  <a:pt x="15148" y="6308"/>
                  <a:pt x="15165" y="6453"/>
                </a:cubicBezTo>
                <a:cubicBezTo>
                  <a:pt x="15177" y="6547"/>
                  <a:pt x="15194" y="6741"/>
                  <a:pt x="15204" y="6885"/>
                </a:cubicBezTo>
                <a:cubicBezTo>
                  <a:pt x="15225" y="7197"/>
                  <a:pt x="15218" y="7315"/>
                  <a:pt x="15153" y="7848"/>
                </a:cubicBezTo>
                <a:cubicBezTo>
                  <a:pt x="15093" y="8337"/>
                  <a:pt x="15038" y="8538"/>
                  <a:pt x="14981" y="8476"/>
                </a:cubicBezTo>
                <a:lnTo>
                  <a:pt x="14937" y="8426"/>
                </a:lnTo>
                <a:lnTo>
                  <a:pt x="14974" y="8593"/>
                </a:lnTo>
                <a:cubicBezTo>
                  <a:pt x="15092" y="9108"/>
                  <a:pt x="15239" y="8165"/>
                  <a:pt x="15235" y="6925"/>
                </a:cubicBezTo>
                <a:cubicBezTo>
                  <a:pt x="15234" y="6435"/>
                  <a:pt x="15209" y="5952"/>
                  <a:pt x="15182" y="5885"/>
                </a:cubicBezTo>
                <a:close/>
                <a:moveTo>
                  <a:pt x="11291" y="7809"/>
                </a:moveTo>
                <a:cubicBezTo>
                  <a:pt x="11285" y="7814"/>
                  <a:pt x="11280" y="7862"/>
                  <a:pt x="11270" y="7958"/>
                </a:cubicBezTo>
                <a:cubicBezTo>
                  <a:pt x="11244" y="8207"/>
                  <a:pt x="11244" y="8210"/>
                  <a:pt x="11279" y="8370"/>
                </a:cubicBezTo>
                <a:cubicBezTo>
                  <a:pt x="11307" y="8501"/>
                  <a:pt x="11309" y="8497"/>
                  <a:pt x="11327" y="8327"/>
                </a:cubicBezTo>
                <a:cubicBezTo>
                  <a:pt x="11350" y="8100"/>
                  <a:pt x="11351" y="8100"/>
                  <a:pt x="11318" y="7918"/>
                </a:cubicBezTo>
                <a:cubicBezTo>
                  <a:pt x="11304" y="7842"/>
                  <a:pt x="11297" y="7804"/>
                  <a:pt x="11291" y="7809"/>
                </a:cubicBezTo>
                <a:close/>
                <a:moveTo>
                  <a:pt x="3033" y="7838"/>
                </a:moveTo>
                <a:cubicBezTo>
                  <a:pt x="3027" y="7841"/>
                  <a:pt x="3022" y="7876"/>
                  <a:pt x="3014" y="7941"/>
                </a:cubicBezTo>
                <a:cubicBezTo>
                  <a:pt x="2991" y="8134"/>
                  <a:pt x="2993" y="8228"/>
                  <a:pt x="3021" y="8377"/>
                </a:cubicBezTo>
                <a:cubicBezTo>
                  <a:pt x="3043" y="8493"/>
                  <a:pt x="3047" y="8489"/>
                  <a:pt x="3064" y="8337"/>
                </a:cubicBezTo>
                <a:cubicBezTo>
                  <a:pt x="3089" y="8121"/>
                  <a:pt x="3088" y="8072"/>
                  <a:pt x="3057" y="7922"/>
                </a:cubicBezTo>
                <a:cubicBezTo>
                  <a:pt x="3046" y="7864"/>
                  <a:pt x="3039" y="7836"/>
                  <a:pt x="3033" y="7838"/>
                </a:cubicBezTo>
                <a:close/>
                <a:moveTo>
                  <a:pt x="8728" y="8194"/>
                </a:moveTo>
                <a:cubicBezTo>
                  <a:pt x="8709" y="8199"/>
                  <a:pt x="8548" y="8876"/>
                  <a:pt x="8545" y="8961"/>
                </a:cubicBezTo>
                <a:cubicBezTo>
                  <a:pt x="8540" y="9077"/>
                  <a:pt x="8705" y="8485"/>
                  <a:pt x="8723" y="8320"/>
                </a:cubicBezTo>
                <a:cubicBezTo>
                  <a:pt x="8731" y="8249"/>
                  <a:pt x="8733" y="8192"/>
                  <a:pt x="8728" y="8194"/>
                </a:cubicBezTo>
                <a:close/>
                <a:moveTo>
                  <a:pt x="12323" y="8280"/>
                </a:moveTo>
                <a:cubicBezTo>
                  <a:pt x="12313" y="8286"/>
                  <a:pt x="12305" y="8339"/>
                  <a:pt x="12292" y="8440"/>
                </a:cubicBezTo>
                <a:cubicBezTo>
                  <a:pt x="12273" y="8604"/>
                  <a:pt x="12273" y="8608"/>
                  <a:pt x="12299" y="8759"/>
                </a:cubicBezTo>
                <a:cubicBezTo>
                  <a:pt x="12333" y="8955"/>
                  <a:pt x="12336" y="8952"/>
                  <a:pt x="12356" y="8722"/>
                </a:cubicBezTo>
                <a:cubicBezTo>
                  <a:pt x="12371" y="8546"/>
                  <a:pt x="12371" y="8519"/>
                  <a:pt x="12353" y="8400"/>
                </a:cubicBezTo>
                <a:cubicBezTo>
                  <a:pt x="12341" y="8315"/>
                  <a:pt x="12332" y="8275"/>
                  <a:pt x="12323" y="8280"/>
                </a:cubicBezTo>
                <a:close/>
                <a:moveTo>
                  <a:pt x="10381" y="8284"/>
                </a:moveTo>
                <a:cubicBezTo>
                  <a:pt x="10383" y="8224"/>
                  <a:pt x="10340" y="8351"/>
                  <a:pt x="10286" y="8566"/>
                </a:cubicBezTo>
                <a:cubicBezTo>
                  <a:pt x="10231" y="8780"/>
                  <a:pt x="10184" y="9005"/>
                  <a:pt x="10181" y="9064"/>
                </a:cubicBezTo>
                <a:cubicBezTo>
                  <a:pt x="10179" y="9124"/>
                  <a:pt x="10222" y="8996"/>
                  <a:pt x="10277" y="8782"/>
                </a:cubicBezTo>
                <a:cubicBezTo>
                  <a:pt x="10332" y="8567"/>
                  <a:pt x="10378" y="8343"/>
                  <a:pt x="10381" y="8284"/>
                </a:cubicBezTo>
                <a:close/>
                <a:moveTo>
                  <a:pt x="3862" y="8629"/>
                </a:moveTo>
                <a:cubicBezTo>
                  <a:pt x="3856" y="8628"/>
                  <a:pt x="3851" y="8659"/>
                  <a:pt x="3841" y="8722"/>
                </a:cubicBezTo>
                <a:cubicBezTo>
                  <a:pt x="3815" y="8900"/>
                  <a:pt x="3816" y="9027"/>
                  <a:pt x="3846" y="9180"/>
                </a:cubicBezTo>
                <a:cubicBezTo>
                  <a:pt x="3878" y="9351"/>
                  <a:pt x="3880" y="9349"/>
                  <a:pt x="3896" y="9097"/>
                </a:cubicBezTo>
                <a:cubicBezTo>
                  <a:pt x="3907" y="8902"/>
                  <a:pt x="3906" y="8861"/>
                  <a:pt x="3885" y="8732"/>
                </a:cubicBezTo>
                <a:cubicBezTo>
                  <a:pt x="3874" y="8664"/>
                  <a:pt x="3867" y="8630"/>
                  <a:pt x="3862" y="8629"/>
                </a:cubicBezTo>
                <a:close/>
                <a:moveTo>
                  <a:pt x="8728" y="8676"/>
                </a:moveTo>
                <a:cubicBezTo>
                  <a:pt x="8710" y="8681"/>
                  <a:pt x="8548" y="9356"/>
                  <a:pt x="8545" y="9440"/>
                </a:cubicBezTo>
                <a:cubicBezTo>
                  <a:pt x="8540" y="9552"/>
                  <a:pt x="8706" y="8958"/>
                  <a:pt x="8723" y="8798"/>
                </a:cubicBezTo>
                <a:cubicBezTo>
                  <a:pt x="8731" y="8730"/>
                  <a:pt x="8733" y="8674"/>
                  <a:pt x="8728" y="8676"/>
                </a:cubicBezTo>
                <a:close/>
                <a:moveTo>
                  <a:pt x="19312" y="11662"/>
                </a:moveTo>
                <a:cubicBezTo>
                  <a:pt x="19308" y="11678"/>
                  <a:pt x="19263" y="11840"/>
                  <a:pt x="19212" y="12020"/>
                </a:cubicBezTo>
                <a:cubicBezTo>
                  <a:pt x="19162" y="12201"/>
                  <a:pt x="19117" y="12409"/>
                  <a:pt x="19113" y="12485"/>
                </a:cubicBezTo>
                <a:cubicBezTo>
                  <a:pt x="19109" y="12562"/>
                  <a:pt x="19110" y="12612"/>
                  <a:pt x="19114" y="12595"/>
                </a:cubicBezTo>
                <a:cubicBezTo>
                  <a:pt x="19119" y="12578"/>
                  <a:pt x="19163" y="12417"/>
                  <a:pt x="19214" y="12236"/>
                </a:cubicBezTo>
                <a:cubicBezTo>
                  <a:pt x="19265" y="12055"/>
                  <a:pt x="19309" y="11846"/>
                  <a:pt x="19313" y="11771"/>
                </a:cubicBezTo>
                <a:cubicBezTo>
                  <a:pt x="19317" y="11696"/>
                  <a:pt x="19317" y="11646"/>
                  <a:pt x="19312" y="11662"/>
                </a:cubicBezTo>
                <a:close/>
                <a:moveTo>
                  <a:pt x="17814" y="12466"/>
                </a:moveTo>
                <a:cubicBezTo>
                  <a:pt x="17809" y="12481"/>
                  <a:pt x="17764" y="12644"/>
                  <a:pt x="17714" y="12824"/>
                </a:cubicBezTo>
                <a:cubicBezTo>
                  <a:pt x="17663" y="13005"/>
                  <a:pt x="17618" y="13213"/>
                  <a:pt x="17615" y="13289"/>
                </a:cubicBezTo>
                <a:cubicBezTo>
                  <a:pt x="17611" y="13365"/>
                  <a:pt x="17611" y="13416"/>
                  <a:pt x="17615" y="13399"/>
                </a:cubicBezTo>
                <a:cubicBezTo>
                  <a:pt x="17620" y="13382"/>
                  <a:pt x="17665" y="13221"/>
                  <a:pt x="17716" y="13040"/>
                </a:cubicBezTo>
                <a:cubicBezTo>
                  <a:pt x="17766" y="12859"/>
                  <a:pt x="17811" y="12650"/>
                  <a:pt x="17815" y="12575"/>
                </a:cubicBezTo>
                <a:cubicBezTo>
                  <a:pt x="17818" y="12500"/>
                  <a:pt x="17818" y="12450"/>
                  <a:pt x="17814" y="12466"/>
                </a:cubicBezTo>
                <a:close/>
                <a:moveTo>
                  <a:pt x="19288" y="12612"/>
                </a:moveTo>
                <a:cubicBezTo>
                  <a:pt x="19282" y="12612"/>
                  <a:pt x="19277" y="12718"/>
                  <a:pt x="19277" y="12848"/>
                </a:cubicBezTo>
                <a:cubicBezTo>
                  <a:pt x="19277" y="13156"/>
                  <a:pt x="19262" y="13223"/>
                  <a:pt x="19241" y="13000"/>
                </a:cubicBezTo>
                <a:cubicBezTo>
                  <a:pt x="19232" y="12903"/>
                  <a:pt x="19223" y="12838"/>
                  <a:pt x="19221" y="12857"/>
                </a:cubicBezTo>
                <a:cubicBezTo>
                  <a:pt x="19219" y="12877"/>
                  <a:pt x="19209" y="12997"/>
                  <a:pt x="19198" y="13123"/>
                </a:cubicBezTo>
                <a:cubicBezTo>
                  <a:pt x="19178" y="13359"/>
                  <a:pt x="19165" y="13336"/>
                  <a:pt x="19157" y="13053"/>
                </a:cubicBezTo>
                <a:cubicBezTo>
                  <a:pt x="19153" y="12914"/>
                  <a:pt x="19150" y="12922"/>
                  <a:pt x="19139" y="13127"/>
                </a:cubicBezTo>
                <a:cubicBezTo>
                  <a:pt x="19132" y="13256"/>
                  <a:pt x="19129" y="13410"/>
                  <a:pt x="19132" y="13469"/>
                </a:cubicBezTo>
                <a:cubicBezTo>
                  <a:pt x="19139" y="13593"/>
                  <a:pt x="19198" y="13614"/>
                  <a:pt x="19208" y="13495"/>
                </a:cubicBezTo>
                <a:cubicBezTo>
                  <a:pt x="19212" y="13451"/>
                  <a:pt x="19228" y="13416"/>
                  <a:pt x="19246" y="13416"/>
                </a:cubicBezTo>
                <a:cubicBezTo>
                  <a:pt x="19270" y="13416"/>
                  <a:pt x="19280" y="13367"/>
                  <a:pt x="19288" y="13210"/>
                </a:cubicBezTo>
                <a:cubicBezTo>
                  <a:pt x="19302" y="12942"/>
                  <a:pt x="19302" y="12612"/>
                  <a:pt x="19288" y="12612"/>
                </a:cubicBezTo>
                <a:close/>
                <a:moveTo>
                  <a:pt x="16236" y="12794"/>
                </a:moveTo>
                <a:cubicBezTo>
                  <a:pt x="16228" y="12808"/>
                  <a:pt x="16219" y="12846"/>
                  <a:pt x="16208" y="12904"/>
                </a:cubicBezTo>
                <a:cubicBezTo>
                  <a:pt x="16168" y="13127"/>
                  <a:pt x="16163" y="13474"/>
                  <a:pt x="16196" y="13671"/>
                </a:cubicBezTo>
                <a:lnTo>
                  <a:pt x="16222" y="13821"/>
                </a:lnTo>
                <a:lnTo>
                  <a:pt x="16190" y="14013"/>
                </a:lnTo>
                <a:cubicBezTo>
                  <a:pt x="16153" y="14240"/>
                  <a:pt x="16141" y="14217"/>
                  <a:pt x="16141" y="13910"/>
                </a:cubicBezTo>
                <a:cubicBezTo>
                  <a:pt x="16141" y="13789"/>
                  <a:pt x="16135" y="13645"/>
                  <a:pt x="16128" y="13592"/>
                </a:cubicBezTo>
                <a:cubicBezTo>
                  <a:pt x="16111" y="13458"/>
                  <a:pt x="16071" y="13470"/>
                  <a:pt x="16055" y="13615"/>
                </a:cubicBezTo>
                <a:cubicBezTo>
                  <a:pt x="16044" y="13717"/>
                  <a:pt x="16047" y="13738"/>
                  <a:pt x="16070" y="13738"/>
                </a:cubicBezTo>
                <a:cubicBezTo>
                  <a:pt x="16105" y="13738"/>
                  <a:pt x="16124" y="13991"/>
                  <a:pt x="16116" y="14352"/>
                </a:cubicBezTo>
                <a:cubicBezTo>
                  <a:pt x="16113" y="14501"/>
                  <a:pt x="16115" y="14621"/>
                  <a:pt x="16119" y="14621"/>
                </a:cubicBezTo>
                <a:cubicBezTo>
                  <a:pt x="16130" y="14621"/>
                  <a:pt x="16232" y="14026"/>
                  <a:pt x="16242" y="13910"/>
                </a:cubicBezTo>
                <a:cubicBezTo>
                  <a:pt x="16245" y="13868"/>
                  <a:pt x="16258" y="13851"/>
                  <a:pt x="16269" y="13874"/>
                </a:cubicBezTo>
                <a:cubicBezTo>
                  <a:pt x="16291" y="13916"/>
                  <a:pt x="16300" y="13749"/>
                  <a:pt x="16283" y="13621"/>
                </a:cubicBezTo>
                <a:cubicBezTo>
                  <a:pt x="16279" y="13588"/>
                  <a:pt x="16275" y="13415"/>
                  <a:pt x="16275" y="13236"/>
                </a:cubicBezTo>
                <a:cubicBezTo>
                  <a:pt x="16275" y="12906"/>
                  <a:pt x="16261" y="12753"/>
                  <a:pt x="16236" y="12794"/>
                </a:cubicBezTo>
                <a:close/>
                <a:moveTo>
                  <a:pt x="17790" y="13416"/>
                </a:moveTo>
                <a:cubicBezTo>
                  <a:pt x="17784" y="13416"/>
                  <a:pt x="17779" y="13521"/>
                  <a:pt x="17779" y="13651"/>
                </a:cubicBezTo>
                <a:cubicBezTo>
                  <a:pt x="17779" y="13960"/>
                  <a:pt x="17763" y="14026"/>
                  <a:pt x="17742" y="13804"/>
                </a:cubicBezTo>
                <a:cubicBezTo>
                  <a:pt x="17733" y="13707"/>
                  <a:pt x="17724" y="13642"/>
                  <a:pt x="17723" y="13661"/>
                </a:cubicBezTo>
                <a:cubicBezTo>
                  <a:pt x="17721" y="13681"/>
                  <a:pt x="17710" y="13801"/>
                  <a:pt x="17700" y="13927"/>
                </a:cubicBezTo>
                <a:cubicBezTo>
                  <a:pt x="17680" y="14163"/>
                  <a:pt x="17667" y="14140"/>
                  <a:pt x="17658" y="13857"/>
                </a:cubicBezTo>
                <a:cubicBezTo>
                  <a:pt x="17654" y="13718"/>
                  <a:pt x="17652" y="13726"/>
                  <a:pt x="17641" y="13930"/>
                </a:cubicBezTo>
                <a:cubicBezTo>
                  <a:pt x="17634" y="14060"/>
                  <a:pt x="17631" y="14214"/>
                  <a:pt x="17634" y="14273"/>
                </a:cubicBezTo>
                <a:cubicBezTo>
                  <a:pt x="17640" y="14397"/>
                  <a:pt x="17699" y="14418"/>
                  <a:pt x="17709" y="14299"/>
                </a:cubicBezTo>
                <a:cubicBezTo>
                  <a:pt x="17713" y="14255"/>
                  <a:pt x="17730" y="14219"/>
                  <a:pt x="17748" y="14219"/>
                </a:cubicBezTo>
                <a:cubicBezTo>
                  <a:pt x="17772" y="14219"/>
                  <a:pt x="17782" y="14171"/>
                  <a:pt x="17790" y="14013"/>
                </a:cubicBezTo>
                <a:cubicBezTo>
                  <a:pt x="17803" y="13746"/>
                  <a:pt x="17803" y="13416"/>
                  <a:pt x="17790" y="13416"/>
                </a:cubicBezTo>
                <a:close/>
                <a:moveTo>
                  <a:pt x="19204" y="14189"/>
                </a:moveTo>
                <a:lnTo>
                  <a:pt x="19184" y="14372"/>
                </a:lnTo>
                <a:cubicBezTo>
                  <a:pt x="19165" y="14549"/>
                  <a:pt x="19165" y="14582"/>
                  <a:pt x="19188" y="15581"/>
                </a:cubicBezTo>
                <a:cubicBezTo>
                  <a:pt x="19200" y="16147"/>
                  <a:pt x="19214" y="16847"/>
                  <a:pt x="19218" y="17139"/>
                </a:cubicBezTo>
                <a:cubicBezTo>
                  <a:pt x="19225" y="17637"/>
                  <a:pt x="19224" y="17682"/>
                  <a:pt x="19198" y="17873"/>
                </a:cubicBezTo>
                <a:cubicBezTo>
                  <a:pt x="19177" y="18032"/>
                  <a:pt x="19161" y="18076"/>
                  <a:pt x="19122" y="18076"/>
                </a:cubicBezTo>
                <a:cubicBezTo>
                  <a:pt x="19080" y="18076"/>
                  <a:pt x="19067" y="18036"/>
                  <a:pt x="19040" y="17823"/>
                </a:cubicBezTo>
                <a:lnTo>
                  <a:pt x="19009" y="17571"/>
                </a:lnTo>
                <a:lnTo>
                  <a:pt x="18985" y="17740"/>
                </a:lnTo>
                <a:cubicBezTo>
                  <a:pt x="18953" y="17969"/>
                  <a:pt x="18910" y="18076"/>
                  <a:pt x="18854" y="18076"/>
                </a:cubicBezTo>
                <a:cubicBezTo>
                  <a:pt x="18798" y="18076"/>
                  <a:pt x="18752" y="18343"/>
                  <a:pt x="18726" y="18817"/>
                </a:cubicBezTo>
                <a:lnTo>
                  <a:pt x="18710" y="19115"/>
                </a:lnTo>
                <a:lnTo>
                  <a:pt x="18755" y="19202"/>
                </a:lnTo>
                <a:cubicBezTo>
                  <a:pt x="18780" y="19249"/>
                  <a:pt x="18813" y="19328"/>
                  <a:pt x="18827" y="19375"/>
                </a:cubicBezTo>
                <a:cubicBezTo>
                  <a:pt x="18854" y="19458"/>
                  <a:pt x="18854" y="19459"/>
                  <a:pt x="18833" y="19574"/>
                </a:cubicBezTo>
                <a:cubicBezTo>
                  <a:pt x="18766" y="19941"/>
                  <a:pt x="18559" y="20073"/>
                  <a:pt x="18494" y="19790"/>
                </a:cubicBezTo>
                <a:cubicBezTo>
                  <a:pt x="18475" y="19705"/>
                  <a:pt x="18451" y="19541"/>
                  <a:pt x="18443" y="19424"/>
                </a:cubicBezTo>
                <a:cubicBezTo>
                  <a:pt x="18428" y="19231"/>
                  <a:pt x="18429" y="19176"/>
                  <a:pt x="18450" y="18807"/>
                </a:cubicBezTo>
                <a:cubicBezTo>
                  <a:pt x="18462" y="18583"/>
                  <a:pt x="18468" y="18398"/>
                  <a:pt x="18463" y="18398"/>
                </a:cubicBezTo>
                <a:cubicBezTo>
                  <a:pt x="18448" y="18398"/>
                  <a:pt x="18412" y="18986"/>
                  <a:pt x="18405" y="19335"/>
                </a:cubicBezTo>
                <a:cubicBezTo>
                  <a:pt x="18392" y="19941"/>
                  <a:pt x="18431" y="20286"/>
                  <a:pt x="18525" y="20401"/>
                </a:cubicBezTo>
                <a:cubicBezTo>
                  <a:pt x="18620" y="20517"/>
                  <a:pt x="18706" y="20392"/>
                  <a:pt x="18810" y="19982"/>
                </a:cubicBezTo>
                <a:cubicBezTo>
                  <a:pt x="18870" y="19746"/>
                  <a:pt x="18909" y="19392"/>
                  <a:pt x="18900" y="19179"/>
                </a:cubicBezTo>
                <a:cubicBezTo>
                  <a:pt x="18898" y="19127"/>
                  <a:pt x="18870" y="19029"/>
                  <a:pt x="18838" y="18959"/>
                </a:cubicBezTo>
                <a:cubicBezTo>
                  <a:pt x="18744" y="18756"/>
                  <a:pt x="18768" y="18506"/>
                  <a:pt x="18882" y="18488"/>
                </a:cubicBezTo>
                <a:cubicBezTo>
                  <a:pt x="18914" y="18482"/>
                  <a:pt x="18942" y="18422"/>
                  <a:pt x="18959" y="18318"/>
                </a:cubicBezTo>
                <a:cubicBezTo>
                  <a:pt x="18974" y="18230"/>
                  <a:pt x="18991" y="18159"/>
                  <a:pt x="18996" y="18159"/>
                </a:cubicBezTo>
                <a:cubicBezTo>
                  <a:pt x="19002" y="18159"/>
                  <a:pt x="19015" y="18230"/>
                  <a:pt x="19026" y="18318"/>
                </a:cubicBezTo>
                <a:cubicBezTo>
                  <a:pt x="19040" y="18440"/>
                  <a:pt x="19059" y="18478"/>
                  <a:pt x="19101" y="18478"/>
                </a:cubicBezTo>
                <a:cubicBezTo>
                  <a:pt x="19149" y="18478"/>
                  <a:pt x="19224" y="18356"/>
                  <a:pt x="19224" y="18275"/>
                </a:cubicBezTo>
                <a:cubicBezTo>
                  <a:pt x="19224" y="18259"/>
                  <a:pt x="19231" y="18037"/>
                  <a:pt x="19240" y="17783"/>
                </a:cubicBezTo>
                <a:cubicBezTo>
                  <a:pt x="19254" y="17375"/>
                  <a:pt x="19254" y="17234"/>
                  <a:pt x="19240" y="16521"/>
                </a:cubicBezTo>
                <a:cubicBezTo>
                  <a:pt x="19219" y="15486"/>
                  <a:pt x="19219" y="14993"/>
                  <a:pt x="19240" y="14864"/>
                </a:cubicBezTo>
                <a:cubicBezTo>
                  <a:pt x="19261" y="14734"/>
                  <a:pt x="19260" y="14706"/>
                  <a:pt x="19230" y="14425"/>
                </a:cubicBezTo>
                <a:lnTo>
                  <a:pt x="19204" y="14189"/>
                </a:lnTo>
                <a:close/>
                <a:moveTo>
                  <a:pt x="21537" y="14189"/>
                </a:moveTo>
                <a:lnTo>
                  <a:pt x="21518" y="14372"/>
                </a:lnTo>
                <a:cubicBezTo>
                  <a:pt x="21499" y="14549"/>
                  <a:pt x="21499" y="14582"/>
                  <a:pt x="21521" y="15581"/>
                </a:cubicBezTo>
                <a:cubicBezTo>
                  <a:pt x="21533" y="16147"/>
                  <a:pt x="21547" y="16847"/>
                  <a:pt x="21551" y="17139"/>
                </a:cubicBezTo>
                <a:cubicBezTo>
                  <a:pt x="21558" y="17637"/>
                  <a:pt x="21557" y="17682"/>
                  <a:pt x="21532" y="17873"/>
                </a:cubicBezTo>
                <a:cubicBezTo>
                  <a:pt x="21511" y="18032"/>
                  <a:pt x="21494" y="18076"/>
                  <a:pt x="21455" y="18076"/>
                </a:cubicBezTo>
                <a:cubicBezTo>
                  <a:pt x="21399" y="18076"/>
                  <a:pt x="21370" y="17984"/>
                  <a:pt x="21353" y="17744"/>
                </a:cubicBezTo>
                <a:cubicBezTo>
                  <a:pt x="21339" y="17544"/>
                  <a:pt x="21311" y="15695"/>
                  <a:pt x="21311" y="14927"/>
                </a:cubicBezTo>
                <a:cubicBezTo>
                  <a:pt x="21311" y="14342"/>
                  <a:pt x="21302" y="14224"/>
                  <a:pt x="21275" y="14449"/>
                </a:cubicBezTo>
                <a:cubicBezTo>
                  <a:pt x="21260" y="14570"/>
                  <a:pt x="21259" y="14659"/>
                  <a:pt x="21268" y="14990"/>
                </a:cubicBezTo>
                <a:cubicBezTo>
                  <a:pt x="21274" y="15207"/>
                  <a:pt x="21282" y="15916"/>
                  <a:pt x="21286" y="16564"/>
                </a:cubicBezTo>
                <a:lnTo>
                  <a:pt x="21293" y="17744"/>
                </a:lnTo>
                <a:lnTo>
                  <a:pt x="21256" y="17910"/>
                </a:lnTo>
                <a:cubicBezTo>
                  <a:pt x="21215" y="18098"/>
                  <a:pt x="21143" y="18132"/>
                  <a:pt x="21115" y="17976"/>
                </a:cubicBezTo>
                <a:cubicBezTo>
                  <a:pt x="21097" y="17880"/>
                  <a:pt x="21097" y="17852"/>
                  <a:pt x="21119" y="17488"/>
                </a:cubicBezTo>
                <a:cubicBezTo>
                  <a:pt x="21159" y="16808"/>
                  <a:pt x="21127" y="16185"/>
                  <a:pt x="21065" y="16428"/>
                </a:cubicBezTo>
                <a:cubicBezTo>
                  <a:pt x="21010" y="16645"/>
                  <a:pt x="20968" y="17113"/>
                  <a:pt x="20958" y="17631"/>
                </a:cubicBezTo>
                <a:cubicBezTo>
                  <a:pt x="20953" y="17904"/>
                  <a:pt x="20948" y="17960"/>
                  <a:pt x="20918" y="18023"/>
                </a:cubicBezTo>
                <a:cubicBezTo>
                  <a:pt x="20872" y="18123"/>
                  <a:pt x="20831" y="18032"/>
                  <a:pt x="20817" y="17793"/>
                </a:cubicBezTo>
                <a:cubicBezTo>
                  <a:pt x="20801" y="17543"/>
                  <a:pt x="20790" y="17544"/>
                  <a:pt x="20763" y="17797"/>
                </a:cubicBezTo>
                <a:cubicBezTo>
                  <a:pt x="20736" y="18054"/>
                  <a:pt x="20718" y="18049"/>
                  <a:pt x="20692" y="17780"/>
                </a:cubicBezTo>
                <a:lnTo>
                  <a:pt x="20672" y="17564"/>
                </a:lnTo>
                <a:lnTo>
                  <a:pt x="20638" y="17774"/>
                </a:lnTo>
                <a:cubicBezTo>
                  <a:pt x="20620" y="17889"/>
                  <a:pt x="20595" y="18010"/>
                  <a:pt x="20583" y="18039"/>
                </a:cubicBezTo>
                <a:cubicBezTo>
                  <a:pt x="20559" y="18096"/>
                  <a:pt x="20511" y="17903"/>
                  <a:pt x="20501" y="17710"/>
                </a:cubicBezTo>
                <a:cubicBezTo>
                  <a:pt x="20493" y="17542"/>
                  <a:pt x="20478" y="17569"/>
                  <a:pt x="20452" y="17800"/>
                </a:cubicBezTo>
                <a:cubicBezTo>
                  <a:pt x="20426" y="18021"/>
                  <a:pt x="20367" y="18132"/>
                  <a:pt x="20321" y="18046"/>
                </a:cubicBezTo>
                <a:cubicBezTo>
                  <a:pt x="20306" y="18017"/>
                  <a:pt x="20265" y="17793"/>
                  <a:pt x="20230" y="17551"/>
                </a:cubicBezTo>
                <a:cubicBezTo>
                  <a:pt x="20149" y="16992"/>
                  <a:pt x="20126" y="16982"/>
                  <a:pt x="20078" y="17481"/>
                </a:cubicBezTo>
                <a:cubicBezTo>
                  <a:pt x="20038" y="17905"/>
                  <a:pt x="20000" y="18076"/>
                  <a:pt x="19948" y="18076"/>
                </a:cubicBezTo>
                <a:cubicBezTo>
                  <a:pt x="19892" y="18076"/>
                  <a:pt x="19877" y="17882"/>
                  <a:pt x="19858" y="16920"/>
                </a:cubicBezTo>
                <a:cubicBezTo>
                  <a:pt x="19844" y="16237"/>
                  <a:pt x="19838" y="16088"/>
                  <a:pt x="19827" y="16159"/>
                </a:cubicBezTo>
                <a:cubicBezTo>
                  <a:pt x="19819" y="16208"/>
                  <a:pt x="19813" y="16333"/>
                  <a:pt x="19813" y="16435"/>
                </a:cubicBezTo>
                <a:cubicBezTo>
                  <a:pt x="19813" y="16566"/>
                  <a:pt x="19801" y="16670"/>
                  <a:pt x="19772" y="16790"/>
                </a:cubicBezTo>
                <a:cubicBezTo>
                  <a:pt x="19727" y="16983"/>
                  <a:pt x="19684" y="17401"/>
                  <a:pt x="19684" y="17657"/>
                </a:cubicBezTo>
                <a:cubicBezTo>
                  <a:pt x="19684" y="17790"/>
                  <a:pt x="19694" y="17853"/>
                  <a:pt x="19728" y="17930"/>
                </a:cubicBezTo>
                <a:cubicBezTo>
                  <a:pt x="19766" y="18015"/>
                  <a:pt x="19777" y="18009"/>
                  <a:pt x="19804" y="17893"/>
                </a:cubicBezTo>
                <a:lnTo>
                  <a:pt x="19835" y="17757"/>
                </a:lnTo>
                <a:lnTo>
                  <a:pt x="19852" y="18059"/>
                </a:lnTo>
                <a:cubicBezTo>
                  <a:pt x="19873" y="18437"/>
                  <a:pt x="19881" y="18476"/>
                  <a:pt x="19942" y="18478"/>
                </a:cubicBezTo>
                <a:cubicBezTo>
                  <a:pt x="19980" y="18479"/>
                  <a:pt x="19996" y="18436"/>
                  <a:pt x="20016" y="18278"/>
                </a:cubicBezTo>
                <a:cubicBezTo>
                  <a:pt x="20030" y="18168"/>
                  <a:pt x="20046" y="18076"/>
                  <a:pt x="20053" y="18076"/>
                </a:cubicBezTo>
                <a:cubicBezTo>
                  <a:pt x="20059" y="18076"/>
                  <a:pt x="20088" y="18203"/>
                  <a:pt x="20117" y="18358"/>
                </a:cubicBezTo>
                <a:cubicBezTo>
                  <a:pt x="20180" y="18698"/>
                  <a:pt x="20216" y="18724"/>
                  <a:pt x="20230" y="18438"/>
                </a:cubicBezTo>
                <a:cubicBezTo>
                  <a:pt x="20240" y="18241"/>
                  <a:pt x="20241" y="18236"/>
                  <a:pt x="20272" y="18355"/>
                </a:cubicBezTo>
                <a:cubicBezTo>
                  <a:pt x="20319" y="18539"/>
                  <a:pt x="20403" y="18516"/>
                  <a:pt x="20438" y="18308"/>
                </a:cubicBezTo>
                <a:lnTo>
                  <a:pt x="20467" y="18139"/>
                </a:lnTo>
                <a:lnTo>
                  <a:pt x="20491" y="18308"/>
                </a:lnTo>
                <a:cubicBezTo>
                  <a:pt x="20525" y="18550"/>
                  <a:pt x="20584" y="18535"/>
                  <a:pt x="20625" y="18272"/>
                </a:cubicBezTo>
                <a:lnTo>
                  <a:pt x="20658" y="18066"/>
                </a:lnTo>
                <a:lnTo>
                  <a:pt x="20670" y="18272"/>
                </a:lnTo>
                <a:cubicBezTo>
                  <a:pt x="20686" y="18535"/>
                  <a:pt x="20737" y="18555"/>
                  <a:pt x="20772" y="18312"/>
                </a:cubicBezTo>
                <a:lnTo>
                  <a:pt x="20795" y="18142"/>
                </a:lnTo>
                <a:lnTo>
                  <a:pt x="20807" y="18312"/>
                </a:lnTo>
                <a:cubicBezTo>
                  <a:pt x="20823" y="18534"/>
                  <a:pt x="20895" y="18538"/>
                  <a:pt x="20962" y="18322"/>
                </a:cubicBezTo>
                <a:cubicBezTo>
                  <a:pt x="21011" y="18166"/>
                  <a:pt x="21012" y="18168"/>
                  <a:pt x="21057" y="18322"/>
                </a:cubicBezTo>
                <a:cubicBezTo>
                  <a:pt x="21086" y="18422"/>
                  <a:pt x="21126" y="18477"/>
                  <a:pt x="21170" y="18478"/>
                </a:cubicBezTo>
                <a:cubicBezTo>
                  <a:pt x="21235" y="18479"/>
                  <a:pt x="21241" y="18462"/>
                  <a:pt x="21271" y="18205"/>
                </a:cubicBezTo>
                <a:lnTo>
                  <a:pt x="21304" y="17933"/>
                </a:lnTo>
                <a:lnTo>
                  <a:pt x="21338" y="18205"/>
                </a:lnTo>
                <a:cubicBezTo>
                  <a:pt x="21369" y="18451"/>
                  <a:pt x="21378" y="18478"/>
                  <a:pt x="21431" y="18478"/>
                </a:cubicBezTo>
                <a:cubicBezTo>
                  <a:pt x="21482" y="18478"/>
                  <a:pt x="21557" y="18358"/>
                  <a:pt x="21557" y="18275"/>
                </a:cubicBezTo>
                <a:cubicBezTo>
                  <a:pt x="21557" y="18259"/>
                  <a:pt x="21564" y="18037"/>
                  <a:pt x="21573" y="17783"/>
                </a:cubicBezTo>
                <a:cubicBezTo>
                  <a:pt x="21587" y="17375"/>
                  <a:pt x="21587" y="17234"/>
                  <a:pt x="21573" y="16521"/>
                </a:cubicBezTo>
                <a:cubicBezTo>
                  <a:pt x="21552" y="15486"/>
                  <a:pt x="21553" y="14993"/>
                  <a:pt x="21573" y="14864"/>
                </a:cubicBezTo>
                <a:cubicBezTo>
                  <a:pt x="21594" y="14734"/>
                  <a:pt x="21593" y="14706"/>
                  <a:pt x="21563" y="14425"/>
                </a:cubicBezTo>
                <a:lnTo>
                  <a:pt x="21537" y="14189"/>
                </a:lnTo>
                <a:close/>
                <a:moveTo>
                  <a:pt x="13891" y="14316"/>
                </a:moveTo>
                <a:cubicBezTo>
                  <a:pt x="13849" y="14362"/>
                  <a:pt x="13809" y="14547"/>
                  <a:pt x="13787" y="14894"/>
                </a:cubicBezTo>
                <a:cubicBezTo>
                  <a:pt x="13775" y="15080"/>
                  <a:pt x="13765" y="15321"/>
                  <a:pt x="13765" y="15428"/>
                </a:cubicBezTo>
                <a:cubicBezTo>
                  <a:pt x="13766" y="15754"/>
                  <a:pt x="13802" y="16249"/>
                  <a:pt x="13855" y="16628"/>
                </a:cubicBezTo>
                <a:cubicBezTo>
                  <a:pt x="13894" y="16911"/>
                  <a:pt x="13904" y="17039"/>
                  <a:pt x="13904" y="17249"/>
                </a:cubicBezTo>
                <a:cubicBezTo>
                  <a:pt x="13904" y="17582"/>
                  <a:pt x="13922" y="17596"/>
                  <a:pt x="13931" y="17269"/>
                </a:cubicBezTo>
                <a:cubicBezTo>
                  <a:pt x="13942" y="16900"/>
                  <a:pt x="13930" y="16563"/>
                  <a:pt x="13887" y="16026"/>
                </a:cubicBezTo>
                <a:cubicBezTo>
                  <a:pt x="13865" y="15761"/>
                  <a:pt x="13845" y="15407"/>
                  <a:pt x="13842" y="15239"/>
                </a:cubicBezTo>
                <a:cubicBezTo>
                  <a:pt x="13838" y="14982"/>
                  <a:pt x="13842" y="14897"/>
                  <a:pt x="13867" y="14698"/>
                </a:cubicBezTo>
                <a:cubicBezTo>
                  <a:pt x="13907" y="14387"/>
                  <a:pt x="13944" y="14388"/>
                  <a:pt x="13984" y="14701"/>
                </a:cubicBezTo>
                <a:cubicBezTo>
                  <a:pt x="14017" y="14959"/>
                  <a:pt x="14013" y="15070"/>
                  <a:pt x="13969" y="15116"/>
                </a:cubicBezTo>
                <a:cubicBezTo>
                  <a:pt x="13909" y="15180"/>
                  <a:pt x="13914" y="15723"/>
                  <a:pt x="13975" y="15688"/>
                </a:cubicBezTo>
                <a:cubicBezTo>
                  <a:pt x="14011" y="15666"/>
                  <a:pt x="14033" y="15478"/>
                  <a:pt x="14033" y="15173"/>
                </a:cubicBezTo>
                <a:cubicBezTo>
                  <a:pt x="14033" y="14553"/>
                  <a:pt x="13960" y="14239"/>
                  <a:pt x="13891" y="14316"/>
                </a:cubicBezTo>
                <a:close/>
                <a:moveTo>
                  <a:pt x="14973" y="14392"/>
                </a:moveTo>
                <a:cubicBezTo>
                  <a:pt x="14975" y="14332"/>
                  <a:pt x="14932" y="14460"/>
                  <a:pt x="14877" y="14674"/>
                </a:cubicBezTo>
                <a:cubicBezTo>
                  <a:pt x="14823" y="14889"/>
                  <a:pt x="14775" y="15113"/>
                  <a:pt x="14773" y="15173"/>
                </a:cubicBezTo>
                <a:cubicBezTo>
                  <a:pt x="14771" y="15232"/>
                  <a:pt x="14814" y="15105"/>
                  <a:pt x="14869" y="14890"/>
                </a:cubicBezTo>
                <a:cubicBezTo>
                  <a:pt x="14923" y="14676"/>
                  <a:pt x="14970" y="14452"/>
                  <a:pt x="14973" y="14392"/>
                </a:cubicBezTo>
                <a:close/>
                <a:moveTo>
                  <a:pt x="14173" y="14588"/>
                </a:moveTo>
                <a:cubicBezTo>
                  <a:pt x="14171" y="14597"/>
                  <a:pt x="14168" y="14616"/>
                  <a:pt x="14164" y="14645"/>
                </a:cubicBezTo>
                <a:cubicBezTo>
                  <a:pt x="14149" y="14755"/>
                  <a:pt x="14149" y="14908"/>
                  <a:pt x="14160" y="15960"/>
                </a:cubicBezTo>
                <a:cubicBezTo>
                  <a:pt x="14181" y="18021"/>
                  <a:pt x="14183" y="18086"/>
                  <a:pt x="14210" y="18292"/>
                </a:cubicBezTo>
                <a:cubicBezTo>
                  <a:pt x="14231" y="18449"/>
                  <a:pt x="14246" y="18478"/>
                  <a:pt x="14303" y="18478"/>
                </a:cubicBezTo>
                <a:cubicBezTo>
                  <a:pt x="14381" y="18478"/>
                  <a:pt x="14400" y="18577"/>
                  <a:pt x="14413" y="19042"/>
                </a:cubicBezTo>
                <a:cubicBezTo>
                  <a:pt x="14426" y="19523"/>
                  <a:pt x="14448" y="19844"/>
                  <a:pt x="14473" y="19913"/>
                </a:cubicBezTo>
                <a:cubicBezTo>
                  <a:pt x="14510" y="20017"/>
                  <a:pt x="14546" y="19926"/>
                  <a:pt x="14563" y="19680"/>
                </a:cubicBezTo>
                <a:cubicBezTo>
                  <a:pt x="14581" y="19416"/>
                  <a:pt x="14583" y="19018"/>
                  <a:pt x="14568" y="18800"/>
                </a:cubicBezTo>
                <a:cubicBezTo>
                  <a:pt x="14553" y="18587"/>
                  <a:pt x="14583" y="18478"/>
                  <a:pt x="14658" y="18478"/>
                </a:cubicBezTo>
                <a:cubicBezTo>
                  <a:pt x="14704" y="18478"/>
                  <a:pt x="14742" y="18404"/>
                  <a:pt x="14817" y="18165"/>
                </a:cubicBezTo>
                <a:cubicBezTo>
                  <a:pt x="14915" y="17854"/>
                  <a:pt x="15025" y="17629"/>
                  <a:pt x="15037" y="17717"/>
                </a:cubicBezTo>
                <a:cubicBezTo>
                  <a:pt x="15040" y="17742"/>
                  <a:pt x="15042" y="17890"/>
                  <a:pt x="15040" y="18043"/>
                </a:cubicBezTo>
                <a:cubicBezTo>
                  <a:pt x="15038" y="18278"/>
                  <a:pt x="15041" y="18329"/>
                  <a:pt x="15065" y="18398"/>
                </a:cubicBezTo>
                <a:cubicBezTo>
                  <a:pt x="15081" y="18442"/>
                  <a:pt x="15144" y="18478"/>
                  <a:pt x="15206" y="18478"/>
                </a:cubicBezTo>
                <a:cubicBezTo>
                  <a:pt x="15310" y="18478"/>
                  <a:pt x="15320" y="18466"/>
                  <a:pt x="15344" y="18288"/>
                </a:cubicBezTo>
                <a:cubicBezTo>
                  <a:pt x="15380" y="18014"/>
                  <a:pt x="15388" y="17589"/>
                  <a:pt x="15365" y="17136"/>
                </a:cubicBezTo>
                <a:lnTo>
                  <a:pt x="15346" y="16767"/>
                </a:lnTo>
                <a:lnTo>
                  <a:pt x="15330" y="16993"/>
                </a:lnTo>
                <a:cubicBezTo>
                  <a:pt x="15316" y="17194"/>
                  <a:pt x="15316" y="17246"/>
                  <a:pt x="15332" y="17488"/>
                </a:cubicBezTo>
                <a:cubicBezTo>
                  <a:pt x="15354" y="17841"/>
                  <a:pt x="15355" y="17825"/>
                  <a:pt x="15312" y="17960"/>
                </a:cubicBezTo>
                <a:cubicBezTo>
                  <a:pt x="15263" y="18114"/>
                  <a:pt x="15125" y="18117"/>
                  <a:pt x="15097" y="17963"/>
                </a:cubicBezTo>
                <a:cubicBezTo>
                  <a:pt x="15071" y="17821"/>
                  <a:pt x="15084" y="17698"/>
                  <a:pt x="15130" y="17661"/>
                </a:cubicBezTo>
                <a:cubicBezTo>
                  <a:pt x="15153" y="17642"/>
                  <a:pt x="15163" y="17588"/>
                  <a:pt x="15165" y="17465"/>
                </a:cubicBezTo>
                <a:cubicBezTo>
                  <a:pt x="15168" y="17304"/>
                  <a:pt x="15163" y="17290"/>
                  <a:pt x="15074" y="17255"/>
                </a:cubicBezTo>
                <a:cubicBezTo>
                  <a:pt x="14998" y="17225"/>
                  <a:pt x="14966" y="17173"/>
                  <a:pt x="14906" y="16966"/>
                </a:cubicBezTo>
                <a:cubicBezTo>
                  <a:pt x="14801" y="16603"/>
                  <a:pt x="14751" y="16625"/>
                  <a:pt x="14722" y="17046"/>
                </a:cubicBezTo>
                <a:lnTo>
                  <a:pt x="14706" y="17279"/>
                </a:lnTo>
                <a:lnTo>
                  <a:pt x="14736" y="17215"/>
                </a:lnTo>
                <a:cubicBezTo>
                  <a:pt x="14780" y="17123"/>
                  <a:pt x="14825" y="17151"/>
                  <a:pt x="14872" y="17302"/>
                </a:cubicBezTo>
                <a:cubicBezTo>
                  <a:pt x="14923" y="17466"/>
                  <a:pt x="14918" y="17522"/>
                  <a:pt x="14819" y="17803"/>
                </a:cubicBezTo>
                <a:cubicBezTo>
                  <a:pt x="14765" y="17959"/>
                  <a:pt x="14713" y="18033"/>
                  <a:pt x="14632" y="18076"/>
                </a:cubicBezTo>
                <a:cubicBezTo>
                  <a:pt x="14570" y="18108"/>
                  <a:pt x="14516" y="18119"/>
                  <a:pt x="14511" y="18099"/>
                </a:cubicBezTo>
                <a:cubicBezTo>
                  <a:pt x="14507" y="18080"/>
                  <a:pt x="14518" y="17939"/>
                  <a:pt x="14536" y="17783"/>
                </a:cubicBezTo>
                <a:cubicBezTo>
                  <a:pt x="14566" y="17525"/>
                  <a:pt x="14568" y="17461"/>
                  <a:pt x="14566" y="17013"/>
                </a:cubicBezTo>
                <a:cubicBezTo>
                  <a:pt x="14564" y="16699"/>
                  <a:pt x="14557" y="16510"/>
                  <a:pt x="14548" y="16488"/>
                </a:cubicBezTo>
                <a:cubicBezTo>
                  <a:pt x="14526" y="16432"/>
                  <a:pt x="14453" y="17072"/>
                  <a:pt x="14431" y="17531"/>
                </a:cubicBezTo>
                <a:cubicBezTo>
                  <a:pt x="14408" y="17987"/>
                  <a:pt x="14394" y="18054"/>
                  <a:pt x="14319" y="18069"/>
                </a:cubicBezTo>
                <a:cubicBezTo>
                  <a:pt x="14290" y="18075"/>
                  <a:pt x="14270" y="18021"/>
                  <a:pt x="14246" y="17857"/>
                </a:cubicBezTo>
                <a:lnTo>
                  <a:pt x="14213" y="17634"/>
                </a:lnTo>
                <a:lnTo>
                  <a:pt x="14202" y="16428"/>
                </a:lnTo>
                <a:cubicBezTo>
                  <a:pt x="14197" y="15766"/>
                  <a:pt x="14190" y="15064"/>
                  <a:pt x="14187" y="14870"/>
                </a:cubicBezTo>
                <a:cubicBezTo>
                  <a:pt x="14183" y="14632"/>
                  <a:pt x="14180" y="14562"/>
                  <a:pt x="14173" y="14588"/>
                </a:cubicBezTo>
                <a:close/>
                <a:moveTo>
                  <a:pt x="15522" y="14588"/>
                </a:moveTo>
                <a:cubicBezTo>
                  <a:pt x="15520" y="14597"/>
                  <a:pt x="15516" y="14616"/>
                  <a:pt x="15513" y="14645"/>
                </a:cubicBezTo>
                <a:cubicBezTo>
                  <a:pt x="15498" y="14755"/>
                  <a:pt x="15498" y="14908"/>
                  <a:pt x="15509" y="15960"/>
                </a:cubicBezTo>
                <a:cubicBezTo>
                  <a:pt x="15530" y="18021"/>
                  <a:pt x="15531" y="18086"/>
                  <a:pt x="15559" y="18292"/>
                </a:cubicBezTo>
                <a:cubicBezTo>
                  <a:pt x="15580" y="18452"/>
                  <a:pt x="15594" y="18479"/>
                  <a:pt x="15656" y="18478"/>
                </a:cubicBezTo>
                <a:cubicBezTo>
                  <a:pt x="15759" y="18476"/>
                  <a:pt x="15773" y="18434"/>
                  <a:pt x="15793" y="18069"/>
                </a:cubicBezTo>
                <a:cubicBezTo>
                  <a:pt x="15814" y="17668"/>
                  <a:pt x="15814" y="17470"/>
                  <a:pt x="15790" y="17076"/>
                </a:cubicBezTo>
                <a:lnTo>
                  <a:pt x="15771" y="16760"/>
                </a:lnTo>
                <a:lnTo>
                  <a:pt x="15757" y="17010"/>
                </a:lnTo>
                <a:cubicBezTo>
                  <a:pt x="15746" y="17219"/>
                  <a:pt x="15746" y="17294"/>
                  <a:pt x="15760" y="17501"/>
                </a:cubicBezTo>
                <a:cubicBezTo>
                  <a:pt x="15783" y="17827"/>
                  <a:pt x="15783" y="17826"/>
                  <a:pt x="15740" y="17960"/>
                </a:cubicBezTo>
                <a:cubicBezTo>
                  <a:pt x="15681" y="18144"/>
                  <a:pt x="15632" y="18111"/>
                  <a:pt x="15594" y="17857"/>
                </a:cubicBezTo>
                <a:lnTo>
                  <a:pt x="15562" y="17634"/>
                </a:lnTo>
                <a:lnTo>
                  <a:pt x="15551" y="16428"/>
                </a:lnTo>
                <a:cubicBezTo>
                  <a:pt x="15545" y="15766"/>
                  <a:pt x="15538" y="15064"/>
                  <a:pt x="15535" y="14870"/>
                </a:cubicBezTo>
                <a:cubicBezTo>
                  <a:pt x="15531" y="14632"/>
                  <a:pt x="15529" y="14562"/>
                  <a:pt x="15522" y="14588"/>
                </a:cubicBezTo>
                <a:close/>
                <a:moveTo>
                  <a:pt x="19397" y="14621"/>
                </a:moveTo>
                <a:cubicBezTo>
                  <a:pt x="19394" y="14621"/>
                  <a:pt x="19386" y="14683"/>
                  <a:pt x="19378" y="14761"/>
                </a:cubicBezTo>
                <a:cubicBezTo>
                  <a:pt x="19358" y="14952"/>
                  <a:pt x="19359" y="15535"/>
                  <a:pt x="19381" y="17172"/>
                </a:cubicBezTo>
                <a:cubicBezTo>
                  <a:pt x="19412" y="19498"/>
                  <a:pt x="19434" y="18521"/>
                  <a:pt x="19412" y="15807"/>
                </a:cubicBezTo>
                <a:cubicBezTo>
                  <a:pt x="19407" y="15155"/>
                  <a:pt x="19400" y="14621"/>
                  <a:pt x="19397" y="14621"/>
                </a:cubicBezTo>
                <a:close/>
                <a:moveTo>
                  <a:pt x="18093" y="14671"/>
                </a:moveTo>
                <a:cubicBezTo>
                  <a:pt x="18087" y="14675"/>
                  <a:pt x="18082" y="14714"/>
                  <a:pt x="18073" y="14787"/>
                </a:cubicBezTo>
                <a:cubicBezTo>
                  <a:pt x="18055" y="14934"/>
                  <a:pt x="18052" y="14936"/>
                  <a:pt x="18028" y="14817"/>
                </a:cubicBezTo>
                <a:cubicBezTo>
                  <a:pt x="18013" y="14747"/>
                  <a:pt x="18001" y="14700"/>
                  <a:pt x="18000" y="14714"/>
                </a:cubicBezTo>
                <a:cubicBezTo>
                  <a:pt x="17999" y="14729"/>
                  <a:pt x="17991" y="14806"/>
                  <a:pt x="17983" y="14884"/>
                </a:cubicBezTo>
                <a:cubicBezTo>
                  <a:pt x="17971" y="15005"/>
                  <a:pt x="17971" y="15050"/>
                  <a:pt x="17988" y="15186"/>
                </a:cubicBezTo>
                <a:cubicBezTo>
                  <a:pt x="18012" y="15389"/>
                  <a:pt x="18032" y="15386"/>
                  <a:pt x="18046" y="15183"/>
                </a:cubicBezTo>
                <a:cubicBezTo>
                  <a:pt x="18057" y="15029"/>
                  <a:pt x="18059" y="15029"/>
                  <a:pt x="18086" y="15159"/>
                </a:cubicBezTo>
                <a:cubicBezTo>
                  <a:pt x="18112" y="15289"/>
                  <a:pt x="18114" y="15287"/>
                  <a:pt x="18128" y="15143"/>
                </a:cubicBezTo>
                <a:cubicBezTo>
                  <a:pt x="18148" y="14938"/>
                  <a:pt x="18147" y="14900"/>
                  <a:pt x="18117" y="14754"/>
                </a:cubicBezTo>
                <a:cubicBezTo>
                  <a:pt x="18105" y="14696"/>
                  <a:pt x="18099" y="14667"/>
                  <a:pt x="18093" y="14671"/>
                </a:cubicBezTo>
                <a:close/>
                <a:moveTo>
                  <a:pt x="19836" y="14718"/>
                </a:moveTo>
                <a:cubicBezTo>
                  <a:pt x="19830" y="14726"/>
                  <a:pt x="19825" y="14763"/>
                  <a:pt x="19819" y="14827"/>
                </a:cubicBezTo>
                <a:cubicBezTo>
                  <a:pt x="19805" y="14964"/>
                  <a:pt x="19801" y="14966"/>
                  <a:pt x="19776" y="14864"/>
                </a:cubicBezTo>
                <a:cubicBezTo>
                  <a:pt x="19751" y="14764"/>
                  <a:pt x="19746" y="14769"/>
                  <a:pt x="19730" y="14887"/>
                </a:cubicBezTo>
                <a:cubicBezTo>
                  <a:pt x="19713" y="15012"/>
                  <a:pt x="19714" y="15034"/>
                  <a:pt x="19737" y="15222"/>
                </a:cubicBezTo>
                <a:cubicBezTo>
                  <a:pt x="19768" y="15467"/>
                  <a:pt x="19767" y="15465"/>
                  <a:pt x="19790" y="15252"/>
                </a:cubicBezTo>
                <a:cubicBezTo>
                  <a:pt x="19806" y="15103"/>
                  <a:pt x="19811" y="15097"/>
                  <a:pt x="19831" y="15189"/>
                </a:cubicBezTo>
                <a:cubicBezTo>
                  <a:pt x="19850" y="15277"/>
                  <a:pt x="19857" y="15276"/>
                  <a:pt x="19870" y="15189"/>
                </a:cubicBezTo>
                <a:cubicBezTo>
                  <a:pt x="19895" y="15036"/>
                  <a:pt x="19891" y="14873"/>
                  <a:pt x="19860" y="14767"/>
                </a:cubicBezTo>
                <a:cubicBezTo>
                  <a:pt x="19849" y="14728"/>
                  <a:pt x="19842" y="14709"/>
                  <a:pt x="19836" y="14718"/>
                </a:cubicBezTo>
                <a:close/>
                <a:moveTo>
                  <a:pt x="16863" y="14791"/>
                </a:moveTo>
                <a:cubicBezTo>
                  <a:pt x="16854" y="14798"/>
                  <a:pt x="16846" y="14862"/>
                  <a:pt x="16837" y="14983"/>
                </a:cubicBezTo>
                <a:cubicBezTo>
                  <a:pt x="16824" y="15162"/>
                  <a:pt x="16825" y="15198"/>
                  <a:pt x="16843" y="15302"/>
                </a:cubicBezTo>
                <a:cubicBezTo>
                  <a:pt x="16872" y="15465"/>
                  <a:pt x="16888" y="15451"/>
                  <a:pt x="16902" y="15256"/>
                </a:cubicBezTo>
                <a:cubicBezTo>
                  <a:pt x="16911" y="15122"/>
                  <a:pt x="16910" y="15060"/>
                  <a:pt x="16895" y="14937"/>
                </a:cubicBezTo>
                <a:cubicBezTo>
                  <a:pt x="16882" y="14833"/>
                  <a:pt x="16872" y="14783"/>
                  <a:pt x="16863" y="14791"/>
                </a:cubicBezTo>
                <a:close/>
                <a:moveTo>
                  <a:pt x="17488" y="14874"/>
                </a:moveTo>
                <a:cubicBezTo>
                  <a:pt x="17491" y="14814"/>
                  <a:pt x="17447" y="14942"/>
                  <a:pt x="17393" y="15156"/>
                </a:cubicBezTo>
                <a:cubicBezTo>
                  <a:pt x="17338" y="15370"/>
                  <a:pt x="17291" y="15595"/>
                  <a:pt x="17289" y="15654"/>
                </a:cubicBezTo>
                <a:cubicBezTo>
                  <a:pt x="17286" y="15714"/>
                  <a:pt x="17329" y="15586"/>
                  <a:pt x="17384" y="15372"/>
                </a:cubicBezTo>
                <a:cubicBezTo>
                  <a:pt x="17439" y="15158"/>
                  <a:pt x="17486" y="14933"/>
                  <a:pt x="17488" y="14874"/>
                </a:cubicBezTo>
                <a:close/>
                <a:moveTo>
                  <a:pt x="21074" y="14973"/>
                </a:moveTo>
                <a:cubicBezTo>
                  <a:pt x="21067" y="14978"/>
                  <a:pt x="21061" y="15019"/>
                  <a:pt x="21049" y="15100"/>
                </a:cubicBezTo>
                <a:cubicBezTo>
                  <a:pt x="21028" y="15251"/>
                  <a:pt x="21024" y="15256"/>
                  <a:pt x="21012" y="15146"/>
                </a:cubicBezTo>
                <a:cubicBezTo>
                  <a:pt x="20993" y="14978"/>
                  <a:pt x="20976" y="14993"/>
                  <a:pt x="20960" y="15189"/>
                </a:cubicBezTo>
                <a:cubicBezTo>
                  <a:pt x="20948" y="15333"/>
                  <a:pt x="20949" y="15374"/>
                  <a:pt x="20971" y="15508"/>
                </a:cubicBezTo>
                <a:cubicBezTo>
                  <a:pt x="21002" y="15704"/>
                  <a:pt x="21008" y="15701"/>
                  <a:pt x="21022" y="15498"/>
                </a:cubicBezTo>
                <a:cubicBezTo>
                  <a:pt x="21033" y="15343"/>
                  <a:pt x="21036" y="15341"/>
                  <a:pt x="21060" y="15458"/>
                </a:cubicBezTo>
                <a:cubicBezTo>
                  <a:pt x="21092" y="15619"/>
                  <a:pt x="21091" y="15621"/>
                  <a:pt x="21111" y="15392"/>
                </a:cubicBezTo>
                <a:cubicBezTo>
                  <a:pt x="21127" y="15208"/>
                  <a:pt x="21127" y="15191"/>
                  <a:pt x="21101" y="15063"/>
                </a:cubicBezTo>
                <a:cubicBezTo>
                  <a:pt x="21088" y="14999"/>
                  <a:pt x="21081" y="14969"/>
                  <a:pt x="21074" y="14973"/>
                </a:cubicBezTo>
                <a:close/>
                <a:moveTo>
                  <a:pt x="15749" y="15113"/>
                </a:moveTo>
                <a:cubicBezTo>
                  <a:pt x="15739" y="15119"/>
                  <a:pt x="15730" y="15179"/>
                  <a:pt x="15720" y="15296"/>
                </a:cubicBezTo>
                <a:cubicBezTo>
                  <a:pt x="15704" y="15477"/>
                  <a:pt x="15704" y="15498"/>
                  <a:pt x="15727" y="15614"/>
                </a:cubicBezTo>
                <a:cubicBezTo>
                  <a:pt x="15759" y="15783"/>
                  <a:pt x="15770" y="15776"/>
                  <a:pt x="15786" y="15578"/>
                </a:cubicBezTo>
                <a:cubicBezTo>
                  <a:pt x="15798" y="15435"/>
                  <a:pt x="15797" y="15386"/>
                  <a:pt x="15782" y="15256"/>
                </a:cubicBezTo>
                <a:cubicBezTo>
                  <a:pt x="15769" y="15154"/>
                  <a:pt x="15759" y="15106"/>
                  <a:pt x="15749" y="15113"/>
                </a:cubicBezTo>
                <a:close/>
                <a:moveTo>
                  <a:pt x="15361" y="15279"/>
                </a:moveTo>
                <a:cubicBezTo>
                  <a:pt x="15355" y="15288"/>
                  <a:pt x="15350" y="15332"/>
                  <a:pt x="15343" y="15412"/>
                </a:cubicBezTo>
                <a:cubicBezTo>
                  <a:pt x="15328" y="15574"/>
                  <a:pt x="15325" y="15577"/>
                  <a:pt x="15303" y="15465"/>
                </a:cubicBezTo>
                <a:cubicBezTo>
                  <a:pt x="15273" y="15305"/>
                  <a:pt x="15267" y="15312"/>
                  <a:pt x="15252" y="15518"/>
                </a:cubicBezTo>
                <a:cubicBezTo>
                  <a:pt x="15242" y="15666"/>
                  <a:pt x="15243" y="15712"/>
                  <a:pt x="15265" y="15837"/>
                </a:cubicBezTo>
                <a:cubicBezTo>
                  <a:pt x="15297" y="16020"/>
                  <a:pt x="15294" y="16022"/>
                  <a:pt x="15317" y="15807"/>
                </a:cubicBezTo>
                <a:cubicBezTo>
                  <a:pt x="15336" y="15629"/>
                  <a:pt x="15337" y="15629"/>
                  <a:pt x="15359" y="15781"/>
                </a:cubicBezTo>
                <a:cubicBezTo>
                  <a:pt x="15381" y="15932"/>
                  <a:pt x="15382" y="15932"/>
                  <a:pt x="15397" y="15781"/>
                </a:cubicBezTo>
                <a:cubicBezTo>
                  <a:pt x="15419" y="15560"/>
                  <a:pt x="15417" y="15466"/>
                  <a:pt x="15386" y="15342"/>
                </a:cubicBezTo>
                <a:cubicBezTo>
                  <a:pt x="15374" y="15293"/>
                  <a:pt x="15367" y="15270"/>
                  <a:pt x="15361" y="15279"/>
                </a:cubicBezTo>
                <a:close/>
                <a:moveTo>
                  <a:pt x="16281" y="15505"/>
                </a:moveTo>
                <a:cubicBezTo>
                  <a:pt x="16278" y="15505"/>
                  <a:pt x="16269" y="15576"/>
                  <a:pt x="16262" y="15661"/>
                </a:cubicBezTo>
                <a:cubicBezTo>
                  <a:pt x="16252" y="15783"/>
                  <a:pt x="16252" y="15930"/>
                  <a:pt x="16265" y="16362"/>
                </a:cubicBezTo>
                <a:cubicBezTo>
                  <a:pt x="16289" y="17216"/>
                  <a:pt x="16286" y="17489"/>
                  <a:pt x="16249" y="17764"/>
                </a:cubicBezTo>
                <a:cubicBezTo>
                  <a:pt x="16223" y="17962"/>
                  <a:pt x="16209" y="17996"/>
                  <a:pt x="16163" y="17996"/>
                </a:cubicBezTo>
                <a:cubicBezTo>
                  <a:pt x="16118" y="17996"/>
                  <a:pt x="16103" y="17961"/>
                  <a:pt x="16082" y="17790"/>
                </a:cubicBezTo>
                <a:lnTo>
                  <a:pt x="16057" y="17581"/>
                </a:lnTo>
                <a:lnTo>
                  <a:pt x="16050" y="17870"/>
                </a:lnTo>
                <a:cubicBezTo>
                  <a:pt x="16040" y="18268"/>
                  <a:pt x="16048" y="18370"/>
                  <a:pt x="16093" y="18435"/>
                </a:cubicBezTo>
                <a:cubicBezTo>
                  <a:pt x="16158" y="18525"/>
                  <a:pt x="16214" y="18411"/>
                  <a:pt x="16260" y="18099"/>
                </a:cubicBezTo>
                <a:lnTo>
                  <a:pt x="16302" y="17817"/>
                </a:lnTo>
                <a:lnTo>
                  <a:pt x="16314" y="18069"/>
                </a:lnTo>
                <a:cubicBezTo>
                  <a:pt x="16329" y="18395"/>
                  <a:pt x="16351" y="18478"/>
                  <a:pt x="16422" y="18478"/>
                </a:cubicBezTo>
                <a:cubicBezTo>
                  <a:pt x="16489" y="18478"/>
                  <a:pt x="16509" y="18595"/>
                  <a:pt x="16521" y="19042"/>
                </a:cubicBezTo>
                <a:cubicBezTo>
                  <a:pt x="16534" y="19523"/>
                  <a:pt x="16557" y="19844"/>
                  <a:pt x="16581" y="19913"/>
                </a:cubicBezTo>
                <a:cubicBezTo>
                  <a:pt x="16619" y="20017"/>
                  <a:pt x="16655" y="19926"/>
                  <a:pt x="16672" y="19680"/>
                </a:cubicBezTo>
                <a:cubicBezTo>
                  <a:pt x="16690" y="19416"/>
                  <a:pt x="16692" y="19018"/>
                  <a:pt x="16676" y="18800"/>
                </a:cubicBezTo>
                <a:cubicBezTo>
                  <a:pt x="16661" y="18585"/>
                  <a:pt x="16692" y="18478"/>
                  <a:pt x="16770" y="18478"/>
                </a:cubicBezTo>
                <a:cubicBezTo>
                  <a:pt x="16864" y="18478"/>
                  <a:pt x="16940" y="18287"/>
                  <a:pt x="16960" y="17999"/>
                </a:cubicBezTo>
                <a:cubicBezTo>
                  <a:pt x="17007" y="17320"/>
                  <a:pt x="16937" y="15889"/>
                  <a:pt x="16872" y="16196"/>
                </a:cubicBezTo>
                <a:cubicBezTo>
                  <a:pt x="16848" y="16307"/>
                  <a:pt x="16813" y="16996"/>
                  <a:pt x="16817" y="17269"/>
                </a:cubicBezTo>
                <a:cubicBezTo>
                  <a:pt x="16820" y="17445"/>
                  <a:pt x="16827" y="17479"/>
                  <a:pt x="16862" y="17501"/>
                </a:cubicBezTo>
                <a:cubicBezTo>
                  <a:pt x="16890" y="17518"/>
                  <a:pt x="16910" y="17480"/>
                  <a:pt x="16923" y="17388"/>
                </a:cubicBezTo>
                <a:cubicBezTo>
                  <a:pt x="16942" y="17262"/>
                  <a:pt x="16944" y="17261"/>
                  <a:pt x="16950" y="17382"/>
                </a:cubicBezTo>
                <a:cubicBezTo>
                  <a:pt x="16970" y="17775"/>
                  <a:pt x="16907" y="17993"/>
                  <a:pt x="16746" y="18076"/>
                </a:cubicBezTo>
                <a:cubicBezTo>
                  <a:pt x="16681" y="18109"/>
                  <a:pt x="16624" y="18119"/>
                  <a:pt x="16620" y="18099"/>
                </a:cubicBezTo>
                <a:cubicBezTo>
                  <a:pt x="16615" y="18079"/>
                  <a:pt x="16626" y="17939"/>
                  <a:pt x="16645" y="17783"/>
                </a:cubicBezTo>
                <a:cubicBezTo>
                  <a:pt x="16675" y="17525"/>
                  <a:pt x="16677" y="17461"/>
                  <a:pt x="16674" y="17013"/>
                </a:cubicBezTo>
                <a:cubicBezTo>
                  <a:pt x="16672" y="16699"/>
                  <a:pt x="16666" y="16510"/>
                  <a:pt x="16657" y="16488"/>
                </a:cubicBezTo>
                <a:cubicBezTo>
                  <a:pt x="16634" y="16432"/>
                  <a:pt x="16562" y="17071"/>
                  <a:pt x="16539" y="17531"/>
                </a:cubicBezTo>
                <a:cubicBezTo>
                  <a:pt x="16519" y="17936"/>
                  <a:pt x="16516" y="17961"/>
                  <a:pt x="16470" y="18029"/>
                </a:cubicBezTo>
                <a:cubicBezTo>
                  <a:pt x="16410" y="18120"/>
                  <a:pt x="16371" y="18047"/>
                  <a:pt x="16350" y="17807"/>
                </a:cubicBezTo>
                <a:cubicBezTo>
                  <a:pt x="16341" y="17703"/>
                  <a:pt x="16323" y="17142"/>
                  <a:pt x="16310" y="16561"/>
                </a:cubicBezTo>
                <a:cubicBezTo>
                  <a:pt x="16297" y="15980"/>
                  <a:pt x="16284" y="15505"/>
                  <a:pt x="16281" y="15505"/>
                </a:cubicBezTo>
                <a:close/>
                <a:moveTo>
                  <a:pt x="17801" y="15505"/>
                </a:moveTo>
                <a:cubicBezTo>
                  <a:pt x="17798" y="15505"/>
                  <a:pt x="17789" y="15576"/>
                  <a:pt x="17782" y="15661"/>
                </a:cubicBezTo>
                <a:cubicBezTo>
                  <a:pt x="17772" y="15783"/>
                  <a:pt x="17772" y="15930"/>
                  <a:pt x="17784" y="16362"/>
                </a:cubicBezTo>
                <a:cubicBezTo>
                  <a:pt x="17809" y="17216"/>
                  <a:pt x="17806" y="17489"/>
                  <a:pt x="17769" y="17764"/>
                </a:cubicBezTo>
                <a:cubicBezTo>
                  <a:pt x="17743" y="17962"/>
                  <a:pt x="17729" y="17996"/>
                  <a:pt x="17683" y="17996"/>
                </a:cubicBezTo>
                <a:cubicBezTo>
                  <a:pt x="17637" y="17996"/>
                  <a:pt x="17623" y="17961"/>
                  <a:pt x="17602" y="17790"/>
                </a:cubicBezTo>
                <a:lnTo>
                  <a:pt x="17577" y="17581"/>
                </a:lnTo>
                <a:lnTo>
                  <a:pt x="17569" y="17870"/>
                </a:lnTo>
                <a:cubicBezTo>
                  <a:pt x="17560" y="18236"/>
                  <a:pt x="17568" y="18377"/>
                  <a:pt x="17599" y="18421"/>
                </a:cubicBezTo>
                <a:cubicBezTo>
                  <a:pt x="17678" y="18535"/>
                  <a:pt x="17737" y="18421"/>
                  <a:pt x="17786" y="18062"/>
                </a:cubicBezTo>
                <a:lnTo>
                  <a:pt x="17822" y="17807"/>
                </a:lnTo>
                <a:lnTo>
                  <a:pt x="17834" y="18062"/>
                </a:lnTo>
                <a:cubicBezTo>
                  <a:pt x="17849" y="18398"/>
                  <a:pt x="17871" y="18479"/>
                  <a:pt x="17947" y="18474"/>
                </a:cubicBezTo>
                <a:cubicBezTo>
                  <a:pt x="18030" y="18470"/>
                  <a:pt x="18112" y="18255"/>
                  <a:pt x="18129" y="17996"/>
                </a:cubicBezTo>
                <a:cubicBezTo>
                  <a:pt x="18174" y="17326"/>
                  <a:pt x="18102" y="15896"/>
                  <a:pt x="18038" y="16196"/>
                </a:cubicBezTo>
                <a:cubicBezTo>
                  <a:pt x="18015" y="16307"/>
                  <a:pt x="17980" y="16996"/>
                  <a:pt x="17984" y="17269"/>
                </a:cubicBezTo>
                <a:cubicBezTo>
                  <a:pt x="17987" y="17445"/>
                  <a:pt x="17993" y="17479"/>
                  <a:pt x="18029" y="17501"/>
                </a:cubicBezTo>
                <a:cubicBezTo>
                  <a:pt x="18056" y="17518"/>
                  <a:pt x="18077" y="17480"/>
                  <a:pt x="18090" y="17388"/>
                </a:cubicBezTo>
                <a:cubicBezTo>
                  <a:pt x="18109" y="17262"/>
                  <a:pt x="18111" y="17261"/>
                  <a:pt x="18117" y="17382"/>
                </a:cubicBezTo>
                <a:cubicBezTo>
                  <a:pt x="18134" y="17711"/>
                  <a:pt x="18083" y="17953"/>
                  <a:pt x="17978" y="18046"/>
                </a:cubicBezTo>
                <a:cubicBezTo>
                  <a:pt x="17873" y="18139"/>
                  <a:pt x="17859" y="17980"/>
                  <a:pt x="17826" y="16368"/>
                </a:cubicBezTo>
                <a:cubicBezTo>
                  <a:pt x="17816" y="15893"/>
                  <a:pt x="17805" y="15505"/>
                  <a:pt x="17801" y="15505"/>
                </a:cubicBezTo>
                <a:close/>
                <a:moveTo>
                  <a:pt x="19030" y="15937"/>
                </a:moveTo>
                <a:cubicBezTo>
                  <a:pt x="19023" y="15941"/>
                  <a:pt x="19016" y="15982"/>
                  <a:pt x="19005" y="16063"/>
                </a:cubicBezTo>
                <a:cubicBezTo>
                  <a:pt x="18983" y="16214"/>
                  <a:pt x="18979" y="16219"/>
                  <a:pt x="18967" y="16109"/>
                </a:cubicBezTo>
                <a:cubicBezTo>
                  <a:pt x="18948" y="15939"/>
                  <a:pt x="18932" y="15958"/>
                  <a:pt x="18915" y="16163"/>
                </a:cubicBezTo>
                <a:cubicBezTo>
                  <a:pt x="18902" y="16318"/>
                  <a:pt x="18903" y="16351"/>
                  <a:pt x="18926" y="16481"/>
                </a:cubicBezTo>
                <a:cubicBezTo>
                  <a:pt x="18958" y="16669"/>
                  <a:pt x="18961" y="16665"/>
                  <a:pt x="18981" y="16448"/>
                </a:cubicBezTo>
                <a:cubicBezTo>
                  <a:pt x="18996" y="16275"/>
                  <a:pt x="18997" y="16274"/>
                  <a:pt x="19017" y="16408"/>
                </a:cubicBezTo>
                <a:cubicBezTo>
                  <a:pt x="19044" y="16589"/>
                  <a:pt x="19047" y="16586"/>
                  <a:pt x="19067" y="16355"/>
                </a:cubicBezTo>
                <a:cubicBezTo>
                  <a:pt x="19083" y="16171"/>
                  <a:pt x="19083" y="16158"/>
                  <a:pt x="19057" y="16030"/>
                </a:cubicBezTo>
                <a:cubicBezTo>
                  <a:pt x="19044" y="15965"/>
                  <a:pt x="19036" y="15932"/>
                  <a:pt x="19030" y="15937"/>
                </a:cubicBezTo>
                <a:close/>
                <a:moveTo>
                  <a:pt x="17441" y="16976"/>
                </a:moveTo>
                <a:cubicBezTo>
                  <a:pt x="17434" y="16961"/>
                  <a:pt x="17424" y="17044"/>
                  <a:pt x="17416" y="17162"/>
                </a:cubicBezTo>
                <a:cubicBezTo>
                  <a:pt x="17405" y="17346"/>
                  <a:pt x="17406" y="17399"/>
                  <a:pt x="17424" y="17544"/>
                </a:cubicBezTo>
                <a:cubicBezTo>
                  <a:pt x="17435" y="17638"/>
                  <a:pt x="17452" y="17832"/>
                  <a:pt x="17462" y="17976"/>
                </a:cubicBezTo>
                <a:cubicBezTo>
                  <a:pt x="17483" y="18288"/>
                  <a:pt x="17477" y="18406"/>
                  <a:pt x="17412" y="18939"/>
                </a:cubicBezTo>
                <a:cubicBezTo>
                  <a:pt x="17352" y="19428"/>
                  <a:pt x="17297" y="19629"/>
                  <a:pt x="17240" y="19567"/>
                </a:cubicBezTo>
                <a:lnTo>
                  <a:pt x="17196" y="19521"/>
                </a:lnTo>
                <a:lnTo>
                  <a:pt x="17233" y="19683"/>
                </a:lnTo>
                <a:cubicBezTo>
                  <a:pt x="17350" y="20199"/>
                  <a:pt x="17498" y="19256"/>
                  <a:pt x="17493" y="18016"/>
                </a:cubicBezTo>
                <a:cubicBezTo>
                  <a:pt x="17492" y="17526"/>
                  <a:pt x="17467" y="17043"/>
                  <a:pt x="17441" y="16976"/>
                </a:cubicBezTo>
                <a:close/>
                <a:moveTo>
                  <a:pt x="13908" y="18013"/>
                </a:moveTo>
                <a:cubicBezTo>
                  <a:pt x="13870" y="17985"/>
                  <a:pt x="13855" y="18154"/>
                  <a:pt x="13872" y="18405"/>
                </a:cubicBezTo>
                <a:cubicBezTo>
                  <a:pt x="13893" y="18694"/>
                  <a:pt x="13952" y="18553"/>
                  <a:pt x="13945" y="18229"/>
                </a:cubicBezTo>
                <a:cubicBezTo>
                  <a:pt x="13943" y="18080"/>
                  <a:pt x="13934" y="18032"/>
                  <a:pt x="13908" y="18013"/>
                </a:cubicBezTo>
                <a:close/>
                <a:moveTo>
                  <a:pt x="14887" y="18900"/>
                </a:moveTo>
                <a:cubicBezTo>
                  <a:pt x="14881" y="18905"/>
                  <a:pt x="14876" y="18953"/>
                  <a:pt x="14866" y="19049"/>
                </a:cubicBezTo>
                <a:cubicBezTo>
                  <a:pt x="14841" y="19298"/>
                  <a:pt x="14841" y="19301"/>
                  <a:pt x="14876" y="19461"/>
                </a:cubicBezTo>
                <a:cubicBezTo>
                  <a:pt x="14904" y="19591"/>
                  <a:pt x="14906" y="19592"/>
                  <a:pt x="14923" y="19421"/>
                </a:cubicBezTo>
                <a:cubicBezTo>
                  <a:pt x="14947" y="19195"/>
                  <a:pt x="14947" y="19190"/>
                  <a:pt x="14914" y="19009"/>
                </a:cubicBezTo>
                <a:cubicBezTo>
                  <a:pt x="14900" y="18933"/>
                  <a:pt x="14893" y="18895"/>
                  <a:pt x="14887" y="18900"/>
                </a:cubicBezTo>
                <a:close/>
                <a:moveTo>
                  <a:pt x="19918" y="19375"/>
                </a:moveTo>
                <a:cubicBezTo>
                  <a:pt x="19920" y="19315"/>
                  <a:pt x="19877" y="19442"/>
                  <a:pt x="19822" y="19657"/>
                </a:cubicBezTo>
                <a:cubicBezTo>
                  <a:pt x="19767" y="19871"/>
                  <a:pt x="19721" y="20095"/>
                  <a:pt x="19718" y="20155"/>
                </a:cubicBezTo>
                <a:cubicBezTo>
                  <a:pt x="19716" y="20215"/>
                  <a:pt x="19759" y="20087"/>
                  <a:pt x="19813" y="19873"/>
                </a:cubicBezTo>
                <a:cubicBezTo>
                  <a:pt x="19868" y="19658"/>
                  <a:pt x="19915" y="19434"/>
                  <a:pt x="19918" y="19375"/>
                </a:cubicBezTo>
                <a:close/>
                <a:moveTo>
                  <a:pt x="21148" y="19375"/>
                </a:moveTo>
                <a:cubicBezTo>
                  <a:pt x="21151" y="19315"/>
                  <a:pt x="21108" y="19442"/>
                  <a:pt x="21053" y="19657"/>
                </a:cubicBezTo>
                <a:cubicBezTo>
                  <a:pt x="20998" y="19871"/>
                  <a:pt x="20951" y="20095"/>
                  <a:pt x="20949" y="20155"/>
                </a:cubicBezTo>
                <a:cubicBezTo>
                  <a:pt x="20946" y="20215"/>
                  <a:pt x="20990" y="20087"/>
                  <a:pt x="21044" y="19873"/>
                </a:cubicBezTo>
                <a:cubicBezTo>
                  <a:pt x="21099" y="19658"/>
                  <a:pt x="21146" y="19434"/>
                  <a:pt x="21148" y="19375"/>
                </a:cubicBezTo>
                <a:close/>
                <a:moveTo>
                  <a:pt x="18703" y="20863"/>
                </a:moveTo>
                <a:cubicBezTo>
                  <a:pt x="18697" y="20867"/>
                  <a:pt x="18692" y="20903"/>
                  <a:pt x="18683" y="20976"/>
                </a:cubicBezTo>
                <a:cubicBezTo>
                  <a:pt x="18665" y="21122"/>
                  <a:pt x="18662" y="21124"/>
                  <a:pt x="18638" y="21005"/>
                </a:cubicBezTo>
                <a:cubicBezTo>
                  <a:pt x="18623" y="20935"/>
                  <a:pt x="18611" y="20888"/>
                  <a:pt x="18610" y="20903"/>
                </a:cubicBezTo>
                <a:cubicBezTo>
                  <a:pt x="18609" y="20917"/>
                  <a:pt x="18601" y="20994"/>
                  <a:pt x="18593" y="21072"/>
                </a:cubicBezTo>
                <a:cubicBezTo>
                  <a:pt x="18581" y="21194"/>
                  <a:pt x="18581" y="21238"/>
                  <a:pt x="18598" y="21374"/>
                </a:cubicBezTo>
                <a:cubicBezTo>
                  <a:pt x="18622" y="21577"/>
                  <a:pt x="18642" y="21578"/>
                  <a:pt x="18657" y="21374"/>
                </a:cubicBezTo>
                <a:cubicBezTo>
                  <a:pt x="18668" y="21222"/>
                  <a:pt x="18669" y="21220"/>
                  <a:pt x="18695" y="21344"/>
                </a:cubicBezTo>
                <a:cubicBezTo>
                  <a:pt x="18720" y="21468"/>
                  <a:pt x="18722" y="21467"/>
                  <a:pt x="18737" y="21324"/>
                </a:cubicBezTo>
                <a:cubicBezTo>
                  <a:pt x="18757" y="21119"/>
                  <a:pt x="18757" y="21088"/>
                  <a:pt x="18727" y="20942"/>
                </a:cubicBezTo>
                <a:cubicBezTo>
                  <a:pt x="18716" y="20884"/>
                  <a:pt x="18709" y="20858"/>
                  <a:pt x="18703" y="2086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33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631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629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618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616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6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5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17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1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2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62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2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2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30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3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34" name="IMG_4570.png" descr="IMG_4570.png"/>
          <p:cNvPicPr>
            <a:picLocks noChangeAspect="1"/>
          </p:cNvPicPr>
          <p:nvPr/>
        </p:nvPicPr>
        <p:blipFill>
          <a:blip r:embed="rId30">
            <a:extLst/>
          </a:blip>
          <a:srcRect l="3550" t="40142" r="7346" b="35322"/>
          <a:stretch>
            <a:fillRect/>
          </a:stretch>
        </p:blipFill>
        <p:spPr>
          <a:xfrm>
            <a:off x="2298505" y="7180762"/>
            <a:ext cx="19885351" cy="3824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691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689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687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636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37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38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39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40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41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648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642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43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644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647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645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646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649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0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1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2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3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4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5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6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7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8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59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0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1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2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3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4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5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6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7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8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69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0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1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2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3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4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5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6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7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8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79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0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1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2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3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4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5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686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688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90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69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4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69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96" name="IMG_4489.png" descr="IMG_4489.png"/>
          <p:cNvPicPr>
            <a:picLocks noChangeAspect="1"/>
          </p:cNvPicPr>
          <p:nvPr/>
        </p:nvPicPr>
        <p:blipFill>
          <a:blip r:embed="rId10">
            <a:extLst/>
          </a:blip>
          <a:srcRect l="0" t="1022" r="0" b="1022"/>
          <a:stretch>
            <a:fillRect/>
          </a:stretch>
        </p:blipFill>
        <p:spPr>
          <a:xfrm>
            <a:off x="7152542" y="1184214"/>
            <a:ext cx="8465237" cy="118715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6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2714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2712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2701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2699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26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98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00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0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05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270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0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0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0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0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13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1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0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718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21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722" name="Google Shape;197;p27"/>
          <p:cNvSpPr txBox="1"/>
          <p:nvPr/>
        </p:nvSpPr>
        <p:spPr>
          <a:xfrm>
            <a:off x="2191011" y="8773407"/>
            <a:ext cx="3786406" cy="23621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67711" rtl="0">
              <a:lnSpc>
                <a:spcPct val="85000"/>
              </a:lnSpc>
              <a:defRPr sz="1209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723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724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725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726" name="١٢ ، ١٣ ،١٤ ،٢١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، ١٣ ،١٤ ،٢١</a:t>
            </a:r>
          </a:p>
        </p:txBody>
      </p:sp>
      <p:sp>
        <p:nvSpPr>
          <p:cNvPr id="2727" name="٨٤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٨٤</a:t>
            </a:r>
          </a:p>
        </p:txBody>
      </p:sp>
      <p:grpSp>
        <p:nvGrpSpPr>
          <p:cNvPr id="2774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728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73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771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2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775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7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779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777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78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478.png" descr="IMG_4478.png"/>
          <p:cNvPicPr>
            <a:picLocks noChangeAspect="1"/>
          </p:cNvPicPr>
          <p:nvPr/>
        </p:nvPicPr>
        <p:blipFill>
          <a:blip r:embed="rId28">
            <a:extLst/>
          </a:blip>
          <a:srcRect l="29813" t="26132" r="26326" b="12171"/>
          <a:stretch>
            <a:fillRect/>
          </a:stretch>
        </p:blipFill>
        <p:spPr>
          <a:xfrm>
            <a:off x="7473645" y="3848986"/>
            <a:ext cx="8883254" cy="8728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1" fill="norm" stroke="1" extrusionOk="0">
                <a:moveTo>
                  <a:pt x="21420" y="2"/>
                </a:moveTo>
                <a:cubicBezTo>
                  <a:pt x="21366" y="12"/>
                  <a:pt x="21305" y="65"/>
                  <a:pt x="21263" y="141"/>
                </a:cubicBezTo>
                <a:cubicBezTo>
                  <a:pt x="21190" y="272"/>
                  <a:pt x="21196" y="323"/>
                  <a:pt x="21290" y="378"/>
                </a:cubicBezTo>
                <a:lnTo>
                  <a:pt x="21371" y="425"/>
                </a:lnTo>
                <a:lnTo>
                  <a:pt x="21185" y="599"/>
                </a:lnTo>
                <a:cubicBezTo>
                  <a:pt x="21083" y="694"/>
                  <a:pt x="21008" y="772"/>
                  <a:pt x="21019" y="772"/>
                </a:cubicBezTo>
                <a:cubicBezTo>
                  <a:pt x="21068" y="774"/>
                  <a:pt x="21208" y="680"/>
                  <a:pt x="21334" y="557"/>
                </a:cubicBezTo>
                <a:cubicBezTo>
                  <a:pt x="21415" y="479"/>
                  <a:pt x="21491" y="425"/>
                  <a:pt x="21520" y="428"/>
                </a:cubicBezTo>
                <a:cubicBezTo>
                  <a:pt x="21582" y="433"/>
                  <a:pt x="21600" y="354"/>
                  <a:pt x="21549" y="296"/>
                </a:cubicBezTo>
                <a:cubicBezTo>
                  <a:pt x="21526" y="271"/>
                  <a:pt x="21516" y="230"/>
                  <a:pt x="21525" y="197"/>
                </a:cubicBezTo>
                <a:cubicBezTo>
                  <a:pt x="21544" y="121"/>
                  <a:pt x="21517" y="23"/>
                  <a:pt x="21471" y="6"/>
                </a:cubicBezTo>
                <a:cubicBezTo>
                  <a:pt x="21455" y="-1"/>
                  <a:pt x="21438" y="-2"/>
                  <a:pt x="21420" y="2"/>
                </a:cubicBezTo>
                <a:close/>
                <a:moveTo>
                  <a:pt x="20458" y="885"/>
                </a:moveTo>
                <a:cubicBezTo>
                  <a:pt x="20439" y="866"/>
                  <a:pt x="19942" y="1223"/>
                  <a:pt x="19919" y="1273"/>
                </a:cubicBezTo>
                <a:cubicBezTo>
                  <a:pt x="19905" y="1304"/>
                  <a:pt x="19899" y="1330"/>
                  <a:pt x="19906" y="1330"/>
                </a:cubicBezTo>
                <a:cubicBezTo>
                  <a:pt x="19913" y="1330"/>
                  <a:pt x="20034" y="1252"/>
                  <a:pt x="20176" y="1155"/>
                </a:cubicBezTo>
                <a:cubicBezTo>
                  <a:pt x="20395" y="1005"/>
                  <a:pt x="20489" y="916"/>
                  <a:pt x="20458" y="885"/>
                </a:cubicBezTo>
                <a:close/>
                <a:moveTo>
                  <a:pt x="21276" y="1232"/>
                </a:moveTo>
                <a:cubicBezTo>
                  <a:pt x="21236" y="1223"/>
                  <a:pt x="21175" y="1234"/>
                  <a:pt x="21109" y="1268"/>
                </a:cubicBezTo>
                <a:cubicBezTo>
                  <a:pt x="20993" y="1329"/>
                  <a:pt x="20921" y="1558"/>
                  <a:pt x="21018" y="1558"/>
                </a:cubicBezTo>
                <a:cubicBezTo>
                  <a:pt x="21036" y="1558"/>
                  <a:pt x="21064" y="1572"/>
                  <a:pt x="21080" y="1588"/>
                </a:cubicBezTo>
                <a:cubicBezTo>
                  <a:pt x="21103" y="1611"/>
                  <a:pt x="21098" y="1631"/>
                  <a:pt x="21056" y="1676"/>
                </a:cubicBezTo>
                <a:cubicBezTo>
                  <a:pt x="20986" y="1753"/>
                  <a:pt x="21002" y="1750"/>
                  <a:pt x="21173" y="1659"/>
                </a:cubicBezTo>
                <a:cubicBezTo>
                  <a:pt x="21251" y="1617"/>
                  <a:pt x="21334" y="1583"/>
                  <a:pt x="21357" y="1583"/>
                </a:cubicBezTo>
                <a:cubicBezTo>
                  <a:pt x="21401" y="1583"/>
                  <a:pt x="21458" y="1538"/>
                  <a:pt x="21458" y="1503"/>
                </a:cubicBezTo>
                <a:cubicBezTo>
                  <a:pt x="21458" y="1492"/>
                  <a:pt x="21383" y="1482"/>
                  <a:pt x="21290" y="1482"/>
                </a:cubicBezTo>
                <a:cubicBezTo>
                  <a:pt x="21089" y="1482"/>
                  <a:pt x="21003" y="1439"/>
                  <a:pt x="21061" y="1368"/>
                </a:cubicBezTo>
                <a:cubicBezTo>
                  <a:pt x="21088" y="1335"/>
                  <a:pt x="21120" y="1329"/>
                  <a:pt x="21201" y="1340"/>
                </a:cubicBezTo>
                <a:cubicBezTo>
                  <a:pt x="21281" y="1351"/>
                  <a:pt x="21308" y="1345"/>
                  <a:pt x="21319" y="1314"/>
                </a:cubicBezTo>
                <a:cubicBezTo>
                  <a:pt x="21336" y="1269"/>
                  <a:pt x="21316" y="1241"/>
                  <a:pt x="21276" y="1232"/>
                </a:cubicBezTo>
                <a:close/>
                <a:moveTo>
                  <a:pt x="17502" y="1280"/>
                </a:moveTo>
                <a:cubicBezTo>
                  <a:pt x="17434" y="1280"/>
                  <a:pt x="17314" y="1413"/>
                  <a:pt x="17293" y="1513"/>
                </a:cubicBezTo>
                <a:cubicBezTo>
                  <a:pt x="17278" y="1582"/>
                  <a:pt x="17286" y="1602"/>
                  <a:pt x="17347" y="1652"/>
                </a:cubicBezTo>
                <a:lnTo>
                  <a:pt x="17418" y="1711"/>
                </a:lnTo>
                <a:lnTo>
                  <a:pt x="17241" y="1888"/>
                </a:lnTo>
                <a:cubicBezTo>
                  <a:pt x="17143" y="1985"/>
                  <a:pt x="17070" y="2064"/>
                  <a:pt x="17079" y="2064"/>
                </a:cubicBezTo>
                <a:cubicBezTo>
                  <a:pt x="17130" y="2063"/>
                  <a:pt x="17363" y="1898"/>
                  <a:pt x="17437" y="1810"/>
                </a:cubicBezTo>
                <a:cubicBezTo>
                  <a:pt x="17502" y="1733"/>
                  <a:pt x="17541" y="1708"/>
                  <a:pt x="17584" y="1714"/>
                </a:cubicBezTo>
                <a:cubicBezTo>
                  <a:pt x="17627" y="1720"/>
                  <a:pt x="17644" y="1709"/>
                  <a:pt x="17650" y="1670"/>
                </a:cubicBezTo>
                <a:cubicBezTo>
                  <a:pt x="17654" y="1641"/>
                  <a:pt x="17640" y="1603"/>
                  <a:pt x="17620" y="1586"/>
                </a:cubicBezTo>
                <a:cubicBezTo>
                  <a:pt x="17595" y="1565"/>
                  <a:pt x="17587" y="1528"/>
                  <a:pt x="17596" y="1471"/>
                </a:cubicBezTo>
                <a:cubicBezTo>
                  <a:pt x="17613" y="1368"/>
                  <a:pt x="17570" y="1280"/>
                  <a:pt x="17502" y="1280"/>
                </a:cubicBezTo>
                <a:close/>
                <a:moveTo>
                  <a:pt x="18941" y="1387"/>
                </a:moveTo>
                <a:cubicBezTo>
                  <a:pt x="18936" y="1383"/>
                  <a:pt x="18926" y="1394"/>
                  <a:pt x="18909" y="1417"/>
                </a:cubicBezTo>
                <a:cubicBezTo>
                  <a:pt x="18889" y="1444"/>
                  <a:pt x="18872" y="1486"/>
                  <a:pt x="18872" y="1511"/>
                </a:cubicBezTo>
                <a:cubicBezTo>
                  <a:pt x="18872" y="1575"/>
                  <a:pt x="18824" y="1595"/>
                  <a:pt x="18780" y="1550"/>
                </a:cubicBezTo>
                <a:cubicBezTo>
                  <a:pt x="18745" y="1514"/>
                  <a:pt x="18736" y="1518"/>
                  <a:pt x="18688" y="1591"/>
                </a:cubicBezTo>
                <a:cubicBezTo>
                  <a:pt x="18617" y="1699"/>
                  <a:pt x="18560" y="1699"/>
                  <a:pt x="18568" y="1590"/>
                </a:cubicBezTo>
                <a:cubicBezTo>
                  <a:pt x="18572" y="1545"/>
                  <a:pt x="18568" y="1508"/>
                  <a:pt x="18561" y="1508"/>
                </a:cubicBezTo>
                <a:cubicBezTo>
                  <a:pt x="18530" y="1508"/>
                  <a:pt x="18472" y="1695"/>
                  <a:pt x="18486" y="1751"/>
                </a:cubicBezTo>
                <a:cubicBezTo>
                  <a:pt x="18503" y="1824"/>
                  <a:pt x="18548" y="1827"/>
                  <a:pt x="18669" y="1762"/>
                </a:cubicBezTo>
                <a:cubicBezTo>
                  <a:pt x="18719" y="1735"/>
                  <a:pt x="18791" y="1705"/>
                  <a:pt x="18827" y="1698"/>
                </a:cubicBezTo>
                <a:cubicBezTo>
                  <a:pt x="18900" y="1683"/>
                  <a:pt x="18948" y="1582"/>
                  <a:pt x="18946" y="1447"/>
                </a:cubicBezTo>
                <a:cubicBezTo>
                  <a:pt x="18946" y="1410"/>
                  <a:pt x="18946" y="1391"/>
                  <a:pt x="18941" y="1387"/>
                </a:cubicBezTo>
                <a:close/>
                <a:moveTo>
                  <a:pt x="12727" y="1586"/>
                </a:moveTo>
                <a:cubicBezTo>
                  <a:pt x="12722" y="1573"/>
                  <a:pt x="12612" y="1635"/>
                  <a:pt x="12482" y="1724"/>
                </a:cubicBezTo>
                <a:cubicBezTo>
                  <a:pt x="12197" y="1918"/>
                  <a:pt x="12184" y="1929"/>
                  <a:pt x="12184" y="1978"/>
                </a:cubicBezTo>
                <a:cubicBezTo>
                  <a:pt x="12184" y="2022"/>
                  <a:pt x="12173" y="2027"/>
                  <a:pt x="12459" y="1833"/>
                </a:cubicBezTo>
                <a:cubicBezTo>
                  <a:pt x="12682" y="1680"/>
                  <a:pt x="12741" y="1627"/>
                  <a:pt x="12727" y="1586"/>
                </a:cubicBezTo>
                <a:close/>
                <a:moveTo>
                  <a:pt x="14736" y="1768"/>
                </a:moveTo>
                <a:cubicBezTo>
                  <a:pt x="14732" y="1764"/>
                  <a:pt x="14681" y="1817"/>
                  <a:pt x="14623" y="1888"/>
                </a:cubicBezTo>
                <a:lnTo>
                  <a:pt x="14517" y="2015"/>
                </a:lnTo>
                <a:lnTo>
                  <a:pt x="14583" y="2729"/>
                </a:lnTo>
                <a:cubicBezTo>
                  <a:pt x="14620" y="3122"/>
                  <a:pt x="14655" y="3480"/>
                  <a:pt x="14661" y="3525"/>
                </a:cubicBezTo>
                <a:lnTo>
                  <a:pt x="14673" y="3608"/>
                </a:lnTo>
                <a:lnTo>
                  <a:pt x="15278" y="3608"/>
                </a:lnTo>
                <a:lnTo>
                  <a:pt x="15884" y="3608"/>
                </a:lnTo>
                <a:lnTo>
                  <a:pt x="15911" y="3488"/>
                </a:lnTo>
                <a:cubicBezTo>
                  <a:pt x="15979" y="3193"/>
                  <a:pt x="15989" y="3089"/>
                  <a:pt x="15963" y="2960"/>
                </a:cubicBezTo>
                <a:cubicBezTo>
                  <a:pt x="15937" y="2831"/>
                  <a:pt x="15800" y="2568"/>
                  <a:pt x="15752" y="2553"/>
                </a:cubicBezTo>
                <a:cubicBezTo>
                  <a:pt x="15715" y="2542"/>
                  <a:pt x="15557" y="2830"/>
                  <a:pt x="15582" y="2863"/>
                </a:cubicBezTo>
                <a:cubicBezTo>
                  <a:pt x="15691" y="3009"/>
                  <a:pt x="15739" y="3103"/>
                  <a:pt x="15745" y="3178"/>
                </a:cubicBezTo>
                <a:lnTo>
                  <a:pt x="15752" y="3266"/>
                </a:lnTo>
                <a:lnTo>
                  <a:pt x="15377" y="3273"/>
                </a:lnTo>
                <a:cubicBezTo>
                  <a:pt x="15047" y="3279"/>
                  <a:pt x="14995" y="3275"/>
                  <a:pt x="14948" y="3235"/>
                </a:cubicBezTo>
                <a:cubicBezTo>
                  <a:pt x="14888" y="3185"/>
                  <a:pt x="14880" y="3135"/>
                  <a:pt x="14793" y="2280"/>
                </a:cubicBezTo>
                <a:cubicBezTo>
                  <a:pt x="14765" y="2002"/>
                  <a:pt x="14739" y="1772"/>
                  <a:pt x="14736" y="1768"/>
                </a:cubicBezTo>
                <a:close/>
                <a:moveTo>
                  <a:pt x="19887" y="1800"/>
                </a:moveTo>
                <a:lnTo>
                  <a:pt x="19802" y="1894"/>
                </a:lnTo>
                <a:cubicBezTo>
                  <a:pt x="19755" y="1946"/>
                  <a:pt x="19718" y="1997"/>
                  <a:pt x="19718" y="2008"/>
                </a:cubicBezTo>
                <a:cubicBezTo>
                  <a:pt x="19718" y="2020"/>
                  <a:pt x="19760" y="2054"/>
                  <a:pt x="19811" y="2084"/>
                </a:cubicBezTo>
                <a:cubicBezTo>
                  <a:pt x="19930" y="2154"/>
                  <a:pt x="19987" y="2154"/>
                  <a:pt x="20059" y="2085"/>
                </a:cubicBezTo>
                <a:lnTo>
                  <a:pt x="20117" y="2029"/>
                </a:lnTo>
                <a:lnTo>
                  <a:pt x="20229" y="2085"/>
                </a:lnTo>
                <a:cubicBezTo>
                  <a:pt x="20383" y="2161"/>
                  <a:pt x="20424" y="2155"/>
                  <a:pt x="20510" y="2044"/>
                </a:cubicBezTo>
                <a:lnTo>
                  <a:pt x="20586" y="1946"/>
                </a:lnTo>
                <a:lnTo>
                  <a:pt x="20448" y="1878"/>
                </a:lnTo>
                <a:lnTo>
                  <a:pt x="20310" y="1809"/>
                </a:lnTo>
                <a:lnTo>
                  <a:pt x="20227" y="1874"/>
                </a:lnTo>
                <a:cubicBezTo>
                  <a:pt x="20124" y="1954"/>
                  <a:pt x="20113" y="1953"/>
                  <a:pt x="19988" y="1869"/>
                </a:cubicBezTo>
                <a:lnTo>
                  <a:pt x="19887" y="1800"/>
                </a:lnTo>
                <a:close/>
                <a:moveTo>
                  <a:pt x="9699" y="1862"/>
                </a:moveTo>
                <a:lnTo>
                  <a:pt x="9638" y="1969"/>
                </a:lnTo>
                <a:cubicBezTo>
                  <a:pt x="9513" y="2187"/>
                  <a:pt x="9507" y="2216"/>
                  <a:pt x="9568" y="2263"/>
                </a:cubicBezTo>
                <a:cubicBezTo>
                  <a:pt x="9632" y="2312"/>
                  <a:pt x="9656" y="2388"/>
                  <a:pt x="9721" y="2748"/>
                </a:cubicBezTo>
                <a:cubicBezTo>
                  <a:pt x="9788" y="3124"/>
                  <a:pt x="9793" y="3185"/>
                  <a:pt x="9768" y="3234"/>
                </a:cubicBezTo>
                <a:cubicBezTo>
                  <a:pt x="9748" y="3273"/>
                  <a:pt x="9704" y="3279"/>
                  <a:pt x="9402" y="3279"/>
                </a:cubicBezTo>
                <a:cubicBezTo>
                  <a:pt x="9214" y="3279"/>
                  <a:pt x="9053" y="3273"/>
                  <a:pt x="9046" y="3265"/>
                </a:cubicBezTo>
                <a:cubicBezTo>
                  <a:pt x="9038" y="3257"/>
                  <a:pt x="9059" y="3199"/>
                  <a:pt x="9094" y="3136"/>
                </a:cubicBezTo>
                <a:cubicBezTo>
                  <a:pt x="9145" y="3043"/>
                  <a:pt x="9154" y="2998"/>
                  <a:pt x="9145" y="2887"/>
                </a:cubicBezTo>
                <a:cubicBezTo>
                  <a:pt x="9123" y="2620"/>
                  <a:pt x="9001" y="2556"/>
                  <a:pt x="8757" y="2682"/>
                </a:cubicBezTo>
                <a:cubicBezTo>
                  <a:pt x="8572" y="2777"/>
                  <a:pt x="8289" y="3058"/>
                  <a:pt x="8263" y="3172"/>
                </a:cubicBezTo>
                <a:lnTo>
                  <a:pt x="8240" y="3266"/>
                </a:lnTo>
                <a:lnTo>
                  <a:pt x="7993" y="3266"/>
                </a:lnTo>
                <a:lnTo>
                  <a:pt x="7746" y="3266"/>
                </a:lnTo>
                <a:lnTo>
                  <a:pt x="7751" y="3203"/>
                </a:lnTo>
                <a:cubicBezTo>
                  <a:pt x="7754" y="3168"/>
                  <a:pt x="7764" y="3062"/>
                  <a:pt x="7773" y="2968"/>
                </a:cubicBezTo>
                <a:cubicBezTo>
                  <a:pt x="7793" y="2763"/>
                  <a:pt x="7767" y="2750"/>
                  <a:pt x="7658" y="2912"/>
                </a:cubicBezTo>
                <a:cubicBezTo>
                  <a:pt x="7594" y="3006"/>
                  <a:pt x="7582" y="3046"/>
                  <a:pt x="7589" y="3146"/>
                </a:cubicBezTo>
                <a:lnTo>
                  <a:pt x="7596" y="3266"/>
                </a:lnTo>
                <a:lnTo>
                  <a:pt x="7453" y="3274"/>
                </a:lnTo>
                <a:cubicBezTo>
                  <a:pt x="7275" y="3283"/>
                  <a:pt x="7264" y="3262"/>
                  <a:pt x="7321" y="3034"/>
                </a:cubicBezTo>
                <a:cubicBezTo>
                  <a:pt x="7343" y="2942"/>
                  <a:pt x="7358" y="2863"/>
                  <a:pt x="7353" y="2858"/>
                </a:cubicBezTo>
                <a:cubicBezTo>
                  <a:pt x="7348" y="2854"/>
                  <a:pt x="7301" y="2895"/>
                  <a:pt x="7248" y="2950"/>
                </a:cubicBezTo>
                <a:cubicBezTo>
                  <a:pt x="7177" y="3024"/>
                  <a:pt x="7149" y="3078"/>
                  <a:pt x="7138" y="3158"/>
                </a:cubicBezTo>
                <a:lnTo>
                  <a:pt x="7124" y="3266"/>
                </a:lnTo>
                <a:lnTo>
                  <a:pt x="6903" y="3274"/>
                </a:lnTo>
                <a:cubicBezTo>
                  <a:pt x="6635" y="3283"/>
                  <a:pt x="6577" y="3251"/>
                  <a:pt x="6619" y="3119"/>
                </a:cubicBezTo>
                <a:cubicBezTo>
                  <a:pt x="6661" y="2983"/>
                  <a:pt x="6709" y="2773"/>
                  <a:pt x="6699" y="2773"/>
                </a:cubicBezTo>
                <a:cubicBezTo>
                  <a:pt x="6686" y="2773"/>
                  <a:pt x="6624" y="2837"/>
                  <a:pt x="6521" y="2958"/>
                </a:cubicBezTo>
                <a:cubicBezTo>
                  <a:pt x="6466" y="3023"/>
                  <a:pt x="6440" y="3078"/>
                  <a:pt x="6440" y="3135"/>
                </a:cubicBezTo>
                <a:cubicBezTo>
                  <a:pt x="6440" y="3266"/>
                  <a:pt x="6410" y="3279"/>
                  <a:pt x="6104" y="3279"/>
                </a:cubicBezTo>
                <a:cubicBezTo>
                  <a:pt x="5849" y="3279"/>
                  <a:pt x="5823" y="3274"/>
                  <a:pt x="5776" y="3222"/>
                </a:cubicBezTo>
                <a:cubicBezTo>
                  <a:pt x="5699" y="3136"/>
                  <a:pt x="5612" y="2950"/>
                  <a:pt x="5596" y="2836"/>
                </a:cubicBezTo>
                <a:cubicBezTo>
                  <a:pt x="5584" y="2744"/>
                  <a:pt x="5574" y="2734"/>
                  <a:pt x="5503" y="2727"/>
                </a:cubicBezTo>
                <a:cubicBezTo>
                  <a:pt x="5423" y="2719"/>
                  <a:pt x="5219" y="2808"/>
                  <a:pt x="5100" y="2903"/>
                </a:cubicBezTo>
                <a:cubicBezTo>
                  <a:pt x="5067" y="2929"/>
                  <a:pt x="4994" y="3021"/>
                  <a:pt x="4938" y="3108"/>
                </a:cubicBezTo>
                <a:lnTo>
                  <a:pt x="4836" y="3266"/>
                </a:lnTo>
                <a:lnTo>
                  <a:pt x="4535" y="3273"/>
                </a:lnTo>
                <a:cubicBezTo>
                  <a:pt x="4313" y="3278"/>
                  <a:pt x="4227" y="3272"/>
                  <a:pt x="4209" y="3248"/>
                </a:cubicBezTo>
                <a:cubicBezTo>
                  <a:pt x="4195" y="3230"/>
                  <a:pt x="4148" y="3005"/>
                  <a:pt x="4105" y="2749"/>
                </a:cubicBezTo>
                <a:cubicBezTo>
                  <a:pt x="4061" y="2492"/>
                  <a:pt x="4022" y="2277"/>
                  <a:pt x="4017" y="2272"/>
                </a:cubicBezTo>
                <a:cubicBezTo>
                  <a:pt x="3995" y="2250"/>
                  <a:pt x="3859" y="2544"/>
                  <a:pt x="3870" y="2589"/>
                </a:cubicBezTo>
                <a:cubicBezTo>
                  <a:pt x="3881" y="2631"/>
                  <a:pt x="3846" y="2663"/>
                  <a:pt x="3673" y="2769"/>
                </a:cubicBezTo>
                <a:cubicBezTo>
                  <a:pt x="3557" y="2840"/>
                  <a:pt x="3451" y="2914"/>
                  <a:pt x="3436" y="2932"/>
                </a:cubicBezTo>
                <a:cubicBezTo>
                  <a:pt x="3382" y="2998"/>
                  <a:pt x="3259" y="3408"/>
                  <a:pt x="3290" y="3418"/>
                </a:cubicBezTo>
                <a:cubicBezTo>
                  <a:pt x="3359" y="3441"/>
                  <a:pt x="3715" y="3506"/>
                  <a:pt x="3769" y="3506"/>
                </a:cubicBezTo>
                <a:cubicBezTo>
                  <a:pt x="3813" y="3506"/>
                  <a:pt x="3841" y="3481"/>
                  <a:pt x="3876" y="3410"/>
                </a:cubicBezTo>
                <a:cubicBezTo>
                  <a:pt x="3903" y="3357"/>
                  <a:pt x="3943" y="3299"/>
                  <a:pt x="3964" y="3281"/>
                </a:cubicBezTo>
                <a:cubicBezTo>
                  <a:pt x="3997" y="3253"/>
                  <a:pt x="4006" y="3257"/>
                  <a:pt x="4025" y="3307"/>
                </a:cubicBezTo>
                <a:cubicBezTo>
                  <a:pt x="4037" y="3340"/>
                  <a:pt x="4055" y="3407"/>
                  <a:pt x="4065" y="3455"/>
                </a:cubicBezTo>
                <a:cubicBezTo>
                  <a:pt x="4096" y="3603"/>
                  <a:pt x="4105" y="3608"/>
                  <a:pt x="4439" y="3608"/>
                </a:cubicBezTo>
                <a:lnTo>
                  <a:pt x="4745" y="3608"/>
                </a:lnTo>
                <a:lnTo>
                  <a:pt x="4799" y="3519"/>
                </a:lnTo>
                <a:cubicBezTo>
                  <a:pt x="4829" y="3470"/>
                  <a:pt x="4866" y="3431"/>
                  <a:pt x="4882" y="3432"/>
                </a:cubicBezTo>
                <a:cubicBezTo>
                  <a:pt x="4898" y="3432"/>
                  <a:pt x="5056" y="3512"/>
                  <a:pt x="5234" y="3609"/>
                </a:cubicBezTo>
                <a:cubicBezTo>
                  <a:pt x="5412" y="3705"/>
                  <a:pt x="5565" y="3784"/>
                  <a:pt x="5575" y="3784"/>
                </a:cubicBezTo>
                <a:cubicBezTo>
                  <a:pt x="5585" y="3785"/>
                  <a:pt x="5610" y="3745"/>
                  <a:pt x="5630" y="3696"/>
                </a:cubicBezTo>
                <a:lnTo>
                  <a:pt x="5667" y="3608"/>
                </a:lnTo>
                <a:lnTo>
                  <a:pt x="5975" y="3608"/>
                </a:lnTo>
                <a:cubicBezTo>
                  <a:pt x="6245" y="3608"/>
                  <a:pt x="6292" y="3601"/>
                  <a:pt x="6347" y="3557"/>
                </a:cubicBezTo>
                <a:cubicBezTo>
                  <a:pt x="6409" y="3508"/>
                  <a:pt x="6409" y="3508"/>
                  <a:pt x="6453" y="3557"/>
                </a:cubicBezTo>
                <a:cubicBezTo>
                  <a:pt x="6492" y="3602"/>
                  <a:pt x="6531" y="3608"/>
                  <a:pt x="6787" y="3608"/>
                </a:cubicBezTo>
                <a:cubicBezTo>
                  <a:pt x="6979" y="3608"/>
                  <a:pt x="7087" y="3597"/>
                  <a:pt x="7106" y="3577"/>
                </a:cubicBezTo>
                <a:cubicBezTo>
                  <a:pt x="7130" y="3554"/>
                  <a:pt x="7143" y="3554"/>
                  <a:pt x="7166" y="3577"/>
                </a:cubicBezTo>
                <a:cubicBezTo>
                  <a:pt x="7185" y="3596"/>
                  <a:pt x="7275" y="3608"/>
                  <a:pt x="7405" y="3608"/>
                </a:cubicBezTo>
                <a:cubicBezTo>
                  <a:pt x="7576" y="3608"/>
                  <a:pt x="7622" y="3599"/>
                  <a:pt x="7649" y="3563"/>
                </a:cubicBezTo>
                <a:cubicBezTo>
                  <a:pt x="7682" y="3521"/>
                  <a:pt x="7685" y="3521"/>
                  <a:pt x="7717" y="3563"/>
                </a:cubicBezTo>
                <a:cubicBezTo>
                  <a:pt x="7748" y="3604"/>
                  <a:pt x="7831" y="3608"/>
                  <a:pt x="8830" y="3608"/>
                </a:cubicBezTo>
                <a:lnTo>
                  <a:pt x="9910" y="3608"/>
                </a:lnTo>
                <a:lnTo>
                  <a:pt x="9950" y="3374"/>
                </a:lnTo>
                <a:cubicBezTo>
                  <a:pt x="9986" y="3169"/>
                  <a:pt x="9987" y="3111"/>
                  <a:pt x="9958" y="2912"/>
                </a:cubicBezTo>
                <a:cubicBezTo>
                  <a:pt x="9908" y="2572"/>
                  <a:pt x="9909" y="2567"/>
                  <a:pt x="10033" y="2404"/>
                </a:cubicBezTo>
                <a:cubicBezTo>
                  <a:pt x="10094" y="2323"/>
                  <a:pt x="10145" y="2245"/>
                  <a:pt x="10145" y="2230"/>
                </a:cubicBezTo>
                <a:cubicBezTo>
                  <a:pt x="10145" y="2215"/>
                  <a:pt x="10083" y="2165"/>
                  <a:pt x="10007" y="2118"/>
                </a:cubicBezTo>
                <a:cubicBezTo>
                  <a:pt x="9931" y="2072"/>
                  <a:pt x="9831" y="1996"/>
                  <a:pt x="9784" y="1948"/>
                </a:cubicBezTo>
                <a:lnTo>
                  <a:pt x="9699" y="1862"/>
                </a:lnTo>
                <a:close/>
                <a:moveTo>
                  <a:pt x="3345" y="1887"/>
                </a:moveTo>
                <a:lnTo>
                  <a:pt x="3257" y="1977"/>
                </a:lnTo>
                <a:lnTo>
                  <a:pt x="3170" y="2066"/>
                </a:lnTo>
                <a:lnTo>
                  <a:pt x="3232" y="2116"/>
                </a:lnTo>
                <a:cubicBezTo>
                  <a:pt x="3335" y="2198"/>
                  <a:pt x="3401" y="2204"/>
                  <a:pt x="3469" y="2139"/>
                </a:cubicBezTo>
                <a:lnTo>
                  <a:pt x="3530" y="2081"/>
                </a:lnTo>
                <a:lnTo>
                  <a:pt x="3648" y="2147"/>
                </a:lnTo>
                <a:cubicBezTo>
                  <a:pt x="3776" y="2219"/>
                  <a:pt x="3793" y="2215"/>
                  <a:pt x="3889" y="2098"/>
                </a:cubicBezTo>
                <a:lnTo>
                  <a:pt x="3954" y="2018"/>
                </a:lnTo>
                <a:lnTo>
                  <a:pt x="3836" y="1950"/>
                </a:lnTo>
                <a:cubicBezTo>
                  <a:pt x="3766" y="1911"/>
                  <a:pt x="3705" y="1892"/>
                  <a:pt x="3689" y="1904"/>
                </a:cubicBezTo>
                <a:cubicBezTo>
                  <a:pt x="3530" y="2025"/>
                  <a:pt x="3542" y="2023"/>
                  <a:pt x="3439" y="1952"/>
                </a:cubicBezTo>
                <a:lnTo>
                  <a:pt x="3345" y="1887"/>
                </a:lnTo>
                <a:close/>
                <a:moveTo>
                  <a:pt x="10856" y="1906"/>
                </a:moveTo>
                <a:lnTo>
                  <a:pt x="10805" y="1972"/>
                </a:lnTo>
                <a:cubicBezTo>
                  <a:pt x="10777" y="2008"/>
                  <a:pt x="10727" y="2090"/>
                  <a:pt x="10693" y="2155"/>
                </a:cubicBezTo>
                <a:cubicBezTo>
                  <a:pt x="10633" y="2270"/>
                  <a:pt x="10633" y="2273"/>
                  <a:pt x="10664" y="2566"/>
                </a:cubicBezTo>
                <a:cubicBezTo>
                  <a:pt x="10715" y="3061"/>
                  <a:pt x="10768" y="3492"/>
                  <a:pt x="10783" y="3532"/>
                </a:cubicBezTo>
                <a:cubicBezTo>
                  <a:pt x="10803" y="3586"/>
                  <a:pt x="10886" y="3390"/>
                  <a:pt x="10919" y="3210"/>
                </a:cubicBezTo>
                <a:cubicBezTo>
                  <a:pt x="10940" y="3097"/>
                  <a:pt x="10935" y="2932"/>
                  <a:pt x="10901" y="2485"/>
                </a:cubicBezTo>
                <a:lnTo>
                  <a:pt x="10856" y="1906"/>
                </a:lnTo>
                <a:close/>
                <a:moveTo>
                  <a:pt x="21398" y="1927"/>
                </a:moveTo>
                <a:cubicBezTo>
                  <a:pt x="21389" y="1930"/>
                  <a:pt x="21377" y="1947"/>
                  <a:pt x="21355" y="1979"/>
                </a:cubicBezTo>
                <a:cubicBezTo>
                  <a:pt x="21328" y="2019"/>
                  <a:pt x="21279" y="2106"/>
                  <a:pt x="21245" y="2173"/>
                </a:cubicBezTo>
                <a:lnTo>
                  <a:pt x="21182" y="2294"/>
                </a:lnTo>
                <a:lnTo>
                  <a:pt x="21220" y="2590"/>
                </a:lnTo>
                <a:cubicBezTo>
                  <a:pt x="21256" y="2878"/>
                  <a:pt x="21333" y="3518"/>
                  <a:pt x="21337" y="3569"/>
                </a:cubicBezTo>
                <a:cubicBezTo>
                  <a:pt x="21338" y="3583"/>
                  <a:pt x="21366" y="3535"/>
                  <a:pt x="21399" y="3462"/>
                </a:cubicBezTo>
                <a:cubicBezTo>
                  <a:pt x="21437" y="3381"/>
                  <a:pt x="21467" y="3263"/>
                  <a:pt x="21476" y="3155"/>
                </a:cubicBezTo>
                <a:cubicBezTo>
                  <a:pt x="21490" y="2984"/>
                  <a:pt x="21445" y="2047"/>
                  <a:pt x="21418" y="1953"/>
                </a:cubicBezTo>
                <a:cubicBezTo>
                  <a:pt x="21412" y="1932"/>
                  <a:pt x="21406" y="1923"/>
                  <a:pt x="21398" y="1927"/>
                </a:cubicBezTo>
                <a:close/>
                <a:moveTo>
                  <a:pt x="13931" y="1966"/>
                </a:moveTo>
                <a:lnTo>
                  <a:pt x="13847" y="2040"/>
                </a:lnTo>
                <a:cubicBezTo>
                  <a:pt x="13801" y="2080"/>
                  <a:pt x="13753" y="2113"/>
                  <a:pt x="13740" y="2113"/>
                </a:cubicBezTo>
                <a:cubicBezTo>
                  <a:pt x="13728" y="2114"/>
                  <a:pt x="13681" y="2086"/>
                  <a:pt x="13636" y="2051"/>
                </a:cubicBezTo>
                <a:cubicBezTo>
                  <a:pt x="13592" y="2017"/>
                  <a:pt x="13547" y="1989"/>
                  <a:pt x="13536" y="1989"/>
                </a:cubicBezTo>
                <a:cubicBezTo>
                  <a:pt x="13511" y="1989"/>
                  <a:pt x="13353" y="2145"/>
                  <a:pt x="13353" y="2170"/>
                </a:cubicBezTo>
                <a:cubicBezTo>
                  <a:pt x="13353" y="2181"/>
                  <a:pt x="13406" y="2217"/>
                  <a:pt x="13470" y="2252"/>
                </a:cubicBezTo>
                <a:cubicBezTo>
                  <a:pt x="13535" y="2286"/>
                  <a:pt x="13594" y="2315"/>
                  <a:pt x="13600" y="2316"/>
                </a:cubicBezTo>
                <a:cubicBezTo>
                  <a:pt x="13606" y="2316"/>
                  <a:pt x="13642" y="2287"/>
                  <a:pt x="13680" y="2250"/>
                </a:cubicBezTo>
                <a:lnTo>
                  <a:pt x="13748" y="2183"/>
                </a:lnTo>
                <a:lnTo>
                  <a:pt x="13887" y="2257"/>
                </a:lnTo>
                <a:lnTo>
                  <a:pt x="14025" y="2330"/>
                </a:lnTo>
                <a:lnTo>
                  <a:pt x="14109" y="2228"/>
                </a:lnTo>
                <a:cubicBezTo>
                  <a:pt x="14155" y="2173"/>
                  <a:pt x="14188" y="2118"/>
                  <a:pt x="14181" y="2107"/>
                </a:cubicBezTo>
                <a:cubicBezTo>
                  <a:pt x="14175" y="2097"/>
                  <a:pt x="14116" y="2061"/>
                  <a:pt x="14051" y="2027"/>
                </a:cubicBezTo>
                <a:lnTo>
                  <a:pt x="13931" y="1966"/>
                </a:lnTo>
                <a:close/>
                <a:moveTo>
                  <a:pt x="15440" y="2030"/>
                </a:moveTo>
                <a:lnTo>
                  <a:pt x="15341" y="2128"/>
                </a:lnTo>
                <a:cubicBezTo>
                  <a:pt x="15287" y="2182"/>
                  <a:pt x="15242" y="2235"/>
                  <a:pt x="15242" y="2246"/>
                </a:cubicBezTo>
                <a:cubicBezTo>
                  <a:pt x="15242" y="2257"/>
                  <a:pt x="15295" y="2294"/>
                  <a:pt x="15360" y="2328"/>
                </a:cubicBezTo>
                <a:cubicBezTo>
                  <a:pt x="15425" y="2363"/>
                  <a:pt x="15491" y="2392"/>
                  <a:pt x="15507" y="2392"/>
                </a:cubicBezTo>
                <a:cubicBezTo>
                  <a:pt x="15543" y="2394"/>
                  <a:pt x="15720" y="2195"/>
                  <a:pt x="15705" y="2169"/>
                </a:cubicBezTo>
                <a:cubicBezTo>
                  <a:pt x="15698" y="2159"/>
                  <a:pt x="15636" y="2123"/>
                  <a:pt x="15567" y="2090"/>
                </a:cubicBezTo>
                <a:lnTo>
                  <a:pt x="15440" y="2030"/>
                </a:lnTo>
                <a:close/>
                <a:moveTo>
                  <a:pt x="8797" y="2065"/>
                </a:moveTo>
                <a:lnTo>
                  <a:pt x="8709" y="2139"/>
                </a:lnTo>
                <a:lnTo>
                  <a:pt x="8620" y="2212"/>
                </a:lnTo>
                <a:lnTo>
                  <a:pt x="8501" y="2152"/>
                </a:lnTo>
                <a:cubicBezTo>
                  <a:pt x="8435" y="2118"/>
                  <a:pt x="8367" y="2090"/>
                  <a:pt x="8349" y="2090"/>
                </a:cubicBezTo>
                <a:cubicBezTo>
                  <a:pt x="8332" y="2090"/>
                  <a:pt x="8287" y="2127"/>
                  <a:pt x="8250" y="2174"/>
                </a:cubicBezTo>
                <a:lnTo>
                  <a:pt x="8184" y="2260"/>
                </a:lnTo>
                <a:lnTo>
                  <a:pt x="8299" y="2324"/>
                </a:lnTo>
                <a:lnTo>
                  <a:pt x="8415" y="2389"/>
                </a:lnTo>
                <a:lnTo>
                  <a:pt x="8502" y="2319"/>
                </a:lnTo>
                <a:lnTo>
                  <a:pt x="8589" y="2248"/>
                </a:lnTo>
                <a:lnTo>
                  <a:pt x="8733" y="2326"/>
                </a:lnTo>
                <a:lnTo>
                  <a:pt x="8878" y="2406"/>
                </a:lnTo>
                <a:lnTo>
                  <a:pt x="8951" y="2318"/>
                </a:lnTo>
                <a:cubicBezTo>
                  <a:pt x="8991" y="2269"/>
                  <a:pt x="9025" y="2221"/>
                  <a:pt x="9025" y="2212"/>
                </a:cubicBezTo>
                <a:cubicBezTo>
                  <a:pt x="9026" y="2202"/>
                  <a:pt x="8974" y="2166"/>
                  <a:pt x="8912" y="2130"/>
                </a:cubicBezTo>
                <a:lnTo>
                  <a:pt x="8797" y="2065"/>
                </a:lnTo>
                <a:close/>
                <a:moveTo>
                  <a:pt x="20273" y="2253"/>
                </a:moveTo>
                <a:cubicBezTo>
                  <a:pt x="20179" y="2256"/>
                  <a:pt x="20070" y="2323"/>
                  <a:pt x="19943" y="2451"/>
                </a:cubicBezTo>
                <a:cubicBezTo>
                  <a:pt x="19701" y="2697"/>
                  <a:pt x="19651" y="2907"/>
                  <a:pt x="19810" y="3016"/>
                </a:cubicBezTo>
                <a:cubicBezTo>
                  <a:pt x="19972" y="3126"/>
                  <a:pt x="20188" y="3114"/>
                  <a:pt x="20338" y="2985"/>
                </a:cubicBezTo>
                <a:cubicBezTo>
                  <a:pt x="20379" y="2950"/>
                  <a:pt x="20424" y="2928"/>
                  <a:pt x="20438" y="2937"/>
                </a:cubicBezTo>
                <a:cubicBezTo>
                  <a:pt x="20472" y="2959"/>
                  <a:pt x="20545" y="3221"/>
                  <a:pt x="20526" y="3253"/>
                </a:cubicBezTo>
                <a:cubicBezTo>
                  <a:pt x="20516" y="3269"/>
                  <a:pt x="20299" y="3279"/>
                  <a:pt x="19941" y="3279"/>
                </a:cubicBezTo>
                <a:cubicBezTo>
                  <a:pt x="19377" y="3279"/>
                  <a:pt x="19371" y="3278"/>
                  <a:pt x="19336" y="3222"/>
                </a:cubicBezTo>
                <a:cubicBezTo>
                  <a:pt x="19317" y="3190"/>
                  <a:pt x="19258" y="2985"/>
                  <a:pt x="19206" y="2765"/>
                </a:cubicBezTo>
                <a:lnTo>
                  <a:pt x="19110" y="2367"/>
                </a:lnTo>
                <a:lnTo>
                  <a:pt x="19030" y="2529"/>
                </a:lnTo>
                <a:lnTo>
                  <a:pt x="18949" y="2691"/>
                </a:lnTo>
                <a:lnTo>
                  <a:pt x="19024" y="2950"/>
                </a:lnTo>
                <a:cubicBezTo>
                  <a:pt x="19079" y="3147"/>
                  <a:pt x="19090" y="3218"/>
                  <a:pt x="19069" y="3244"/>
                </a:cubicBezTo>
                <a:cubicBezTo>
                  <a:pt x="19031" y="3290"/>
                  <a:pt x="18350" y="3294"/>
                  <a:pt x="18305" y="3248"/>
                </a:cubicBezTo>
                <a:cubicBezTo>
                  <a:pt x="18289" y="3232"/>
                  <a:pt x="18275" y="3160"/>
                  <a:pt x="18274" y="3090"/>
                </a:cubicBezTo>
                <a:lnTo>
                  <a:pt x="18273" y="2963"/>
                </a:lnTo>
                <a:lnTo>
                  <a:pt x="18236" y="3033"/>
                </a:lnTo>
                <a:cubicBezTo>
                  <a:pt x="18187" y="3125"/>
                  <a:pt x="18121" y="3477"/>
                  <a:pt x="18138" y="3551"/>
                </a:cubicBezTo>
                <a:cubicBezTo>
                  <a:pt x="18152" y="3607"/>
                  <a:pt x="18158" y="3608"/>
                  <a:pt x="18556" y="3608"/>
                </a:cubicBezTo>
                <a:lnTo>
                  <a:pt x="18960" y="3608"/>
                </a:lnTo>
                <a:lnTo>
                  <a:pt x="19009" y="3514"/>
                </a:lnTo>
                <a:cubicBezTo>
                  <a:pt x="19079" y="3384"/>
                  <a:pt x="19116" y="3382"/>
                  <a:pt x="19163" y="3504"/>
                </a:cubicBezTo>
                <a:lnTo>
                  <a:pt x="19203" y="3608"/>
                </a:lnTo>
                <a:lnTo>
                  <a:pt x="19916" y="3608"/>
                </a:lnTo>
                <a:lnTo>
                  <a:pt x="20630" y="3608"/>
                </a:lnTo>
                <a:lnTo>
                  <a:pt x="20673" y="3358"/>
                </a:lnTo>
                <a:cubicBezTo>
                  <a:pt x="20733" y="3010"/>
                  <a:pt x="20686" y="2732"/>
                  <a:pt x="20515" y="2428"/>
                </a:cubicBezTo>
                <a:cubicBezTo>
                  <a:pt x="20447" y="2308"/>
                  <a:pt x="20367" y="2249"/>
                  <a:pt x="20273" y="2253"/>
                </a:cubicBezTo>
                <a:close/>
                <a:moveTo>
                  <a:pt x="13953" y="2547"/>
                </a:moveTo>
                <a:cubicBezTo>
                  <a:pt x="13942" y="2546"/>
                  <a:pt x="13933" y="2553"/>
                  <a:pt x="13917" y="2570"/>
                </a:cubicBezTo>
                <a:cubicBezTo>
                  <a:pt x="13897" y="2591"/>
                  <a:pt x="13852" y="2660"/>
                  <a:pt x="13817" y="2723"/>
                </a:cubicBezTo>
                <a:lnTo>
                  <a:pt x="13752" y="2837"/>
                </a:lnTo>
                <a:lnTo>
                  <a:pt x="13838" y="2963"/>
                </a:lnTo>
                <a:cubicBezTo>
                  <a:pt x="13887" y="3035"/>
                  <a:pt x="13927" y="3127"/>
                  <a:pt x="13930" y="3178"/>
                </a:cubicBezTo>
                <a:lnTo>
                  <a:pt x="13937" y="3266"/>
                </a:lnTo>
                <a:lnTo>
                  <a:pt x="13376" y="3273"/>
                </a:lnTo>
                <a:lnTo>
                  <a:pt x="12815" y="3280"/>
                </a:lnTo>
                <a:lnTo>
                  <a:pt x="12755" y="3215"/>
                </a:lnTo>
                <a:cubicBezTo>
                  <a:pt x="12708" y="3164"/>
                  <a:pt x="12701" y="3141"/>
                  <a:pt x="12722" y="3107"/>
                </a:cubicBezTo>
                <a:cubicBezTo>
                  <a:pt x="12737" y="3083"/>
                  <a:pt x="12773" y="3060"/>
                  <a:pt x="12803" y="3056"/>
                </a:cubicBezTo>
                <a:cubicBezTo>
                  <a:pt x="12842" y="3050"/>
                  <a:pt x="12875" y="3007"/>
                  <a:pt x="12919" y="2907"/>
                </a:cubicBezTo>
                <a:cubicBezTo>
                  <a:pt x="12952" y="2829"/>
                  <a:pt x="12980" y="2762"/>
                  <a:pt x="12980" y="2756"/>
                </a:cubicBezTo>
                <a:cubicBezTo>
                  <a:pt x="12980" y="2751"/>
                  <a:pt x="12876" y="2748"/>
                  <a:pt x="12749" y="2748"/>
                </a:cubicBezTo>
                <a:cubicBezTo>
                  <a:pt x="12623" y="2748"/>
                  <a:pt x="12383" y="2724"/>
                  <a:pt x="12216" y="2696"/>
                </a:cubicBezTo>
                <a:cubicBezTo>
                  <a:pt x="12010" y="2662"/>
                  <a:pt x="11893" y="2654"/>
                  <a:pt x="11852" y="2670"/>
                </a:cubicBezTo>
                <a:cubicBezTo>
                  <a:pt x="11790" y="2694"/>
                  <a:pt x="11677" y="2868"/>
                  <a:pt x="11648" y="2983"/>
                </a:cubicBezTo>
                <a:cubicBezTo>
                  <a:pt x="11628" y="3062"/>
                  <a:pt x="11628" y="3062"/>
                  <a:pt x="11744" y="3013"/>
                </a:cubicBezTo>
                <a:cubicBezTo>
                  <a:pt x="11847" y="2969"/>
                  <a:pt x="11978" y="2964"/>
                  <a:pt x="12070" y="3000"/>
                </a:cubicBezTo>
                <a:lnTo>
                  <a:pt x="12135" y="3024"/>
                </a:lnTo>
                <a:lnTo>
                  <a:pt x="12008" y="3183"/>
                </a:lnTo>
                <a:cubicBezTo>
                  <a:pt x="11819" y="3418"/>
                  <a:pt x="11711" y="3662"/>
                  <a:pt x="11693" y="3893"/>
                </a:cubicBezTo>
                <a:cubicBezTo>
                  <a:pt x="11681" y="4059"/>
                  <a:pt x="11688" y="4099"/>
                  <a:pt x="11743" y="4220"/>
                </a:cubicBezTo>
                <a:cubicBezTo>
                  <a:pt x="11812" y="4375"/>
                  <a:pt x="11906" y="4456"/>
                  <a:pt x="12096" y="4525"/>
                </a:cubicBezTo>
                <a:cubicBezTo>
                  <a:pt x="12287" y="4595"/>
                  <a:pt x="12696" y="4576"/>
                  <a:pt x="12880" y="4489"/>
                </a:cubicBezTo>
                <a:cubicBezTo>
                  <a:pt x="12956" y="4454"/>
                  <a:pt x="13045" y="4401"/>
                  <a:pt x="13079" y="4371"/>
                </a:cubicBezTo>
                <a:lnTo>
                  <a:pt x="13141" y="4318"/>
                </a:lnTo>
                <a:lnTo>
                  <a:pt x="12880" y="4316"/>
                </a:lnTo>
                <a:cubicBezTo>
                  <a:pt x="11943" y="4313"/>
                  <a:pt x="11544" y="3827"/>
                  <a:pt x="12074" y="3333"/>
                </a:cubicBezTo>
                <a:cubicBezTo>
                  <a:pt x="12210" y="3206"/>
                  <a:pt x="12259" y="3177"/>
                  <a:pt x="12399" y="3141"/>
                </a:cubicBezTo>
                <a:cubicBezTo>
                  <a:pt x="12497" y="3116"/>
                  <a:pt x="12573" y="3108"/>
                  <a:pt x="12586" y="3122"/>
                </a:cubicBezTo>
                <a:cubicBezTo>
                  <a:pt x="12600" y="3135"/>
                  <a:pt x="12597" y="3191"/>
                  <a:pt x="12580" y="3259"/>
                </a:cubicBezTo>
                <a:cubicBezTo>
                  <a:pt x="12557" y="3355"/>
                  <a:pt x="12559" y="3387"/>
                  <a:pt x="12592" y="3452"/>
                </a:cubicBezTo>
                <a:cubicBezTo>
                  <a:pt x="12667" y="3600"/>
                  <a:pt x="12711" y="3608"/>
                  <a:pt x="13425" y="3608"/>
                </a:cubicBezTo>
                <a:lnTo>
                  <a:pt x="14071" y="3608"/>
                </a:lnTo>
                <a:lnTo>
                  <a:pt x="14096" y="3512"/>
                </a:lnTo>
                <a:cubicBezTo>
                  <a:pt x="14158" y="3278"/>
                  <a:pt x="14178" y="3135"/>
                  <a:pt x="14165" y="3019"/>
                </a:cubicBezTo>
                <a:cubicBezTo>
                  <a:pt x="14150" y="2895"/>
                  <a:pt x="14064" y="2678"/>
                  <a:pt x="13991" y="2583"/>
                </a:cubicBezTo>
                <a:cubicBezTo>
                  <a:pt x="13974" y="2560"/>
                  <a:pt x="13963" y="2549"/>
                  <a:pt x="13953" y="2547"/>
                </a:cubicBezTo>
                <a:close/>
                <a:moveTo>
                  <a:pt x="17556" y="2696"/>
                </a:moveTo>
                <a:cubicBezTo>
                  <a:pt x="17544" y="2696"/>
                  <a:pt x="17511" y="2766"/>
                  <a:pt x="17483" y="2852"/>
                </a:cubicBezTo>
                <a:lnTo>
                  <a:pt x="17432" y="3007"/>
                </a:lnTo>
                <a:lnTo>
                  <a:pt x="17593" y="3165"/>
                </a:lnTo>
                <a:cubicBezTo>
                  <a:pt x="17763" y="3332"/>
                  <a:pt x="17781" y="3380"/>
                  <a:pt x="17718" y="3503"/>
                </a:cubicBezTo>
                <a:cubicBezTo>
                  <a:pt x="17667" y="3603"/>
                  <a:pt x="17377" y="3873"/>
                  <a:pt x="17224" y="3962"/>
                </a:cubicBezTo>
                <a:cubicBezTo>
                  <a:pt x="17071" y="4051"/>
                  <a:pt x="17025" y="4054"/>
                  <a:pt x="16796" y="3987"/>
                </a:cubicBezTo>
                <a:cubicBezTo>
                  <a:pt x="16592" y="3928"/>
                  <a:pt x="16610" y="3930"/>
                  <a:pt x="16610" y="3963"/>
                </a:cubicBezTo>
                <a:cubicBezTo>
                  <a:pt x="16610" y="3994"/>
                  <a:pt x="16800" y="4087"/>
                  <a:pt x="17048" y="4177"/>
                </a:cubicBezTo>
                <a:cubicBezTo>
                  <a:pt x="17328" y="4279"/>
                  <a:pt x="17476" y="4255"/>
                  <a:pt x="17616" y="4086"/>
                </a:cubicBezTo>
                <a:cubicBezTo>
                  <a:pt x="17787" y="3879"/>
                  <a:pt x="17920" y="3474"/>
                  <a:pt x="17893" y="3242"/>
                </a:cubicBezTo>
                <a:cubicBezTo>
                  <a:pt x="17875" y="3079"/>
                  <a:pt x="17774" y="2871"/>
                  <a:pt x="17665" y="2774"/>
                </a:cubicBezTo>
                <a:cubicBezTo>
                  <a:pt x="17617" y="2731"/>
                  <a:pt x="17568" y="2696"/>
                  <a:pt x="17556" y="2696"/>
                </a:cubicBezTo>
                <a:close/>
                <a:moveTo>
                  <a:pt x="2583" y="3229"/>
                </a:moveTo>
                <a:cubicBezTo>
                  <a:pt x="2560" y="3229"/>
                  <a:pt x="2506" y="3268"/>
                  <a:pt x="2464" y="3318"/>
                </a:cubicBezTo>
                <a:cubicBezTo>
                  <a:pt x="2376" y="3420"/>
                  <a:pt x="2382" y="3447"/>
                  <a:pt x="2511" y="3544"/>
                </a:cubicBezTo>
                <a:cubicBezTo>
                  <a:pt x="2558" y="3579"/>
                  <a:pt x="2605" y="3608"/>
                  <a:pt x="2617" y="3608"/>
                </a:cubicBezTo>
                <a:cubicBezTo>
                  <a:pt x="2660" y="3608"/>
                  <a:pt x="2810" y="3467"/>
                  <a:pt x="2810" y="3426"/>
                </a:cubicBezTo>
                <a:cubicBezTo>
                  <a:pt x="2810" y="3375"/>
                  <a:pt x="2642" y="3229"/>
                  <a:pt x="2583" y="3229"/>
                </a:cubicBezTo>
                <a:close/>
                <a:moveTo>
                  <a:pt x="12401" y="3709"/>
                </a:moveTo>
                <a:cubicBezTo>
                  <a:pt x="12362" y="3709"/>
                  <a:pt x="12208" y="3864"/>
                  <a:pt x="12208" y="3903"/>
                </a:cubicBezTo>
                <a:cubicBezTo>
                  <a:pt x="12208" y="3921"/>
                  <a:pt x="12251" y="3964"/>
                  <a:pt x="12302" y="3999"/>
                </a:cubicBezTo>
                <a:cubicBezTo>
                  <a:pt x="12353" y="4035"/>
                  <a:pt x="12401" y="4063"/>
                  <a:pt x="12408" y="4063"/>
                </a:cubicBezTo>
                <a:cubicBezTo>
                  <a:pt x="12440" y="4063"/>
                  <a:pt x="12607" y="3932"/>
                  <a:pt x="12607" y="3907"/>
                </a:cubicBezTo>
                <a:cubicBezTo>
                  <a:pt x="12607" y="3871"/>
                  <a:pt x="12438" y="3709"/>
                  <a:pt x="12401" y="3709"/>
                </a:cubicBezTo>
                <a:close/>
                <a:moveTo>
                  <a:pt x="18987" y="4519"/>
                </a:moveTo>
                <a:cubicBezTo>
                  <a:pt x="18981" y="4519"/>
                  <a:pt x="18870" y="4593"/>
                  <a:pt x="18739" y="4684"/>
                </a:cubicBezTo>
                <a:cubicBezTo>
                  <a:pt x="18521" y="4835"/>
                  <a:pt x="18425" y="4926"/>
                  <a:pt x="18425" y="4981"/>
                </a:cubicBezTo>
                <a:cubicBezTo>
                  <a:pt x="18425" y="4993"/>
                  <a:pt x="18439" y="4993"/>
                  <a:pt x="18456" y="4982"/>
                </a:cubicBezTo>
                <a:cubicBezTo>
                  <a:pt x="18866" y="4715"/>
                  <a:pt x="18997" y="4611"/>
                  <a:pt x="18997" y="4552"/>
                </a:cubicBezTo>
                <a:cubicBezTo>
                  <a:pt x="18997" y="4534"/>
                  <a:pt x="18992" y="4519"/>
                  <a:pt x="18987" y="4519"/>
                </a:cubicBezTo>
                <a:close/>
                <a:moveTo>
                  <a:pt x="4005" y="4526"/>
                </a:moveTo>
                <a:cubicBezTo>
                  <a:pt x="3918" y="4556"/>
                  <a:pt x="3500" y="4863"/>
                  <a:pt x="3465" y="4933"/>
                </a:cubicBezTo>
                <a:cubicBezTo>
                  <a:pt x="3444" y="4973"/>
                  <a:pt x="3436" y="5001"/>
                  <a:pt x="3448" y="4996"/>
                </a:cubicBezTo>
                <a:cubicBezTo>
                  <a:pt x="3508" y="4970"/>
                  <a:pt x="4004" y="4612"/>
                  <a:pt x="4004" y="4594"/>
                </a:cubicBezTo>
                <a:cubicBezTo>
                  <a:pt x="4004" y="4583"/>
                  <a:pt x="4010" y="4554"/>
                  <a:pt x="4019" y="4531"/>
                </a:cubicBezTo>
                <a:cubicBezTo>
                  <a:pt x="4022" y="4523"/>
                  <a:pt x="4017" y="4522"/>
                  <a:pt x="4005" y="4526"/>
                </a:cubicBezTo>
                <a:close/>
                <a:moveTo>
                  <a:pt x="8824" y="4531"/>
                </a:moveTo>
                <a:cubicBezTo>
                  <a:pt x="8816" y="4523"/>
                  <a:pt x="8702" y="4592"/>
                  <a:pt x="8570" y="4684"/>
                </a:cubicBezTo>
                <a:cubicBezTo>
                  <a:pt x="8352" y="4835"/>
                  <a:pt x="8255" y="4927"/>
                  <a:pt x="8255" y="4981"/>
                </a:cubicBezTo>
                <a:cubicBezTo>
                  <a:pt x="8255" y="5007"/>
                  <a:pt x="8289" y="4985"/>
                  <a:pt x="8564" y="4790"/>
                </a:cubicBezTo>
                <a:cubicBezTo>
                  <a:pt x="8778" y="4638"/>
                  <a:pt x="8854" y="4562"/>
                  <a:pt x="8824" y="4531"/>
                </a:cubicBezTo>
                <a:close/>
                <a:moveTo>
                  <a:pt x="10607" y="8744"/>
                </a:moveTo>
                <a:cubicBezTo>
                  <a:pt x="10509" y="8744"/>
                  <a:pt x="10417" y="8838"/>
                  <a:pt x="10369" y="8983"/>
                </a:cubicBezTo>
                <a:cubicBezTo>
                  <a:pt x="10338" y="9079"/>
                  <a:pt x="10367" y="9175"/>
                  <a:pt x="10428" y="9175"/>
                </a:cubicBezTo>
                <a:cubicBezTo>
                  <a:pt x="10447" y="9175"/>
                  <a:pt x="10475" y="9190"/>
                  <a:pt x="10491" y="9209"/>
                </a:cubicBezTo>
                <a:cubicBezTo>
                  <a:pt x="10514" y="9237"/>
                  <a:pt x="10476" y="9286"/>
                  <a:pt x="10301" y="9453"/>
                </a:cubicBezTo>
                <a:cubicBezTo>
                  <a:pt x="10151" y="9597"/>
                  <a:pt x="10102" y="9656"/>
                  <a:pt x="10145" y="9643"/>
                </a:cubicBezTo>
                <a:cubicBezTo>
                  <a:pt x="10254" y="9611"/>
                  <a:pt x="10459" y="9460"/>
                  <a:pt x="10555" y="9341"/>
                </a:cubicBezTo>
                <a:cubicBezTo>
                  <a:pt x="10629" y="9248"/>
                  <a:pt x="10659" y="9228"/>
                  <a:pt x="10705" y="9240"/>
                </a:cubicBezTo>
                <a:cubicBezTo>
                  <a:pt x="10787" y="9261"/>
                  <a:pt x="10820" y="9153"/>
                  <a:pt x="10747" y="9104"/>
                </a:cubicBezTo>
                <a:cubicBezTo>
                  <a:pt x="10707" y="9077"/>
                  <a:pt x="10699" y="9052"/>
                  <a:pt x="10710" y="8973"/>
                </a:cubicBezTo>
                <a:cubicBezTo>
                  <a:pt x="10717" y="8919"/>
                  <a:pt x="10716" y="8844"/>
                  <a:pt x="10707" y="8809"/>
                </a:cubicBezTo>
                <a:cubicBezTo>
                  <a:pt x="10694" y="8755"/>
                  <a:pt x="10676" y="8744"/>
                  <a:pt x="10607" y="8744"/>
                </a:cubicBezTo>
                <a:close/>
                <a:moveTo>
                  <a:pt x="20032" y="9074"/>
                </a:moveTo>
                <a:cubicBezTo>
                  <a:pt x="19953" y="9072"/>
                  <a:pt x="19870" y="9138"/>
                  <a:pt x="19815" y="9260"/>
                </a:cubicBezTo>
                <a:cubicBezTo>
                  <a:pt x="19758" y="9388"/>
                  <a:pt x="19755" y="9524"/>
                  <a:pt x="19807" y="9599"/>
                </a:cubicBezTo>
                <a:cubicBezTo>
                  <a:pt x="19880" y="9706"/>
                  <a:pt x="20069" y="9650"/>
                  <a:pt x="20165" y="9491"/>
                </a:cubicBezTo>
                <a:cubicBezTo>
                  <a:pt x="20236" y="9375"/>
                  <a:pt x="20235" y="9251"/>
                  <a:pt x="20163" y="9151"/>
                </a:cubicBezTo>
                <a:cubicBezTo>
                  <a:pt x="20126" y="9100"/>
                  <a:pt x="20080" y="9075"/>
                  <a:pt x="20032" y="9074"/>
                </a:cubicBezTo>
                <a:close/>
                <a:moveTo>
                  <a:pt x="16946" y="9175"/>
                </a:moveTo>
                <a:cubicBezTo>
                  <a:pt x="16764" y="9175"/>
                  <a:pt x="16611" y="9537"/>
                  <a:pt x="16723" y="9700"/>
                </a:cubicBezTo>
                <a:cubicBezTo>
                  <a:pt x="16796" y="9806"/>
                  <a:pt x="16986" y="9751"/>
                  <a:pt x="17080" y="9596"/>
                </a:cubicBezTo>
                <a:cubicBezTo>
                  <a:pt x="17187" y="9419"/>
                  <a:pt x="17110" y="9175"/>
                  <a:pt x="16946" y="9175"/>
                </a:cubicBezTo>
                <a:close/>
                <a:moveTo>
                  <a:pt x="18764" y="9605"/>
                </a:moveTo>
                <a:cubicBezTo>
                  <a:pt x="18669" y="9605"/>
                  <a:pt x="18596" y="9672"/>
                  <a:pt x="18538" y="9814"/>
                </a:cubicBezTo>
                <a:cubicBezTo>
                  <a:pt x="18492" y="9926"/>
                  <a:pt x="18510" y="10035"/>
                  <a:pt x="18574" y="10035"/>
                </a:cubicBezTo>
                <a:cubicBezTo>
                  <a:pt x="18598" y="10035"/>
                  <a:pt x="18631" y="10050"/>
                  <a:pt x="18647" y="10069"/>
                </a:cubicBezTo>
                <a:cubicBezTo>
                  <a:pt x="18669" y="10097"/>
                  <a:pt x="18630" y="10147"/>
                  <a:pt x="18458" y="10314"/>
                </a:cubicBezTo>
                <a:cubicBezTo>
                  <a:pt x="18314" y="10452"/>
                  <a:pt x="18261" y="10516"/>
                  <a:pt x="18301" y="10503"/>
                </a:cubicBezTo>
                <a:cubicBezTo>
                  <a:pt x="18431" y="10463"/>
                  <a:pt x="18517" y="10402"/>
                  <a:pt x="18664" y="10248"/>
                </a:cubicBezTo>
                <a:cubicBezTo>
                  <a:pt x="18778" y="10129"/>
                  <a:pt x="18828" y="10092"/>
                  <a:pt x="18865" y="10102"/>
                </a:cubicBezTo>
                <a:cubicBezTo>
                  <a:pt x="18938" y="10121"/>
                  <a:pt x="18960" y="10041"/>
                  <a:pt x="18901" y="9974"/>
                </a:cubicBezTo>
                <a:cubicBezTo>
                  <a:pt x="18866" y="9935"/>
                  <a:pt x="18858" y="9896"/>
                  <a:pt x="18866" y="9826"/>
                </a:cubicBezTo>
                <a:cubicBezTo>
                  <a:pt x="18887" y="9664"/>
                  <a:pt x="18859" y="9605"/>
                  <a:pt x="18764" y="9605"/>
                </a:cubicBezTo>
                <a:close/>
                <a:moveTo>
                  <a:pt x="15536" y="9993"/>
                </a:moveTo>
                <a:cubicBezTo>
                  <a:pt x="15522" y="9989"/>
                  <a:pt x="15464" y="10028"/>
                  <a:pt x="15222" y="10193"/>
                </a:cubicBezTo>
                <a:cubicBezTo>
                  <a:pt x="14938" y="10386"/>
                  <a:pt x="14870" y="10447"/>
                  <a:pt x="14870" y="10503"/>
                </a:cubicBezTo>
                <a:cubicBezTo>
                  <a:pt x="14870" y="10524"/>
                  <a:pt x="14875" y="10541"/>
                  <a:pt x="14881" y="10541"/>
                </a:cubicBezTo>
                <a:cubicBezTo>
                  <a:pt x="14888" y="10541"/>
                  <a:pt x="14994" y="10471"/>
                  <a:pt x="15119" y="10386"/>
                </a:cubicBezTo>
                <a:cubicBezTo>
                  <a:pt x="15347" y="10232"/>
                  <a:pt x="15541" y="10059"/>
                  <a:pt x="15541" y="10009"/>
                </a:cubicBezTo>
                <a:cubicBezTo>
                  <a:pt x="15541" y="10001"/>
                  <a:pt x="15541" y="9994"/>
                  <a:pt x="15536" y="9993"/>
                </a:cubicBezTo>
                <a:close/>
                <a:moveTo>
                  <a:pt x="10021" y="10150"/>
                </a:moveTo>
                <a:lnTo>
                  <a:pt x="9884" y="10287"/>
                </a:lnTo>
                <a:cubicBezTo>
                  <a:pt x="9729" y="10444"/>
                  <a:pt x="9728" y="10443"/>
                  <a:pt x="9946" y="10565"/>
                </a:cubicBezTo>
                <a:cubicBezTo>
                  <a:pt x="10021" y="10607"/>
                  <a:pt x="10095" y="10641"/>
                  <a:pt x="10109" y="10642"/>
                </a:cubicBezTo>
                <a:cubicBezTo>
                  <a:pt x="10124" y="10642"/>
                  <a:pt x="10173" y="10602"/>
                  <a:pt x="10219" y="10553"/>
                </a:cubicBezTo>
                <a:cubicBezTo>
                  <a:pt x="10265" y="10505"/>
                  <a:pt x="10319" y="10465"/>
                  <a:pt x="10337" y="10465"/>
                </a:cubicBezTo>
                <a:cubicBezTo>
                  <a:pt x="10355" y="10465"/>
                  <a:pt x="10450" y="10506"/>
                  <a:pt x="10548" y="10556"/>
                </a:cubicBezTo>
                <a:lnTo>
                  <a:pt x="10726" y="10648"/>
                </a:lnTo>
                <a:lnTo>
                  <a:pt x="10862" y="10503"/>
                </a:lnTo>
                <a:lnTo>
                  <a:pt x="10999" y="10359"/>
                </a:lnTo>
                <a:lnTo>
                  <a:pt x="10827" y="10261"/>
                </a:lnTo>
                <a:cubicBezTo>
                  <a:pt x="10732" y="10207"/>
                  <a:pt x="10637" y="10162"/>
                  <a:pt x="10615" y="10162"/>
                </a:cubicBezTo>
                <a:cubicBezTo>
                  <a:pt x="10594" y="10161"/>
                  <a:pt x="10529" y="10203"/>
                  <a:pt x="10471" y="10254"/>
                </a:cubicBezTo>
                <a:lnTo>
                  <a:pt x="10364" y="10346"/>
                </a:lnTo>
                <a:lnTo>
                  <a:pt x="10261" y="10293"/>
                </a:lnTo>
                <a:cubicBezTo>
                  <a:pt x="10204" y="10264"/>
                  <a:pt x="10126" y="10220"/>
                  <a:pt x="10089" y="10195"/>
                </a:cubicBezTo>
                <a:lnTo>
                  <a:pt x="10021" y="10150"/>
                </a:lnTo>
                <a:close/>
                <a:moveTo>
                  <a:pt x="19866" y="10177"/>
                </a:moveTo>
                <a:cubicBezTo>
                  <a:pt x="19850" y="10174"/>
                  <a:pt x="19828" y="10192"/>
                  <a:pt x="19803" y="10231"/>
                </a:cubicBezTo>
                <a:cubicBezTo>
                  <a:pt x="19721" y="10357"/>
                  <a:pt x="19568" y="10649"/>
                  <a:pt x="19568" y="10679"/>
                </a:cubicBezTo>
                <a:cubicBezTo>
                  <a:pt x="19568" y="10695"/>
                  <a:pt x="19602" y="10740"/>
                  <a:pt x="19642" y="10779"/>
                </a:cubicBezTo>
                <a:cubicBezTo>
                  <a:pt x="19704" y="10840"/>
                  <a:pt x="19721" y="10890"/>
                  <a:pt x="19768" y="11144"/>
                </a:cubicBezTo>
                <a:cubicBezTo>
                  <a:pt x="19798" y="11306"/>
                  <a:pt x="19825" y="11535"/>
                  <a:pt x="19827" y="11654"/>
                </a:cubicBezTo>
                <a:lnTo>
                  <a:pt x="19830" y="11870"/>
                </a:lnTo>
                <a:lnTo>
                  <a:pt x="19590" y="11877"/>
                </a:lnTo>
                <a:cubicBezTo>
                  <a:pt x="19352" y="11884"/>
                  <a:pt x="19347" y="11883"/>
                  <a:pt x="19261" y="11805"/>
                </a:cubicBezTo>
                <a:cubicBezTo>
                  <a:pt x="19168" y="11722"/>
                  <a:pt x="19072" y="11504"/>
                  <a:pt x="19072" y="11377"/>
                </a:cubicBezTo>
                <a:cubicBezTo>
                  <a:pt x="19072" y="11249"/>
                  <a:pt x="19050" y="11224"/>
                  <a:pt x="18939" y="11225"/>
                </a:cubicBezTo>
                <a:cubicBezTo>
                  <a:pt x="18700" y="11227"/>
                  <a:pt x="18408" y="11400"/>
                  <a:pt x="18274" y="11617"/>
                </a:cubicBezTo>
                <a:cubicBezTo>
                  <a:pt x="18096" y="11906"/>
                  <a:pt x="18137" y="11882"/>
                  <a:pt x="17816" y="11882"/>
                </a:cubicBezTo>
                <a:cubicBezTo>
                  <a:pt x="17660" y="11882"/>
                  <a:pt x="17527" y="11872"/>
                  <a:pt x="17519" y="11859"/>
                </a:cubicBezTo>
                <a:cubicBezTo>
                  <a:pt x="17512" y="11847"/>
                  <a:pt x="17539" y="11772"/>
                  <a:pt x="17580" y="11692"/>
                </a:cubicBezTo>
                <a:cubicBezTo>
                  <a:pt x="17664" y="11530"/>
                  <a:pt x="17671" y="11443"/>
                  <a:pt x="17617" y="11255"/>
                </a:cubicBezTo>
                <a:cubicBezTo>
                  <a:pt x="17575" y="11114"/>
                  <a:pt x="17486" y="11022"/>
                  <a:pt x="17390" y="11022"/>
                </a:cubicBezTo>
                <a:cubicBezTo>
                  <a:pt x="17134" y="11022"/>
                  <a:pt x="16566" y="11476"/>
                  <a:pt x="16480" y="11749"/>
                </a:cubicBezTo>
                <a:lnTo>
                  <a:pt x="16442" y="11870"/>
                </a:lnTo>
                <a:lnTo>
                  <a:pt x="16241" y="11877"/>
                </a:lnTo>
                <a:cubicBezTo>
                  <a:pt x="15879" y="11890"/>
                  <a:pt x="15760" y="11822"/>
                  <a:pt x="15528" y="11470"/>
                </a:cubicBezTo>
                <a:lnTo>
                  <a:pt x="15397" y="11271"/>
                </a:lnTo>
                <a:lnTo>
                  <a:pt x="15282" y="11459"/>
                </a:lnTo>
                <a:cubicBezTo>
                  <a:pt x="15219" y="11562"/>
                  <a:pt x="15168" y="11663"/>
                  <a:pt x="15168" y="11684"/>
                </a:cubicBezTo>
                <a:cubicBezTo>
                  <a:pt x="15168" y="11706"/>
                  <a:pt x="15205" y="11773"/>
                  <a:pt x="15250" y="11835"/>
                </a:cubicBezTo>
                <a:cubicBezTo>
                  <a:pt x="15370" y="11994"/>
                  <a:pt x="15423" y="12107"/>
                  <a:pt x="15407" y="12172"/>
                </a:cubicBezTo>
                <a:cubicBezTo>
                  <a:pt x="15375" y="12299"/>
                  <a:pt x="15070" y="12551"/>
                  <a:pt x="14744" y="12719"/>
                </a:cubicBezTo>
                <a:cubicBezTo>
                  <a:pt x="14531" y="12830"/>
                  <a:pt x="14379" y="12831"/>
                  <a:pt x="14188" y="12721"/>
                </a:cubicBezTo>
                <a:cubicBezTo>
                  <a:pt x="14030" y="12630"/>
                  <a:pt x="14024" y="12629"/>
                  <a:pt x="14024" y="12677"/>
                </a:cubicBezTo>
                <a:cubicBezTo>
                  <a:pt x="14024" y="12741"/>
                  <a:pt x="14411" y="12975"/>
                  <a:pt x="14683" y="13075"/>
                </a:cubicBezTo>
                <a:cubicBezTo>
                  <a:pt x="14921" y="13163"/>
                  <a:pt x="15117" y="13126"/>
                  <a:pt x="15269" y="12964"/>
                </a:cubicBezTo>
                <a:cubicBezTo>
                  <a:pt x="15314" y="12915"/>
                  <a:pt x="15420" y="12752"/>
                  <a:pt x="15505" y="12600"/>
                </a:cubicBezTo>
                <a:cubicBezTo>
                  <a:pt x="15641" y="12357"/>
                  <a:pt x="15666" y="12326"/>
                  <a:pt x="15718" y="12335"/>
                </a:cubicBezTo>
                <a:cubicBezTo>
                  <a:pt x="15750" y="12341"/>
                  <a:pt x="16280" y="12347"/>
                  <a:pt x="16895" y="12348"/>
                </a:cubicBezTo>
                <a:lnTo>
                  <a:pt x="18015" y="12350"/>
                </a:lnTo>
                <a:lnTo>
                  <a:pt x="18071" y="12230"/>
                </a:lnTo>
                <a:cubicBezTo>
                  <a:pt x="18102" y="12164"/>
                  <a:pt x="18140" y="12109"/>
                  <a:pt x="18155" y="12109"/>
                </a:cubicBezTo>
                <a:cubicBezTo>
                  <a:pt x="18170" y="12109"/>
                  <a:pt x="18372" y="12218"/>
                  <a:pt x="18603" y="12350"/>
                </a:cubicBezTo>
                <a:cubicBezTo>
                  <a:pt x="18835" y="12482"/>
                  <a:pt x="19028" y="12591"/>
                  <a:pt x="19034" y="12591"/>
                </a:cubicBezTo>
                <a:cubicBezTo>
                  <a:pt x="19040" y="12590"/>
                  <a:pt x="19074" y="12539"/>
                  <a:pt x="19110" y="12477"/>
                </a:cubicBezTo>
                <a:lnTo>
                  <a:pt x="19176" y="12363"/>
                </a:lnTo>
                <a:lnTo>
                  <a:pt x="19564" y="12363"/>
                </a:lnTo>
                <a:cubicBezTo>
                  <a:pt x="19779" y="12363"/>
                  <a:pt x="19967" y="12353"/>
                  <a:pt x="19982" y="12343"/>
                </a:cubicBezTo>
                <a:cubicBezTo>
                  <a:pt x="20028" y="12312"/>
                  <a:pt x="20059" y="12231"/>
                  <a:pt x="20104" y="12025"/>
                </a:cubicBezTo>
                <a:cubicBezTo>
                  <a:pt x="20141" y="11852"/>
                  <a:pt x="20143" y="11789"/>
                  <a:pt x="20119" y="11528"/>
                </a:cubicBezTo>
                <a:cubicBezTo>
                  <a:pt x="20104" y="11364"/>
                  <a:pt x="20091" y="11207"/>
                  <a:pt x="20091" y="11180"/>
                </a:cubicBezTo>
                <a:cubicBezTo>
                  <a:pt x="20091" y="11152"/>
                  <a:pt x="20163" y="11034"/>
                  <a:pt x="20252" y="10918"/>
                </a:cubicBezTo>
                <a:cubicBezTo>
                  <a:pt x="20341" y="10801"/>
                  <a:pt x="20414" y="10698"/>
                  <a:pt x="20414" y="10689"/>
                </a:cubicBezTo>
                <a:cubicBezTo>
                  <a:pt x="20414" y="10680"/>
                  <a:pt x="20340" y="10630"/>
                  <a:pt x="20249" y="10578"/>
                </a:cubicBezTo>
                <a:cubicBezTo>
                  <a:pt x="20035" y="10456"/>
                  <a:pt x="19892" y="10324"/>
                  <a:pt x="19892" y="10248"/>
                </a:cubicBezTo>
                <a:cubicBezTo>
                  <a:pt x="19892" y="10204"/>
                  <a:pt x="19882" y="10180"/>
                  <a:pt x="19866" y="10177"/>
                </a:cubicBezTo>
                <a:close/>
                <a:moveTo>
                  <a:pt x="16884" y="10284"/>
                </a:moveTo>
                <a:lnTo>
                  <a:pt x="16811" y="10337"/>
                </a:lnTo>
                <a:cubicBezTo>
                  <a:pt x="16770" y="10367"/>
                  <a:pt x="16697" y="10438"/>
                  <a:pt x="16649" y="10495"/>
                </a:cubicBezTo>
                <a:cubicBezTo>
                  <a:pt x="16548" y="10615"/>
                  <a:pt x="16548" y="10617"/>
                  <a:pt x="16742" y="10773"/>
                </a:cubicBezTo>
                <a:cubicBezTo>
                  <a:pt x="16808" y="10827"/>
                  <a:pt x="16883" y="10870"/>
                  <a:pt x="16908" y="10870"/>
                </a:cubicBezTo>
                <a:cubicBezTo>
                  <a:pt x="16960" y="10870"/>
                  <a:pt x="17203" y="10683"/>
                  <a:pt x="17224" y="10626"/>
                </a:cubicBezTo>
                <a:cubicBezTo>
                  <a:pt x="17241" y="10583"/>
                  <a:pt x="17091" y="10415"/>
                  <a:pt x="16965" y="10335"/>
                </a:cubicBezTo>
                <a:lnTo>
                  <a:pt x="16884" y="10284"/>
                </a:lnTo>
                <a:close/>
                <a:moveTo>
                  <a:pt x="21148" y="10353"/>
                </a:moveTo>
                <a:lnTo>
                  <a:pt x="21053" y="10497"/>
                </a:lnTo>
                <a:cubicBezTo>
                  <a:pt x="21001" y="10577"/>
                  <a:pt x="20930" y="10705"/>
                  <a:pt x="20895" y="10782"/>
                </a:cubicBezTo>
                <a:lnTo>
                  <a:pt x="20832" y="10922"/>
                </a:lnTo>
                <a:lnTo>
                  <a:pt x="20924" y="11611"/>
                </a:lnTo>
                <a:cubicBezTo>
                  <a:pt x="20974" y="11990"/>
                  <a:pt x="21020" y="12314"/>
                  <a:pt x="21025" y="12331"/>
                </a:cubicBezTo>
                <a:cubicBezTo>
                  <a:pt x="21031" y="12349"/>
                  <a:pt x="21039" y="12363"/>
                  <a:pt x="21046" y="12363"/>
                </a:cubicBezTo>
                <a:cubicBezTo>
                  <a:pt x="21073" y="12363"/>
                  <a:pt x="21190" y="12114"/>
                  <a:pt x="21223" y="11983"/>
                </a:cubicBezTo>
                <a:cubicBezTo>
                  <a:pt x="21284" y="11741"/>
                  <a:pt x="21262" y="11156"/>
                  <a:pt x="21165" y="10479"/>
                </a:cubicBezTo>
                <a:lnTo>
                  <a:pt x="21148" y="10353"/>
                </a:lnTo>
                <a:close/>
                <a:moveTo>
                  <a:pt x="12232" y="10401"/>
                </a:moveTo>
                <a:cubicBezTo>
                  <a:pt x="12210" y="10387"/>
                  <a:pt x="12090" y="10576"/>
                  <a:pt x="11994" y="10775"/>
                </a:cubicBezTo>
                <a:lnTo>
                  <a:pt x="11925" y="10922"/>
                </a:lnTo>
                <a:lnTo>
                  <a:pt x="11968" y="11244"/>
                </a:lnTo>
                <a:cubicBezTo>
                  <a:pt x="12071" y="12000"/>
                  <a:pt x="12114" y="12302"/>
                  <a:pt x="12125" y="12337"/>
                </a:cubicBezTo>
                <a:cubicBezTo>
                  <a:pt x="12139" y="12382"/>
                  <a:pt x="12153" y="12364"/>
                  <a:pt x="12244" y="12186"/>
                </a:cubicBezTo>
                <a:cubicBezTo>
                  <a:pt x="12388" y="11903"/>
                  <a:pt x="12393" y="11605"/>
                  <a:pt x="12269" y="10559"/>
                </a:cubicBezTo>
                <a:cubicBezTo>
                  <a:pt x="12259" y="10479"/>
                  <a:pt x="12243" y="10408"/>
                  <a:pt x="12232" y="10401"/>
                </a:cubicBezTo>
                <a:close/>
                <a:moveTo>
                  <a:pt x="13440" y="10824"/>
                </a:moveTo>
                <a:cubicBezTo>
                  <a:pt x="13426" y="10840"/>
                  <a:pt x="13303" y="11252"/>
                  <a:pt x="13303" y="11284"/>
                </a:cubicBezTo>
                <a:cubicBezTo>
                  <a:pt x="13303" y="11301"/>
                  <a:pt x="13340" y="11334"/>
                  <a:pt x="13385" y="11355"/>
                </a:cubicBezTo>
                <a:cubicBezTo>
                  <a:pt x="13501" y="11412"/>
                  <a:pt x="13739" y="11640"/>
                  <a:pt x="13775" y="11730"/>
                </a:cubicBezTo>
                <a:cubicBezTo>
                  <a:pt x="13835" y="11877"/>
                  <a:pt x="13821" y="11882"/>
                  <a:pt x="13356" y="11882"/>
                </a:cubicBezTo>
                <a:lnTo>
                  <a:pt x="12934" y="11882"/>
                </a:lnTo>
                <a:lnTo>
                  <a:pt x="12918" y="12078"/>
                </a:lnTo>
                <a:cubicBezTo>
                  <a:pt x="12909" y="12186"/>
                  <a:pt x="12896" y="12295"/>
                  <a:pt x="12889" y="12320"/>
                </a:cubicBezTo>
                <a:cubicBezTo>
                  <a:pt x="12878" y="12362"/>
                  <a:pt x="12911" y="12363"/>
                  <a:pt x="13443" y="12357"/>
                </a:cubicBezTo>
                <a:lnTo>
                  <a:pt x="14010" y="12350"/>
                </a:lnTo>
                <a:lnTo>
                  <a:pt x="14046" y="12275"/>
                </a:lnTo>
                <a:cubicBezTo>
                  <a:pt x="14094" y="12174"/>
                  <a:pt x="14111" y="11775"/>
                  <a:pt x="14076" y="11602"/>
                </a:cubicBezTo>
                <a:cubicBezTo>
                  <a:pt x="14032" y="11384"/>
                  <a:pt x="13921" y="11175"/>
                  <a:pt x="13782" y="11043"/>
                </a:cubicBezTo>
                <a:cubicBezTo>
                  <a:pt x="13671" y="10938"/>
                  <a:pt x="13459" y="10803"/>
                  <a:pt x="13440" y="10824"/>
                </a:cubicBezTo>
                <a:close/>
                <a:moveTo>
                  <a:pt x="11304" y="11030"/>
                </a:moveTo>
                <a:cubicBezTo>
                  <a:pt x="11292" y="11033"/>
                  <a:pt x="11231" y="11125"/>
                  <a:pt x="11170" y="11234"/>
                </a:cubicBezTo>
                <a:lnTo>
                  <a:pt x="11058" y="11431"/>
                </a:lnTo>
                <a:lnTo>
                  <a:pt x="11151" y="11617"/>
                </a:lnTo>
                <a:cubicBezTo>
                  <a:pt x="11203" y="11718"/>
                  <a:pt x="11237" y="11814"/>
                  <a:pt x="11228" y="11830"/>
                </a:cubicBezTo>
                <a:cubicBezTo>
                  <a:pt x="11216" y="11849"/>
                  <a:pt x="10980" y="11857"/>
                  <a:pt x="10477" y="11857"/>
                </a:cubicBezTo>
                <a:cubicBezTo>
                  <a:pt x="9668" y="11857"/>
                  <a:pt x="9656" y="11855"/>
                  <a:pt x="9537" y="11696"/>
                </a:cubicBezTo>
                <a:cubicBezTo>
                  <a:pt x="9460" y="11594"/>
                  <a:pt x="9458" y="11546"/>
                  <a:pt x="9525" y="11319"/>
                </a:cubicBezTo>
                <a:cubicBezTo>
                  <a:pt x="9553" y="11222"/>
                  <a:pt x="9569" y="11136"/>
                  <a:pt x="9560" y="11127"/>
                </a:cubicBezTo>
                <a:cubicBezTo>
                  <a:pt x="9521" y="11089"/>
                  <a:pt x="9373" y="11315"/>
                  <a:pt x="9308" y="11512"/>
                </a:cubicBezTo>
                <a:cubicBezTo>
                  <a:pt x="9213" y="11798"/>
                  <a:pt x="9212" y="12011"/>
                  <a:pt x="9306" y="12156"/>
                </a:cubicBezTo>
                <a:cubicBezTo>
                  <a:pt x="9343" y="12213"/>
                  <a:pt x="9416" y="12283"/>
                  <a:pt x="9467" y="12311"/>
                </a:cubicBezTo>
                <a:cubicBezTo>
                  <a:pt x="9555" y="12358"/>
                  <a:pt x="9612" y="12361"/>
                  <a:pt x="10412" y="12362"/>
                </a:cubicBezTo>
                <a:lnTo>
                  <a:pt x="11263" y="12363"/>
                </a:lnTo>
                <a:lnTo>
                  <a:pt x="11347" y="12192"/>
                </a:lnTo>
                <a:cubicBezTo>
                  <a:pt x="11456" y="11972"/>
                  <a:pt x="11537" y="11704"/>
                  <a:pt x="11537" y="11564"/>
                </a:cubicBezTo>
                <a:cubicBezTo>
                  <a:pt x="11537" y="11397"/>
                  <a:pt x="11368" y="11009"/>
                  <a:pt x="11304" y="11030"/>
                </a:cubicBezTo>
                <a:close/>
                <a:moveTo>
                  <a:pt x="9225" y="14413"/>
                </a:moveTo>
                <a:lnTo>
                  <a:pt x="9225" y="14690"/>
                </a:lnTo>
                <a:lnTo>
                  <a:pt x="9225" y="14969"/>
                </a:lnTo>
                <a:lnTo>
                  <a:pt x="15404" y="14969"/>
                </a:lnTo>
                <a:lnTo>
                  <a:pt x="21583" y="14969"/>
                </a:lnTo>
                <a:lnTo>
                  <a:pt x="21583" y="14690"/>
                </a:lnTo>
                <a:lnTo>
                  <a:pt x="21583" y="14413"/>
                </a:lnTo>
                <a:lnTo>
                  <a:pt x="15404" y="14413"/>
                </a:lnTo>
                <a:lnTo>
                  <a:pt x="9225" y="14413"/>
                </a:lnTo>
                <a:close/>
                <a:moveTo>
                  <a:pt x="0" y="16336"/>
                </a:moveTo>
                <a:lnTo>
                  <a:pt x="0" y="18474"/>
                </a:lnTo>
                <a:lnTo>
                  <a:pt x="0" y="20612"/>
                </a:lnTo>
                <a:lnTo>
                  <a:pt x="2683" y="20612"/>
                </a:lnTo>
                <a:cubicBezTo>
                  <a:pt x="4386" y="20612"/>
                  <a:pt x="5373" y="20621"/>
                  <a:pt x="5382" y="20637"/>
                </a:cubicBezTo>
                <a:cubicBezTo>
                  <a:pt x="5391" y="20650"/>
                  <a:pt x="5311" y="20704"/>
                  <a:pt x="5204" y="20757"/>
                </a:cubicBezTo>
                <a:cubicBezTo>
                  <a:pt x="5011" y="20852"/>
                  <a:pt x="4898" y="20966"/>
                  <a:pt x="4898" y="21067"/>
                </a:cubicBezTo>
                <a:cubicBezTo>
                  <a:pt x="4898" y="21100"/>
                  <a:pt x="4990" y="21062"/>
                  <a:pt x="5312" y="20899"/>
                </a:cubicBezTo>
                <a:cubicBezTo>
                  <a:pt x="5540" y="20784"/>
                  <a:pt x="5745" y="20672"/>
                  <a:pt x="5768" y="20651"/>
                </a:cubicBezTo>
                <a:cubicBezTo>
                  <a:pt x="5806" y="20616"/>
                  <a:pt x="6651" y="20612"/>
                  <a:pt x="13696" y="20612"/>
                </a:cubicBezTo>
                <a:lnTo>
                  <a:pt x="21583" y="20612"/>
                </a:lnTo>
                <a:lnTo>
                  <a:pt x="21583" y="18474"/>
                </a:lnTo>
                <a:lnTo>
                  <a:pt x="21583" y="16336"/>
                </a:lnTo>
                <a:lnTo>
                  <a:pt x="10792" y="16336"/>
                </a:lnTo>
                <a:lnTo>
                  <a:pt x="0" y="16336"/>
                </a:lnTo>
                <a:close/>
                <a:moveTo>
                  <a:pt x="1361" y="20951"/>
                </a:moveTo>
                <a:cubicBezTo>
                  <a:pt x="1354" y="20945"/>
                  <a:pt x="1166" y="21030"/>
                  <a:pt x="941" y="21140"/>
                </a:cubicBezTo>
                <a:cubicBezTo>
                  <a:pt x="573" y="21321"/>
                  <a:pt x="530" y="21350"/>
                  <a:pt x="491" y="21433"/>
                </a:cubicBezTo>
                <a:cubicBezTo>
                  <a:pt x="467" y="21484"/>
                  <a:pt x="447" y="21543"/>
                  <a:pt x="447" y="21565"/>
                </a:cubicBezTo>
                <a:cubicBezTo>
                  <a:pt x="447" y="21594"/>
                  <a:pt x="456" y="21598"/>
                  <a:pt x="478" y="21579"/>
                </a:cubicBezTo>
                <a:cubicBezTo>
                  <a:pt x="495" y="21565"/>
                  <a:pt x="691" y="21461"/>
                  <a:pt x="912" y="21348"/>
                </a:cubicBezTo>
                <a:cubicBezTo>
                  <a:pt x="1286" y="21157"/>
                  <a:pt x="1316" y="21137"/>
                  <a:pt x="1343" y="21053"/>
                </a:cubicBezTo>
                <a:cubicBezTo>
                  <a:pt x="1359" y="21004"/>
                  <a:pt x="1367" y="20957"/>
                  <a:pt x="1361" y="20951"/>
                </a:cubicBezTo>
                <a:close/>
                <a:moveTo>
                  <a:pt x="14267" y="20953"/>
                </a:moveTo>
                <a:cubicBezTo>
                  <a:pt x="14256" y="20942"/>
                  <a:pt x="13953" y="21083"/>
                  <a:pt x="13603" y="21263"/>
                </a:cubicBezTo>
                <a:cubicBezTo>
                  <a:pt x="13461" y="21336"/>
                  <a:pt x="13390" y="21415"/>
                  <a:pt x="13364" y="21526"/>
                </a:cubicBezTo>
                <a:cubicBezTo>
                  <a:pt x="13350" y="21590"/>
                  <a:pt x="13369" y="21582"/>
                  <a:pt x="13779" y="21372"/>
                </a:cubicBezTo>
                <a:cubicBezTo>
                  <a:pt x="14180" y="21167"/>
                  <a:pt x="14212" y="21145"/>
                  <a:pt x="14245" y="21058"/>
                </a:cubicBezTo>
                <a:cubicBezTo>
                  <a:pt x="14264" y="21007"/>
                  <a:pt x="14274" y="20960"/>
                  <a:pt x="14267" y="209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5" name="IMG_4479.png" descr="IMG_4479.png"/>
          <p:cNvPicPr>
            <a:picLocks noChangeAspect="1"/>
          </p:cNvPicPr>
          <p:nvPr/>
        </p:nvPicPr>
        <p:blipFill>
          <a:blip r:embed="rId9">
            <a:extLst/>
          </a:blip>
          <a:srcRect l="57852" t="17041" r="5119" b="43061"/>
          <a:stretch>
            <a:fillRect/>
          </a:stretch>
        </p:blipFill>
        <p:spPr>
          <a:xfrm>
            <a:off x="15806958" y="2263673"/>
            <a:ext cx="6955775" cy="5235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IMG_4479.png" descr="IMG_4479.png"/>
          <p:cNvPicPr>
            <a:picLocks noChangeAspect="1"/>
          </p:cNvPicPr>
          <p:nvPr/>
        </p:nvPicPr>
        <p:blipFill>
          <a:blip r:embed="rId9">
            <a:extLst/>
          </a:blip>
          <a:srcRect l="3263" t="6321" r="42685" b="43977"/>
          <a:stretch>
            <a:fillRect/>
          </a:stretch>
        </p:blipFill>
        <p:spPr>
          <a:xfrm>
            <a:off x="3630381" y="1899443"/>
            <a:ext cx="7611442" cy="488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4479.png" descr="IMG_4479.png"/>
          <p:cNvPicPr>
            <a:picLocks noChangeAspect="1"/>
          </p:cNvPicPr>
          <p:nvPr/>
        </p:nvPicPr>
        <p:blipFill>
          <a:blip r:embed="rId9">
            <a:extLst/>
          </a:blip>
          <a:srcRect l="3690" t="62833" r="0" b="17776"/>
          <a:stretch>
            <a:fillRect/>
          </a:stretch>
        </p:blipFill>
        <p:spPr>
          <a:xfrm>
            <a:off x="2254377" y="7992994"/>
            <a:ext cx="20021815" cy="28156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716236" y="11439534"/>
            <a:ext cx="1707961" cy="1430353"/>
            <a:chOff x="0" y="0"/>
            <a:chExt cx="1707960" cy="1430351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0" y="1330651"/>
              <a:ext cx="1707961" cy="9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366398" y="1375748"/>
              <a:ext cx="159237" cy="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412193" y="1063604"/>
              <a:ext cx="199761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47636" y="913525"/>
              <a:ext cx="6301" cy="324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47636" y="775772"/>
              <a:ext cx="6301" cy="11591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708126" y="605983"/>
              <a:ext cx="59536" cy="63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231106" y="1063604"/>
              <a:ext cx="314965" cy="31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168402" y="626749"/>
              <a:ext cx="885328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585877" y="626749"/>
              <a:ext cx="240971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479839" y="626749"/>
              <a:ext cx="190594" cy="63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292056" y="764830"/>
              <a:ext cx="393522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728911" y="764830"/>
              <a:ext cx="215613" cy="68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292056" y="907864"/>
              <a:ext cx="617943" cy="68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292056" y="1051247"/>
              <a:ext cx="322707" cy="6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961781" y="1371165"/>
              <a:ext cx="322707" cy="19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017091" y="149033"/>
              <a:ext cx="264577" cy="14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966408" y="239830"/>
              <a:ext cx="90142" cy="84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254196" y="130001"/>
              <a:ext cx="38403" cy="3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254196" y="97947"/>
              <a:ext cx="38403" cy="3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745064" y="0"/>
              <a:ext cx="107502" cy="104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803400" y="49691"/>
              <a:ext cx="57625" cy="57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251725" y="1155911"/>
              <a:ext cx="45099" cy="9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008991" y="1260544"/>
              <a:ext cx="46154" cy="9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997691" y="1337347"/>
              <a:ext cx="105377" cy="4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243503" y="1224540"/>
              <a:ext cx="112373" cy="53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251377" y="1155911"/>
              <a:ext cx="41919" cy="4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012867" y="1260544"/>
              <a:ext cx="42278" cy="4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821567" y="240632"/>
              <a:ext cx="237803" cy="26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867720" y="189895"/>
              <a:ext cx="91748" cy="90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847632" y="242745"/>
              <a:ext cx="157271" cy="6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888505" y="199411"/>
              <a:ext cx="31707" cy="2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846665" y="77109"/>
              <a:ext cx="114549" cy="1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811689" y="89371"/>
              <a:ext cx="66483" cy="106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847898" y="159562"/>
              <a:ext cx="28327" cy="3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950512" y="466099"/>
              <a:ext cx="354761" cy="72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231648" y="1165068"/>
              <a:ext cx="83141" cy="3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028012" y="558755"/>
              <a:ext cx="66232" cy="15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1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903047" y="477378"/>
              <a:ext cx="188027" cy="81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998778" y="1272172"/>
              <a:ext cx="69400" cy="2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903255" y="455748"/>
              <a:ext cx="161047" cy="6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922682" y="491679"/>
              <a:ext cx="9865" cy="20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042460" y="457650"/>
              <a:ext cx="9958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982566" y="474770"/>
              <a:ext cx="9865" cy="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906284" y="135609"/>
              <a:ext cx="7070" cy="1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940235" y="129261"/>
              <a:ext cx="7291" cy="10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942052" y="125103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932547" y="142337"/>
              <a:ext cx="14090" cy="2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904834" y="169585"/>
              <a:ext cx="23838" cy="8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891660" y="120062"/>
              <a:ext cx="15578" cy="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937120" y="108033"/>
              <a:ext cx="17440" cy="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806381" y="335749"/>
              <a:ext cx="132852" cy="271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804658" y="290757"/>
              <a:ext cx="72676" cy="93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050561" y="1334495"/>
              <a:ext cx="19506" cy="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050212" y="1325623"/>
              <a:ext cx="11377" cy="1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299283" y="1228975"/>
              <a:ext cx="23965" cy="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299283" y="1219185"/>
              <a:ext cx="15515" cy="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910158" y="114602"/>
              <a:ext cx="656881" cy="587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924536" y="128945"/>
              <a:ext cx="605775" cy="55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034113" y="242037"/>
              <a:ext cx="342184" cy="34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922682" y="568978"/>
              <a:ext cx="41571" cy="4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957208" y="568978"/>
              <a:ext cx="38751" cy="3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908234" y="131445"/>
              <a:ext cx="6697" cy="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820718" y="26868"/>
              <a:ext cx="160834" cy="9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882276" y="235183"/>
              <a:ext cx="50303" cy="24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569675" y="345962"/>
              <a:ext cx="147805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403733" y="345962"/>
              <a:ext cx="147816" cy="197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480.png" descr="IMG_4480.png"/>
          <p:cNvPicPr>
            <a:picLocks noChangeAspect="1"/>
          </p:cNvPicPr>
          <p:nvPr/>
        </p:nvPicPr>
        <p:blipFill>
          <a:blip r:embed="rId10">
            <a:extLst/>
          </a:blip>
          <a:srcRect l="26570" t="2629" r="52344" b="90277"/>
          <a:stretch>
            <a:fillRect/>
          </a:stretch>
        </p:blipFill>
        <p:spPr>
          <a:xfrm>
            <a:off x="10432133" y="1716771"/>
            <a:ext cx="5029083" cy="1181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4480.png" descr="IMG_4480.png"/>
          <p:cNvPicPr>
            <a:picLocks noChangeAspect="1"/>
          </p:cNvPicPr>
          <p:nvPr/>
        </p:nvPicPr>
        <p:blipFill>
          <a:blip r:embed="rId10">
            <a:extLst/>
          </a:blip>
          <a:srcRect l="15576" t="11360" r="23820" b="75267"/>
          <a:stretch>
            <a:fillRect/>
          </a:stretch>
        </p:blipFill>
        <p:spPr>
          <a:xfrm>
            <a:off x="7068041" y="3035240"/>
            <a:ext cx="13567967" cy="2091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4480.png" descr="IMG_4480.png"/>
          <p:cNvPicPr>
            <a:picLocks noChangeAspect="1"/>
          </p:cNvPicPr>
          <p:nvPr/>
        </p:nvPicPr>
        <p:blipFill>
          <a:blip r:embed="rId10">
            <a:extLst/>
          </a:blip>
          <a:srcRect l="15233" t="24350" r="23156" b="20106"/>
          <a:stretch>
            <a:fillRect/>
          </a:stretch>
        </p:blipFill>
        <p:spPr>
          <a:xfrm>
            <a:off x="12032714" y="5345896"/>
            <a:ext cx="10812992" cy="6809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G_4480.png" descr="IMG_4480.png"/>
          <p:cNvPicPr>
            <a:picLocks noChangeAspect="1"/>
          </p:cNvPicPr>
          <p:nvPr/>
        </p:nvPicPr>
        <p:blipFill>
          <a:blip r:embed="rId10">
            <a:extLst/>
          </a:blip>
          <a:srcRect l="28026" t="82800" r="22812" b="4982"/>
          <a:stretch>
            <a:fillRect/>
          </a:stretch>
        </p:blipFill>
        <p:spPr>
          <a:xfrm>
            <a:off x="1588447" y="9286478"/>
            <a:ext cx="10481555" cy="1819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4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542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540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529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527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5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6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8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3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53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1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0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5" name="Google Shape;924;p40"/>
          <p:cNvGrpSpPr/>
          <p:nvPr/>
        </p:nvGrpSpPr>
        <p:grpSpPr>
          <a:xfrm>
            <a:off x="21027039" y="10837615"/>
            <a:ext cx="2240755" cy="1876547"/>
            <a:chOff x="0" y="0"/>
            <a:chExt cx="2240754" cy="1876546"/>
          </a:xfrm>
        </p:grpSpPr>
        <p:sp>
          <p:nvSpPr>
            <p:cNvPr id="155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7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4480.png" descr="IMG_4480.png"/>
          <p:cNvPicPr>
            <a:picLocks noChangeAspect="1"/>
          </p:cNvPicPr>
          <p:nvPr/>
        </p:nvPicPr>
        <p:blipFill>
          <a:blip r:embed="rId10">
            <a:extLst/>
          </a:blip>
          <a:srcRect l="26570" t="2629" r="52344" b="90277"/>
          <a:stretch>
            <a:fillRect/>
          </a:stretch>
        </p:blipFill>
        <p:spPr>
          <a:xfrm>
            <a:off x="10432133" y="1716771"/>
            <a:ext cx="5029083" cy="1181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4481.png" descr="IMG_4481.png"/>
          <p:cNvPicPr>
            <a:picLocks noChangeAspect="1"/>
          </p:cNvPicPr>
          <p:nvPr/>
        </p:nvPicPr>
        <p:blipFill>
          <a:blip r:embed="rId11">
            <a:extLst/>
          </a:blip>
          <a:srcRect l="3764" t="7274" r="10163" b="77568"/>
          <a:stretch>
            <a:fillRect/>
          </a:stretch>
        </p:blipFill>
        <p:spPr>
          <a:xfrm>
            <a:off x="13317229" y="3108047"/>
            <a:ext cx="10001287" cy="252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4481.png" descr="IMG_4481.png"/>
          <p:cNvPicPr>
            <a:picLocks noChangeAspect="1"/>
          </p:cNvPicPr>
          <p:nvPr/>
        </p:nvPicPr>
        <p:blipFill>
          <a:blip r:embed="rId11">
            <a:extLst/>
          </a:blip>
          <a:srcRect l="0" t="22306" r="8612" b="36683"/>
          <a:stretch>
            <a:fillRect/>
          </a:stretch>
        </p:blipFill>
        <p:spPr>
          <a:xfrm>
            <a:off x="12946733" y="5970858"/>
            <a:ext cx="10496176" cy="6743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4481.png" descr="IMG_4481.png"/>
          <p:cNvPicPr>
            <a:picLocks noChangeAspect="1"/>
          </p:cNvPicPr>
          <p:nvPr/>
        </p:nvPicPr>
        <p:blipFill>
          <a:blip r:embed="rId11">
            <a:extLst/>
          </a:blip>
          <a:srcRect l="0" t="62702" r="9272" b="24964"/>
          <a:stretch>
            <a:fillRect/>
          </a:stretch>
        </p:blipFill>
        <p:spPr>
          <a:xfrm>
            <a:off x="1983417" y="10508221"/>
            <a:ext cx="10963237" cy="2133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1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649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647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636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634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6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3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5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0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63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8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تجميع"/>
          <p:cNvGrpSpPr/>
          <p:nvPr/>
        </p:nvGrpSpPr>
        <p:grpSpPr>
          <a:xfrm>
            <a:off x="1796520" y="7582883"/>
            <a:ext cx="3544884" cy="3942179"/>
            <a:chOff x="0" y="0"/>
            <a:chExt cx="3544883" cy="3942177"/>
          </a:xfrm>
        </p:grpSpPr>
        <p:sp>
          <p:nvSpPr>
            <p:cNvPr id="1653" name="مستطيل مستدير الزوايا"/>
            <p:cNvSpPr/>
            <p:nvPr/>
          </p:nvSpPr>
          <p:spPr>
            <a:xfrm>
              <a:off x="0" y="631681"/>
              <a:ext cx="2561314" cy="33104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6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416871" y="0"/>
              <a:ext cx="2128013" cy="212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3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3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3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3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3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7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12912" y="11788325"/>
            <a:ext cx="2624800" cy="853334"/>
            <a:chOff x="0" y="0"/>
            <a:chExt cx="2624799" cy="853333"/>
          </a:xfrm>
        </p:grpSpPr>
        <p:grpSp>
          <p:nvGrpSpPr>
            <p:cNvPr id="1739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737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8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40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74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4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18781900" y="9919113"/>
            <a:ext cx="2440051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44" name="IMG_4483.png" descr="IMG_4483.png"/>
          <p:cNvPicPr>
            <a:picLocks noChangeAspect="1"/>
          </p:cNvPicPr>
          <p:nvPr/>
        </p:nvPicPr>
        <p:blipFill>
          <a:blip r:embed="rId11">
            <a:extLst/>
          </a:blip>
          <a:srcRect l="0" t="2278" r="0" b="80285"/>
          <a:stretch>
            <a:fillRect/>
          </a:stretch>
        </p:blipFill>
        <p:spPr>
          <a:xfrm>
            <a:off x="1946080" y="1899443"/>
            <a:ext cx="20749371" cy="2527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G_4483.png" descr="IMG_4483.png"/>
          <p:cNvPicPr>
            <a:picLocks noChangeAspect="1"/>
          </p:cNvPicPr>
          <p:nvPr/>
        </p:nvPicPr>
        <p:blipFill>
          <a:blip r:embed="rId11">
            <a:extLst/>
          </a:blip>
          <a:srcRect l="12452" t="24105" r="5314" b="70754"/>
          <a:stretch>
            <a:fillRect/>
          </a:stretch>
        </p:blipFill>
        <p:spPr>
          <a:xfrm>
            <a:off x="3977665" y="6711360"/>
            <a:ext cx="18717835" cy="817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26" fill="norm" stroke="1" extrusionOk="0">
                <a:moveTo>
                  <a:pt x="3971" y="9"/>
                </a:moveTo>
                <a:cubicBezTo>
                  <a:pt x="3888" y="-60"/>
                  <a:pt x="3804" y="279"/>
                  <a:pt x="3730" y="1075"/>
                </a:cubicBezTo>
                <a:cubicBezTo>
                  <a:pt x="3621" y="2237"/>
                  <a:pt x="3563" y="3714"/>
                  <a:pt x="3506" y="6720"/>
                </a:cubicBezTo>
                <a:cubicBezTo>
                  <a:pt x="3458" y="9238"/>
                  <a:pt x="3458" y="11280"/>
                  <a:pt x="3507" y="14199"/>
                </a:cubicBezTo>
                <a:cubicBezTo>
                  <a:pt x="3555" y="17111"/>
                  <a:pt x="3652" y="19357"/>
                  <a:pt x="3778" y="20455"/>
                </a:cubicBezTo>
                <a:cubicBezTo>
                  <a:pt x="3832" y="20919"/>
                  <a:pt x="3906" y="21313"/>
                  <a:pt x="3943" y="21325"/>
                </a:cubicBezTo>
                <a:cubicBezTo>
                  <a:pt x="4045" y="21358"/>
                  <a:pt x="4206" y="19809"/>
                  <a:pt x="4283" y="18062"/>
                </a:cubicBezTo>
                <a:cubicBezTo>
                  <a:pt x="4358" y="16361"/>
                  <a:pt x="4428" y="12708"/>
                  <a:pt x="4428" y="10470"/>
                </a:cubicBezTo>
                <a:cubicBezTo>
                  <a:pt x="4428" y="8669"/>
                  <a:pt x="4372" y="5289"/>
                  <a:pt x="4312" y="3520"/>
                </a:cubicBezTo>
                <a:cubicBezTo>
                  <a:pt x="4240" y="1367"/>
                  <a:pt x="4108" y="123"/>
                  <a:pt x="3971" y="9"/>
                </a:cubicBezTo>
                <a:close/>
                <a:moveTo>
                  <a:pt x="21104" y="29"/>
                </a:moveTo>
                <a:cubicBezTo>
                  <a:pt x="20835" y="20"/>
                  <a:pt x="20635" y="4459"/>
                  <a:pt x="20635" y="10480"/>
                </a:cubicBezTo>
                <a:cubicBezTo>
                  <a:pt x="20634" y="15078"/>
                  <a:pt x="20771" y="19402"/>
                  <a:pt x="20959" y="20714"/>
                </a:cubicBezTo>
                <a:cubicBezTo>
                  <a:pt x="21075" y="21523"/>
                  <a:pt x="21143" y="21464"/>
                  <a:pt x="21259" y="20476"/>
                </a:cubicBezTo>
                <a:cubicBezTo>
                  <a:pt x="21463" y="18753"/>
                  <a:pt x="21575" y="15160"/>
                  <a:pt x="21576" y="10356"/>
                </a:cubicBezTo>
                <a:cubicBezTo>
                  <a:pt x="21576" y="4403"/>
                  <a:pt x="21376" y="38"/>
                  <a:pt x="21104" y="29"/>
                </a:cubicBezTo>
                <a:close/>
                <a:moveTo>
                  <a:pt x="12521" y="40"/>
                </a:moveTo>
                <a:cubicBezTo>
                  <a:pt x="12449" y="66"/>
                  <a:pt x="12377" y="317"/>
                  <a:pt x="12332" y="785"/>
                </a:cubicBezTo>
                <a:cubicBezTo>
                  <a:pt x="11946" y="4764"/>
                  <a:pt x="11964" y="16998"/>
                  <a:pt x="12361" y="20445"/>
                </a:cubicBezTo>
                <a:cubicBezTo>
                  <a:pt x="12480" y="21484"/>
                  <a:pt x="12541" y="21540"/>
                  <a:pt x="12668" y="20693"/>
                </a:cubicBezTo>
                <a:cubicBezTo>
                  <a:pt x="12789" y="19888"/>
                  <a:pt x="12943" y="16566"/>
                  <a:pt x="12973" y="14106"/>
                </a:cubicBezTo>
                <a:cubicBezTo>
                  <a:pt x="13003" y="11666"/>
                  <a:pt x="12996" y="7826"/>
                  <a:pt x="12959" y="5964"/>
                </a:cubicBezTo>
                <a:cubicBezTo>
                  <a:pt x="12920" y="4025"/>
                  <a:pt x="12803" y="1516"/>
                  <a:pt x="12710" y="640"/>
                </a:cubicBezTo>
                <a:cubicBezTo>
                  <a:pt x="12664" y="206"/>
                  <a:pt x="12593" y="13"/>
                  <a:pt x="12521" y="40"/>
                </a:cubicBezTo>
                <a:close/>
                <a:moveTo>
                  <a:pt x="105" y="7145"/>
                </a:moveTo>
                <a:cubicBezTo>
                  <a:pt x="82" y="7359"/>
                  <a:pt x="54" y="8217"/>
                  <a:pt x="25" y="9724"/>
                </a:cubicBezTo>
                <a:cubicBezTo>
                  <a:pt x="-24" y="12220"/>
                  <a:pt x="-8" y="12767"/>
                  <a:pt x="127" y="13225"/>
                </a:cubicBezTo>
                <a:cubicBezTo>
                  <a:pt x="152" y="13310"/>
                  <a:pt x="166" y="13821"/>
                  <a:pt x="176" y="14914"/>
                </a:cubicBezTo>
                <a:cubicBezTo>
                  <a:pt x="184" y="15772"/>
                  <a:pt x="201" y="16874"/>
                  <a:pt x="213" y="17368"/>
                </a:cubicBezTo>
                <a:lnTo>
                  <a:pt x="235" y="18270"/>
                </a:lnTo>
                <a:lnTo>
                  <a:pt x="241" y="17368"/>
                </a:lnTo>
                <a:cubicBezTo>
                  <a:pt x="245" y="16873"/>
                  <a:pt x="238" y="16045"/>
                  <a:pt x="226" y="15535"/>
                </a:cubicBezTo>
                <a:cubicBezTo>
                  <a:pt x="214" y="15025"/>
                  <a:pt x="197" y="13144"/>
                  <a:pt x="189" y="11350"/>
                </a:cubicBezTo>
                <a:cubicBezTo>
                  <a:pt x="175" y="8212"/>
                  <a:pt x="145" y="6789"/>
                  <a:pt x="105" y="7145"/>
                </a:cubicBezTo>
                <a:close/>
                <a:moveTo>
                  <a:pt x="2075" y="7145"/>
                </a:moveTo>
                <a:cubicBezTo>
                  <a:pt x="2064" y="7162"/>
                  <a:pt x="2051" y="7330"/>
                  <a:pt x="2036" y="7632"/>
                </a:cubicBezTo>
                <a:cubicBezTo>
                  <a:pt x="1999" y="8390"/>
                  <a:pt x="1985" y="8992"/>
                  <a:pt x="1958" y="10947"/>
                </a:cubicBezTo>
                <a:cubicBezTo>
                  <a:pt x="1942" y="12114"/>
                  <a:pt x="1989" y="13142"/>
                  <a:pt x="2058" y="13142"/>
                </a:cubicBezTo>
                <a:cubicBezTo>
                  <a:pt x="2087" y="13142"/>
                  <a:pt x="2114" y="13368"/>
                  <a:pt x="2118" y="13650"/>
                </a:cubicBezTo>
                <a:cubicBezTo>
                  <a:pt x="2121" y="13932"/>
                  <a:pt x="2134" y="14950"/>
                  <a:pt x="2145" y="15908"/>
                </a:cubicBezTo>
                <a:cubicBezTo>
                  <a:pt x="2157" y="16866"/>
                  <a:pt x="2174" y="17648"/>
                  <a:pt x="2183" y="17648"/>
                </a:cubicBezTo>
                <a:cubicBezTo>
                  <a:pt x="2207" y="17648"/>
                  <a:pt x="2206" y="16563"/>
                  <a:pt x="2180" y="15504"/>
                </a:cubicBezTo>
                <a:cubicBezTo>
                  <a:pt x="2169" y="15027"/>
                  <a:pt x="2152" y="13149"/>
                  <a:pt x="2143" y="11330"/>
                </a:cubicBezTo>
                <a:cubicBezTo>
                  <a:pt x="2129" y="8393"/>
                  <a:pt x="2109" y="7096"/>
                  <a:pt x="2075" y="7145"/>
                </a:cubicBezTo>
                <a:close/>
                <a:moveTo>
                  <a:pt x="2477" y="7145"/>
                </a:moveTo>
                <a:cubicBezTo>
                  <a:pt x="2453" y="7356"/>
                  <a:pt x="2426" y="8217"/>
                  <a:pt x="2397" y="9724"/>
                </a:cubicBezTo>
                <a:cubicBezTo>
                  <a:pt x="2348" y="12220"/>
                  <a:pt x="2364" y="12767"/>
                  <a:pt x="2499" y="13225"/>
                </a:cubicBezTo>
                <a:cubicBezTo>
                  <a:pt x="2524" y="13310"/>
                  <a:pt x="2538" y="13821"/>
                  <a:pt x="2548" y="14914"/>
                </a:cubicBezTo>
                <a:cubicBezTo>
                  <a:pt x="2556" y="15772"/>
                  <a:pt x="2572" y="16869"/>
                  <a:pt x="2584" y="17358"/>
                </a:cubicBezTo>
                <a:cubicBezTo>
                  <a:pt x="2604" y="18225"/>
                  <a:pt x="2605" y="18232"/>
                  <a:pt x="2618" y="17441"/>
                </a:cubicBezTo>
                <a:cubicBezTo>
                  <a:pt x="2626" y="16951"/>
                  <a:pt x="2621" y="16257"/>
                  <a:pt x="2605" y="15690"/>
                </a:cubicBezTo>
                <a:cubicBezTo>
                  <a:pt x="2591" y="15174"/>
                  <a:pt x="2572" y="13241"/>
                  <a:pt x="2562" y="11402"/>
                </a:cubicBezTo>
                <a:cubicBezTo>
                  <a:pt x="2546" y="8226"/>
                  <a:pt x="2516" y="6793"/>
                  <a:pt x="2477" y="7145"/>
                </a:cubicBezTo>
                <a:close/>
                <a:moveTo>
                  <a:pt x="11241" y="7156"/>
                </a:moveTo>
                <a:cubicBezTo>
                  <a:pt x="11235" y="7182"/>
                  <a:pt x="11228" y="7449"/>
                  <a:pt x="11212" y="7974"/>
                </a:cubicBezTo>
                <a:cubicBezTo>
                  <a:pt x="11175" y="9258"/>
                  <a:pt x="11127" y="9337"/>
                  <a:pt x="11082" y="8202"/>
                </a:cubicBezTo>
                <a:cubicBezTo>
                  <a:pt x="11021" y="6683"/>
                  <a:pt x="11017" y="8261"/>
                  <a:pt x="11075" y="10905"/>
                </a:cubicBezTo>
                <a:cubicBezTo>
                  <a:pt x="11105" y="12249"/>
                  <a:pt x="11133" y="14320"/>
                  <a:pt x="11140" y="15504"/>
                </a:cubicBezTo>
                <a:cubicBezTo>
                  <a:pt x="11158" y="18951"/>
                  <a:pt x="11170" y="17978"/>
                  <a:pt x="11157" y="14189"/>
                </a:cubicBezTo>
                <a:cubicBezTo>
                  <a:pt x="11145" y="11010"/>
                  <a:pt x="11147" y="10700"/>
                  <a:pt x="11180" y="10304"/>
                </a:cubicBezTo>
                <a:cubicBezTo>
                  <a:pt x="11200" y="10067"/>
                  <a:pt x="11240" y="9983"/>
                  <a:pt x="11270" y="10118"/>
                </a:cubicBezTo>
                <a:cubicBezTo>
                  <a:pt x="11312" y="10311"/>
                  <a:pt x="11328" y="10177"/>
                  <a:pt x="11343" y="9517"/>
                </a:cubicBezTo>
                <a:cubicBezTo>
                  <a:pt x="11354" y="9057"/>
                  <a:pt x="11363" y="8352"/>
                  <a:pt x="11362" y="7943"/>
                </a:cubicBezTo>
                <a:cubicBezTo>
                  <a:pt x="11362" y="7241"/>
                  <a:pt x="11361" y="7235"/>
                  <a:pt x="11344" y="7912"/>
                </a:cubicBezTo>
                <a:cubicBezTo>
                  <a:pt x="11319" y="8890"/>
                  <a:pt x="11274" y="8817"/>
                  <a:pt x="11257" y="7767"/>
                </a:cubicBezTo>
                <a:cubicBezTo>
                  <a:pt x="11250" y="7343"/>
                  <a:pt x="11247" y="7129"/>
                  <a:pt x="11241" y="7156"/>
                </a:cubicBezTo>
                <a:close/>
                <a:moveTo>
                  <a:pt x="17395" y="7166"/>
                </a:moveTo>
                <a:cubicBezTo>
                  <a:pt x="17372" y="7335"/>
                  <a:pt x="17347" y="8027"/>
                  <a:pt x="17320" y="9269"/>
                </a:cubicBezTo>
                <a:cubicBezTo>
                  <a:pt x="17262" y="11981"/>
                  <a:pt x="17281" y="12764"/>
                  <a:pt x="17419" y="13236"/>
                </a:cubicBezTo>
                <a:cubicBezTo>
                  <a:pt x="17446" y="13326"/>
                  <a:pt x="17459" y="13804"/>
                  <a:pt x="17468" y="15100"/>
                </a:cubicBezTo>
                <a:cubicBezTo>
                  <a:pt x="17476" y="16060"/>
                  <a:pt x="17487" y="17022"/>
                  <a:pt x="17493" y="17244"/>
                </a:cubicBezTo>
                <a:cubicBezTo>
                  <a:pt x="17508" y="17792"/>
                  <a:pt x="17538" y="17758"/>
                  <a:pt x="17538" y="17192"/>
                </a:cubicBezTo>
                <a:cubicBezTo>
                  <a:pt x="17538" y="16941"/>
                  <a:pt x="17526" y="15886"/>
                  <a:pt x="17511" y="14841"/>
                </a:cubicBezTo>
                <a:cubicBezTo>
                  <a:pt x="17496" y="13796"/>
                  <a:pt x="17479" y="11897"/>
                  <a:pt x="17473" y="10625"/>
                </a:cubicBezTo>
                <a:cubicBezTo>
                  <a:pt x="17462" y="8067"/>
                  <a:pt x="17433" y="6885"/>
                  <a:pt x="17395" y="7166"/>
                </a:cubicBezTo>
                <a:close/>
                <a:moveTo>
                  <a:pt x="10821" y="7414"/>
                </a:moveTo>
                <a:cubicBezTo>
                  <a:pt x="10809" y="7428"/>
                  <a:pt x="10784" y="7768"/>
                  <a:pt x="10756" y="8409"/>
                </a:cubicBezTo>
                <a:cubicBezTo>
                  <a:pt x="10699" y="9687"/>
                  <a:pt x="10699" y="10890"/>
                  <a:pt x="10755" y="11723"/>
                </a:cubicBezTo>
                <a:lnTo>
                  <a:pt x="10799" y="12376"/>
                </a:lnTo>
                <a:lnTo>
                  <a:pt x="10744" y="14178"/>
                </a:lnTo>
                <a:cubicBezTo>
                  <a:pt x="10680" y="16225"/>
                  <a:pt x="10690" y="16955"/>
                  <a:pt x="10791" y="17617"/>
                </a:cubicBezTo>
                <a:cubicBezTo>
                  <a:pt x="10870" y="18141"/>
                  <a:pt x="10874" y="18132"/>
                  <a:pt x="10874" y="17451"/>
                </a:cubicBezTo>
                <a:cubicBezTo>
                  <a:pt x="10874" y="17116"/>
                  <a:pt x="10846" y="16569"/>
                  <a:pt x="10811" y="16239"/>
                </a:cubicBezTo>
                <a:cubicBezTo>
                  <a:pt x="10776" y="15910"/>
                  <a:pt x="10748" y="15426"/>
                  <a:pt x="10748" y="15162"/>
                </a:cubicBezTo>
                <a:cubicBezTo>
                  <a:pt x="10748" y="14899"/>
                  <a:pt x="10772" y="14058"/>
                  <a:pt x="10802" y="13287"/>
                </a:cubicBezTo>
                <a:cubicBezTo>
                  <a:pt x="10868" y="11586"/>
                  <a:pt x="10868" y="11356"/>
                  <a:pt x="10811" y="10760"/>
                </a:cubicBezTo>
                <a:cubicBezTo>
                  <a:pt x="10755" y="10186"/>
                  <a:pt x="10754" y="9580"/>
                  <a:pt x="10805" y="8347"/>
                </a:cubicBezTo>
                <a:cubicBezTo>
                  <a:pt x="10831" y="7708"/>
                  <a:pt x="10833" y="7401"/>
                  <a:pt x="10821" y="7414"/>
                </a:cubicBezTo>
                <a:close/>
                <a:moveTo>
                  <a:pt x="18422" y="7632"/>
                </a:moveTo>
                <a:cubicBezTo>
                  <a:pt x="18415" y="7599"/>
                  <a:pt x="18410" y="7719"/>
                  <a:pt x="18403" y="7974"/>
                </a:cubicBezTo>
                <a:cubicBezTo>
                  <a:pt x="18394" y="8369"/>
                  <a:pt x="18404" y="9092"/>
                  <a:pt x="18433" y="10056"/>
                </a:cubicBezTo>
                <a:cubicBezTo>
                  <a:pt x="18457" y="10867"/>
                  <a:pt x="18491" y="12835"/>
                  <a:pt x="18510" y="14437"/>
                </a:cubicBezTo>
                <a:cubicBezTo>
                  <a:pt x="18547" y="17700"/>
                  <a:pt x="18568" y="17056"/>
                  <a:pt x="18534" y="13681"/>
                </a:cubicBezTo>
                <a:cubicBezTo>
                  <a:pt x="18512" y="11417"/>
                  <a:pt x="18519" y="10677"/>
                  <a:pt x="18561" y="10677"/>
                </a:cubicBezTo>
                <a:cubicBezTo>
                  <a:pt x="18590" y="10677"/>
                  <a:pt x="18624" y="9441"/>
                  <a:pt x="18624" y="8388"/>
                </a:cubicBezTo>
                <a:cubicBezTo>
                  <a:pt x="18624" y="7731"/>
                  <a:pt x="18622" y="7735"/>
                  <a:pt x="18591" y="8367"/>
                </a:cubicBezTo>
                <a:cubicBezTo>
                  <a:pt x="18546" y="9283"/>
                  <a:pt x="18492" y="9213"/>
                  <a:pt x="18451" y="8202"/>
                </a:cubicBezTo>
                <a:cubicBezTo>
                  <a:pt x="18437" y="7849"/>
                  <a:pt x="18429" y="7665"/>
                  <a:pt x="18422" y="7632"/>
                </a:cubicBezTo>
                <a:close/>
                <a:moveTo>
                  <a:pt x="10246" y="8305"/>
                </a:moveTo>
                <a:cubicBezTo>
                  <a:pt x="10241" y="8367"/>
                  <a:pt x="10240" y="8537"/>
                  <a:pt x="10243" y="8844"/>
                </a:cubicBezTo>
                <a:cubicBezTo>
                  <a:pt x="10247" y="9339"/>
                  <a:pt x="10276" y="9738"/>
                  <a:pt x="10331" y="10035"/>
                </a:cubicBezTo>
                <a:lnTo>
                  <a:pt x="10412" y="10480"/>
                </a:lnTo>
                <a:lnTo>
                  <a:pt x="10422" y="13142"/>
                </a:lnTo>
                <a:cubicBezTo>
                  <a:pt x="10427" y="14608"/>
                  <a:pt x="10442" y="16261"/>
                  <a:pt x="10456" y="16819"/>
                </a:cubicBezTo>
                <a:cubicBezTo>
                  <a:pt x="10480" y="17784"/>
                  <a:pt x="10482" y="17796"/>
                  <a:pt x="10495" y="17027"/>
                </a:cubicBezTo>
                <a:cubicBezTo>
                  <a:pt x="10503" y="16528"/>
                  <a:pt x="10494" y="15631"/>
                  <a:pt x="10474" y="14696"/>
                </a:cubicBezTo>
                <a:cubicBezTo>
                  <a:pt x="10453" y="13774"/>
                  <a:pt x="10440" y="12311"/>
                  <a:pt x="10440" y="10978"/>
                </a:cubicBezTo>
                <a:lnTo>
                  <a:pt x="10440" y="8771"/>
                </a:lnTo>
                <a:lnTo>
                  <a:pt x="10381" y="8761"/>
                </a:lnTo>
                <a:cubicBezTo>
                  <a:pt x="10348" y="8755"/>
                  <a:pt x="10303" y="8608"/>
                  <a:pt x="10280" y="8430"/>
                </a:cubicBezTo>
                <a:cubicBezTo>
                  <a:pt x="10262" y="8296"/>
                  <a:pt x="10252" y="8244"/>
                  <a:pt x="10246" y="8305"/>
                </a:cubicBezTo>
                <a:close/>
                <a:moveTo>
                  <a:pt x="19246" y="8305"/>
                </a:moveTo>
                <a:cubicBezTo>
                  <a:pt x="19240" y="8369"/>
                  <a:pt x="19240" y="8550"/>
                  <a:pt x="19242" y="8865"/>
                </a:cubicBezTo>
                <a:cubicBezTo>
                  <a:pt x="19247" y="9377"/>
                  <a:pt x="19275" y="9763"/>
                  <a:pt x="19330" y="10066"/>
                </a:cubicBezTo>
                <a:lnTo>
                  <a:pt x="19412" y="10511"/>
                </a:lnTo>
                <a:lnTo>
                  <a:pt x="19421" y="13401"/>
                </a:lnTo>
                <a:cubicBezTo>
                  <a:pt x="19426" y="15093"/>
                  <a:pt x="19441" y="16613"/>
                  <a:pt x="19457" y="17047"/>
                </a:cubicBezTo>
                <a:cubicBezTo>
                  <a:pt x="19483" y="17759"/>
                  <a:pt x="19485" y="17746"/>
                  <a:pt x="19490" y="16923"/>
                </a:cubicBezTo>
                <a:cubicBezTo>
                  <a:pt x="19493" y="16450"/>
                  <a:pt x="19483" y="15511"/>
                  <a:pt x="19468" y="14831"/>
                </a:cubicBezTo>
                <a:cubicBezTo>
                  <a:pt x="19451" y="14121"/>
                  <a:pt x="19439" y="12566"/>
                  <a:pt x="19439" y="11185"/>
                </a:cubicBezTo>
                <a:lnTo>
                  <a:pt x="19439" y="8771"/>
                </a:lnTo>
                <a:lnTo>
                  <a:pt x="19380" y="8761"/>
                </a:lnTo>
                <a:cubicBezTo>
                  <a:pt x="19348" y="8755"/>
                  <a:pt x="19302" y="8608"/>
                  <a:pt x="19279" y="8430"/>
                </a:cubicBezTo>
                <a:cubicBezTo>
                  <a:pt x="19261" y="8295"/>
                  <a:pt x="19251" y="8242"/>
                  <a:pt x="19246" y="8305"/>
                </a:cubicBezTo>
                <a:close/>
                <a:moveTo>
                  <a:pt x="18829" y="8347"/>
                </a:moveTo>
                <a:cubicBezTo>
                  <a:pt x="18824" y="8405"/>
                  <a:pt x="18824" y="8569"/>
                  <a:pt x="18826" y="8875"/>
                </a:cubicBezTo>
                <a:cubicBezTo>
                  <a:pt x="18830" y="9366"/>
                  <a:pt x="18860" y="9768"/>
                  <a:pt x="18914" y="10066"/>
                </a:cubicBezTo>
                <a:lnTo>
                  <a:pt x="18995" y="10511"/>
                </a:lnTo>
                <a:lnTo>
                  <a:pt x="19000" y="13132"/>
                </a:lnTo>
                <a:cubicBezTo>
                  <a:pt x="19003" y="14795"/>
                  <a:pt x="19016" y="16126"/>
                  <a:pt x="19036" y="16799"/>
                </a:cubicBezTo>
                <a:cubicBezTo>
                  <a:pt x="19067" y="17834"/>
                  <a:pt x="19067" y="17841"/>
                  <a:pt x="19073" y="16964"/>
                </a:cubicBezTo>
                <a:cubicBezTo>
                  <a:pt x="19076" y="16472"/>
                  <a:pt x="19066" y="15511"/>
                  <a:pt x="19051" y="14831"/>
                </a:cubicBezTo>
                <a:cubicBezTo>
                  <a:pt x="19035" y="14121"/>
                  <a:pt x="19022" y="12566"/>
                  <a:pt x="19022" y="11185"/>
                </a:cubicBezTo>
                <a:lnTo>
                  <a:pt x="19022" y="8771"/>
                </a:lnTo>
                <a:lnTo>
                  <a:pt x="18964" y="8802"/>
                </a:lnTo>
                <a:cubicBezTo>
                  <a:pt x="18932" y="8815"/>
                  <a:pt x="18886" y="8668"/>
                  <a:pt x="18862" y="8481"/>
                </a:cubicBezTo>
                <a:cubicBezTo>
                  <a:pt x="18845" y="8340"/>
                  <a:pt x="18835" y="8288"/>
                  <a:pt x="18829" y="8347"/>
                </a:cubicBezTo>
                <a:close/>
                <a:moveTo>
                  <a:pt x="8829" y="8430"/>
                </a:moveTo>
                <a:cubicBezTo>
                  <a:pt x="8822" y="8333"/>
                  <a:pt x="8802" y="9308"/>
                  <a:pt x="8784" y="10594"/>
                </a:cubicBezTo>
                <a:cubicBezTo>
                  <a:pt x="8767" y="11881"/>
                  <a:pt x="8733" y="13740"/>
                  <a:pt x="8709" y="14727"/>
                </a:cubicBezTo>
                <a:cubicBezTo>
                  <a:pt x="8685" y="15714"/>
                  <a:pt x="8665" y="16684"/>
                  <a:pt x="8665" y="16882"/>
                </a:cubicBezTo>
                <a:cubicBezTo>
                  <a:pt x="8665" y="17822"/>
                  <a:pt x="8691" y="16983"/>
                  <a:pt x="8748" y="14157"/>
                </a:cubicBezTo>
                <a:cubicBezTo>
                  <a:pt x="8783" y="12459"/>
                  <a:pt x="8819" y="11176"/>
                  <a:pt x="8829" y="11309"/>
                </a:cubicBezTo>
                <a:cubicBezTo>
                  <a:pt x="8838" y="11442"/>
                  <a:pt x="8846" y="11742"/>
                  <a:pt x="8846" y="11982"/>
                </a:cubicBezTo>
                <a:cubicBezTo>
                  <a:pt x="8846" y="12697"/>
                  <a:pt x="8940" y="17244"/>
                  <a:pt x="8955" y="17244"/>
                </a:cubicBezTo>
                <a:cubicBezTo>
                  <a:pt x="8992" y="17244"/>
                  <a:pt x="8985" y="15812"/>
                  <a:pt x="8939" y="14168"/>
                </a:cubicBezTo>
                <a:cubicBezTo>
                  <a:pt x="8911" y="13159"/>
                  <a:pt x="8877" y="11494"/>
                  <a:pt x="8864" y="10470"/>
                </a:cubicBezTo>
                <a:cubicBezTo>
                  <a:pt x="8852" y="9446"/>
                  <a:pt x="8835" y="8526"/>
                  <a:pt x="8829" y="8430"/>
                </a:cubicBezTo>
                <a:close/>
                <a:moveTo>
                  <a:pt x="1242" y="8523"/>
                </a:moveTo>
                <a:cubicBezTo>
                  <a:pt x="1234" y="8393"/>
                  <a:pt x="1224" y="8853"/>
                  <a:pt x="1204" y="10149"/>
                </a:cubicBezTo>
                <a:cubicBezTo>
                  <a:pt x="1186" y="11321"/>
                  <a:pt x="1150" y="13228"/>
                  <a:pt x="1125" y="14385"/>
                </a:cubicBezTo>
                <a:cubicBezTo>
                  <a:pt x="1099" y="15543"/>
                  <a:pt x="1078" y="16692"/>
                  <a:pt x="1078" y="16944"/>
                </a:cubicBezTo>
                <a:cubicBezTo>
                  <a:pt x="1078" y="17858"/>
                  <a:pt x="1116" y="16548"/>
                  <a:pt x="1159" y="14137"/>
                </a:cubicBezTo>
                <a:cubicBezTo>
                  <a:pt x="1183" y="12811"/>
                  <a:pt x="1211" y="11661"/>
                  <a:pt x="1220" y="11589"/>
                </a:cubicBezTo>
                <a:cubicBezTo>
                  <a:pt x="1230" y="11517"/>
                  <a:pt x="1264" y="12764"/>
                  <a:pt x="1296" y="14354"/>
                </a:cubicBezTo>
                <a:cubicBezTo>
                  <a:pt x="1329" y="15944"/>
                  <a:pt x="1361" y="17244"/>
                  <a:pt x="1368" y="17244"/>
                </a:cubicBezTo>
                <a:cubicBezTo>
                  <a:pt x="1400" y="17244"/>
                  <a:pt x="1402" y="15865"/>
                  <a:pt x="1370" y="14965"/>
                </a:cubicBezTo>
                <a:cubicBezTo>
                  <a:pt x="1341" y="14124"/>
                  <a:pt x="1298" y="11949"/>
                  <a:pt x="1250" y="8834"/>
                </a:cubicBezTo>
                <a:cubicBezTo>
                  <a:pt x="1247" y="8667"/>
                  <a:pt x="1245" y="8566"/>
                  <a:pt x="1242" y="8523"/>
                </a:cubicBezTo>
                <a:close/>
                <a:moveTo>
                  <a:pt x="9962" y="9248"/>
                </a:moveTo>
                <a:cubicBezTo>
                  <a:pt x="9875" y="9248"/>
                  <a:pt x="9800" y="14699"/>
                  <a:pt x="9870" y="15867"/>
                </a:cubicBezTo>
                <a:cubicBezTo>
                  <a:pt x="9912" y="16562"/>
                  <a:pt x="9923" y="16559"/>
                  <a:pt x="9987" y="15804"/>
                </a:cubicBezTo>
                <a:cubicBezTo>
                  <a:pt x="10059" y="14970"/>
                  <a:pt x="10075" y="12934"/>
                  <a:pt x="10029" y="10802"/>
                </a:cubicBezTo>
                <a:cubicBezTo>
                  <a:pt x="10008" y="9817"/>
                  <a:pt x="9983" y="9248"/>
                  <a:pt x="9962" y="9248"/>
                </a:cubicBezTo>
                <a:close/>
                <a:moveTo>
                  <a:pt x="672" y="10273"/>
                </a:moveTo>
                <a:cubicBezTo>
                  <a:pt x="641" y="10273"/>
                  <a:pt x="621" y="10854"/>
                  <a:pt x="638" y="11237"/>
                </a:cubicBezTo>
                <a:cubicBezTo>
                  <a:pt x="660" y="11727"/>
                  <a:pt x="698" y="11502"/>
                  <a:pt x="698" y="10884"/>
                </a:cubicBezTo>
                <a:cubicBezTo>
                  <a:pt x="698" y="10546"/>
                  <a:pt x="686" y="10273"/>
                  <a:pt x="672" y="10273"/>
                </a:cubicBezTo>
                <a:close/>
                <a:moveTo>
                  <a:pt x="9380" y="10273"/>
                </a:moveTo>
                <a:cubicBezTo>
                  <a:pt x="9365" y="10273"/>
                  <a:pt x="9353" y="10546"/>
                  <a:pt x="9353" y="10884"/>
                </a:cubicBezTo>
                <a:cubicBezTo>
                  <a:pt x="9353" y="11223"/>
                  <a:pt x="9365" y="11506"/>
                  <a:pt x="9380" y="11506"/>
                </a:cubicBezTo>
                <a:cubicBezTo>
                  <a:pt x="9395" y="11506"/>
                  <a:pt x="9408" y="11223"/>
                  <a:pt x="9408" y="10884"/>
                </a:cubicBezTo>
                <a:cubicBezTo>
                  <a:pt x="9408" y="10546"/>
                  <a:pt x="9395" y="10273"/>
                  <a:pt x="9380" y="10273"/>
                </a:cubicBezTo>
                <a:close/>
                <a:moveTo>
                  <a:pt x="17954" y="10480"/>
                </a:moveTo>
                <a:cubicBezTo>
                  <a:pt x="17941" y="10480"/>
                  <a:pt x="17927" y="10706"/>
                  <a:pt x="17923" y="10988"/>
                </a:cubicBezTo>
                <a:cubicBezTo>
                  <a:pt x="17918" y="11293"/>
                  <a:pt x="17931" y="11506"/>
                  <a:pt x="17954" y="11506"/>
                </a:cubicBezTo>
                <a:cubicBezTo>
                  <a:pt x="17978" y="11506"/>
                  <a:pt x="17990" y="11293"/>
                  <a:pt x="17986" y="10988"/>
                </a:cubicBezTo>
                <a:cubicBezTo>
                  <a:pt x="17982" y="10706"/>
                  <a:pt x="17968" y="10480"/>
                  <a:pt x="17954" y="10480"/>
                </a:cubicBezTo>
                <a:close/>
                <a:moveTo>
                  <a:pt x="1633" y="10988"/>
                </a:moveTo>
                <a:cubicBezTo>
                  <a:pt x="1626" y="11049"/>
                  <a:pt x="1622" y="11347"/>
                  <a:pt x="1614" y="11931"/>
                </a:cubicBezTo>
                <a:cubicBezTo>
                  <a:pt x="1603" y="12762"/>
                  <a:pt x="1605" y="13320"/>
                  <a:pt x="1621" y="13754"/>
                </a:cubicBezTo>
                <a:cubicBezTo>
                  <a:pt x="1656" y="14700"/>
                  <a:pt x="1688" y="14498"/>
                  <a:pt x="1699" y="13277"/>
                </a:cubicBezTo>
                <a:cubicBezTo>
                  <a:pt x="1705" y="12483"/>
                  <a:pt x="1697" y="11976"/>
                  <a:pt x="1669" y="11454"/>
                </a:cubicBezTo>
                <a:cubicBezTo>
                  <a:pt x="1650" y="11102"/>
                  <a:pt x="1640" y="10927"/>
                  <a:pt x="1633" y="10988"/>
                </a:cubicBezTo>
                <a:close/>
                <a:moveTo>
                  <a:pt x="19771" y="11143"/>
                </a:moveTo>
                <a:cubicBezTo>
                  <a:pt x="19757" y="11232"/>
                  <a:pt x="19747" y="11596"/>
                  <a:pt x="19741" y="12221"/>
                </a:cubicBezTo>
                <a:cubicBezTo>
                  <a:pt x="19734" y="13064"/>
                  <a:pt x="19741" y="13519"/>
                  <a:pt x="19771" y="14044"/>
                </a:cubicBezTo>
                <a:cubicBezTo>
                  <a:pt x="19809" y="14726"/>
                  <a:pt x="19811" y="14719"/>
                  <a:pt x="19826" y="13546"/>
                </a:cubicBezTo>
                <a:cubicBezTo>
                  <a:pt x="19837" y="12706"/>
                  <a:pt x="19836" y="12147"/>
                  <a:pt x="19820" y="11713"/>
                </a:cubicBezTo>
                <a:cubicBezTo>
                  <a:pt x="19802" y="11236"/>
                  <a:pt x="19785" y="11054"/>
                  <a:pt x="19771" y="11143"/>
                </a:cubicBezTo>
                <a:close/>
                <a:moveTo>
                  <a:pt x="594" y="13246"/>
                </a:moveTo>
                <a:cubicBezTo>
                  <a:pt x="547" y="13331"/>
                  <a:pt x="581" y="13400"/>
                  <a:pt x="671" y="13401"/>
                </a:cubicBezTo>
                <a:cubicBezTo>
                  <a:pt x="760" y="13403"/>
                  <a:pt x="799" y="13342"/>
                  <a:pt x="757" y="13256"/>
                </a:cubicBezTo>
                <a:cubicBezTo>
                  <a:pt x="715" y="13170"/>
                  <a:pt x="642" y="13161"/>
                  <a:pt x="594" y="13246"/>
                </a:cubicBezTo>
                <a:close/>
                <a:moveTo>
                  <a:pt x="9304" y="13246"/>
                </a:moveTo>
                <a:cubicBezTo>
                  <a:pt x="9256" y="13331"/>
                  <a:pt x="9291" y="13400"/>
                  <a:pt x="9380" y="13401"/>
                </a:cubicBezTo>
                <a:cubicBezTo>
                  <a:pt x="9470" y="13403"/>
                  <a:pt x="9509" y="13342"/>
                  <a:pt x="9467" y="13256"/>
                </a:cubicBezTo>
                <a:cubicBezTo>
                  <a:pt x="9425" y="13170"/>
                  <a:pt x="9351" y="13161"/>
                  <a:pt x="9304" y="13246"/>
                </a:cubicBezTo>
                <a:close/>
                <a:moveTo>
                  <a:pt x="17877" y="13256"/>
                </a:moveTo>
                <a:cubicBezTo>
                  <a:pt x="17835" y="13343"/>
                  <a:pt x="17870" y="13412"/>
                  <a:pt x="17954" y="13412"/>
                </a:cubicBezTo>
                <a:cubicBezTo>
                  <a:pt x="18039" y="13412"/>
                  <a:pt x="18073" y="13343"/>
                  <a:pt x="18031" y="13256"/>
                </a:cubicBezTo>
                <a:cubicBezTo>
                  <a:pt x="17989" y="13170"/>
                  <a:pt x="17920" y="13170"/>
                  <a:pt x="17877" y="13256"/>
                </a:cubicBezTo>
                <a:close/>
                <a:moveTo>
                  <a:pt x="17954" y="15286"/>
                </a:moveTo>
                <a:cubicBezTo>
                  <a:pt x="17932" y="15300"/>
                  <a:pt x="17912" y="15872"/>
                  <a:pt x="17926" y="16384"/>
                </a:cubicBezTo>
                <a:cubicBezTo>
                  <a:pt x="17933" y="16630"/>
                  <a:pt x="17945" y="16830"/>
                  <a:pt x="17954" y="16830"/>
                </a:cubicBezTo>
                <a:cubicBezTo>
                  <a:pt x="17982" y="16830"/>
                  <a:pt x="17995" y="15956"/>
                  <a:pt x="17974" y="15483"/>
                </a:cubicBezTo>
                <a:cubicBezTo>
                  <a:pt x="17968" y="15342"/>
                  <a:pt x="17961" y="15282"/>
                  <a:pt x="17954" y="15286"/>
                </a:cubicBezTo>
                <a:close/>
                <a:moveTo>
                  <a:pt x="9384" y="15338"/>
                </a:moveTo>
                <a:cubicBezTo>
                  <a:pt x="9379" y="15326"/>
                  <a:pt x="9373" y="15398"/>
                  <a:pt x="9367" y="15535"/>
                </a:cubicBezTo>
                <a:cubicBezTo>
                  <a:pt x="9357" y="15761"/>
                  <a:pt x="9355" y="16161"/>
                  <a:pt x="9362" y="16426"/>
                </a:cubicBezTo>
                <a:cubicBezTo>
                  <a:pt x="9371" y="16747"/>
                  <a:pt x="9381" y="16761"/>
                  <a:pt x="9393" y="16488"/>
                </a:cubicBezTo>
                <a:cubicBezTo>
                  <a:pt x="9403" y="16262"/>
                  <a:pt x="9406" y="15862"/>
                  <a:pt x="9399" y="15597"/>
                </a:cubicBezTo>
                <a:cubicBezTo>
                  <a:pt x="9394" y="15437"/>
                  <a:pt x="9389" y="15350"/>
                  <a:pt x="9384" y="15338"/>
                </a:cubicBezTo>
                <a:close/>
                <a:moveTo>
                  <a:pt x="671" y="15577"/>
                </a:moveTo>
                <a:cubicBezTo>
                  <a:pt x="661" y="15565"/>
                  <a:pt x="650" y="15863"/>
                  <a:pt x="646" y="16239"/>
                </a:cubicBezTo>
                <a:cubicBezTo>
                  <a:pt x="642" y="16667"/>
                  <a:pt x="649" y="16862"/>
                  <a:pt x="664" y="16747"/>
                </a:cubicBezTo>
                <a:cubicBezTo>
                  <a:pt x="693" y="16534"/>
                  <a:pt x="698" y="15609"/>
                  <a:pt x="671" y="1557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65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763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761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750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748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7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7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9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4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75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2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0" name="Google Shape;1046;p43"/>
          <p:cNvGrpSpPr/>
          <p:nvPr/>
        </p:nvGrpSpPr>
        <p:grpSpPr>
          <a:xfrm>
            <a:off x="21651128" y="10818755"/>
            <a:ext cx="2088743" cy="1822905"/>
            <a:chOff x="0" y="0"/>
            <a:chExt cx="2088742" cy="1822903"/>
          </a:xfrm>
        </p:grpSpPr>
        <p:sp>
          <p:nvSpPr>
            <p:cNvPr id="1767" name="Google Shape;1047;p43"/>
            <p:cNvSpPr/>
            <p:nvPr/>
          </p:nvSpPr>
          <p:spPr>
            <a:xfrm>
              <a:off x="215739" y="0"/>
              <a:ext cx="1872099" cy="1249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48;p43"/>
            <p:cNvSpPr/>
            <p:nvPr/>
          </p:nvSpPr>
          <p:spPr>
            <a:xfrm>
              <a:off x="0" y="1700975"/>
              <a:ext cx="2088743" cy="121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49;p43"/>
            <p:cNvSpPr/>
            <p:nvPr/>
          </p:nvSpPr>
          <p:spPr>
            <a:xfrm>
              <a:off x="598016" y="1631176"/>
              <a:ext cx="334774" cy="13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50;p43"/>
            <p:cNvSpPr/>
            <p:nvPr/>
          </p:nvSpPr>
          <p:spPr>
            <a:xfrm>
              <a:off x="597589" y="1565252"/>
              <a:ext cx="335201" cy="6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51;p43"/>
            <p:cNvSpPr/>
            <p:nvPr/>
          </p:nvSpPr>
          <p:spPr>
            <a:xfrm>
              <a:off x="932349" y="1631176"/>
              <a:ext cx="122369" cy="13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52;p43"/>
            <p:cNvSpPr/>
            <p:nvPr/>
          </p:nvSpPr>
          <p:spPr>
            <a:xfrm>
              <a:off x="932349" y="1631176"/>
              <a:ext cx="122369" cy="13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53;p43"/>
            <p:cNvSpPr/>
            <p:nvPr/>
          </p:nvSpPr>
          <p:spPr>
            <a:xfrm>
              <a:off x="894441" y="1565252"/>
              <a:ext cx="160277" cy="6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54;p43"/>
            <p:cNvSpPr/>
            <p:nvPr/>
          </p:nvSpPr>
          <p:spPr>
            <a:xfrm>
              <a:off x="894441" y="1565252"/>
              <a:ext cx="160277" cy="6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55;p43"/>
            <p:cNvSpPr/>
            <p:nvPr/>
          </p:nvSpPr>
          <p:spPr>
            <a:xfrm>
              <a:off x="695390" y="476514"/>
              <a:ext cx="147775" cy="158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6;p43"/>
            <p:cNvSpPr/>
            <p:nvPr/>
          </p:nvSpPr>
          <p:spPr>
            <a:xfrm>
              <a:off x="695390" y="476514"/>
              <a:ext cx="147775" cy="158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7;p43"/>
            <p:cNvSpPr/>
            <p:nvPr/>
          </p:nvSpPr>
          <p:spPr>
            <a:xfrm>
              <a:off x="775961" y="476514"/>
              <a:ext cx="317092" cy="56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8;p43"/>
            <p:cNvSpPr/>
            <p:nvPr/>
          </p:nvSpPr>
          <p:spPr>
            <a:xfrm>
              <a:off x="778970" y="480389"/>
              <a:ext cx="248172" cy="40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9;p43"/>
            <p:cNvSpPr/>
            <p:nvPr/>
          </p:nvSpPr>
          <p:spPr>
            <a:xfrm>
              <a:off x="557524" y="606631"/>
              <a:ext cx="497194" cy="958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60;p43"/>
            <p:cNvSpPr/>
            <p:nvPr/>
          </p:nvSpPr>
          <p:spPr>
            <a:xfrm>
              <a:off x="579920" y="1419197"/>
              <a:ext cx="129692" cy="11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61;p43"/>
            <p:cNvSpPr/>
            <p:nvPr/>
          </p:nvSpPr>
          <p:spPr>
            <a:xfrm>
              <a:off x="743206" y="821180"/>
              <a:ext cx="165882" cy="156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62;p43"/>
            <p:cNvSpPr/>
            <p:nvPr/>
          </p:nvSpPr>
          <p:spPr>
            <a:xfrm>
              <a:off x="361483" y="547165"/>
              <a:ext cx="598443" cy="39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63;p43"/>
            <p:cNvSpPr/>
            <p:nvPr/>
          </p:nvSpPr>
          <p:spPr>
            <a:xfrm>
              <a:off x="370537" y="875040"/>
              <a:ext cx="100811" cy="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64;p43"/>
            <p:cNvSpPr/>
            <p:nvPr/>
          </p:nvSpPr>
          <p:spPr>
            <a:xfrm>
              <a:off x="455835" y="803524"/>
              <a:ext cx="74966" cy="25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65;p43"/>
            <p:cNvSpPr/>
            <p:nvPr/>
          </p:nvSpPr>
          <p:spPr>
            <a:xfrm>
              <a:off x="712194" y="1093478"/>
              <a:ext cx="342524" cy="47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6;p43"/>
            <p:cNvSpPr/>
            <p:nvPr/>
          </p:nvSpPr>
          <p:spPr>
            <a:xfrm>
              <a:off x="804389" y="446781"/>
              <a:ext cx="146922" cy="21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7;p43"/>
            <p:cNvSpPr/>
            <p:nvPr/>
          </p:nvSpPr>
          <p:spPr>
            <a:xfrm>
              <a:off x="826360" y="493318"/>
              <a:ext cx="66790" cy="10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8;p43"/>
            <p:cNvSpPr/>
            <p:nvPr/>
          </p:nvSpPr>
          <p:spPr>
            <a:xfrm>
              <a:off x="604913" y="624726"/>
              <a:ext cx="160703" cy="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9;p43"/>
            <p:cNvSpPr/>
            <p:nvPr/>
          </p:nvSpPr>
          <p:spPr>
            <a:xfrm>
              <a:off x="1179228" y="1593693"/>
              <a:ext cx="83155" cy="10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70;p43"/>
            <p:cNvSpPr/>
            <p:nvPr/>
          </p:nvSpPr>
          <p:spPr>
            <a:xfrm>
              <a:off x="1200333" y="1593693"/>
              <a:ext cx="62050" cy="59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71;p43"/>
            <p:cNvSpPr/>
            <p:nvPr/>
          </p:nvSpPr>
          <p:spPr>
            <a:xfrm>
              <a:off x="1151333" y="1675827"/>
              <a:ext cx="143244" cy="8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72;p43"/>
            <p:cNvSpPr/>
            <p:nvPr/>
          </p:nvSpPr>
          <p:spPr>
            <a:xfrm>
              <a:off x="1179654" y="756561"/>
              <a:ext cx="232009" cy="893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73;p43"/>
            <p:cNvSpPr/>
            <p:nvPr/>
          </p:nvSpPr>
          <p:spPr>
            <a:xfrm>
              <a:off x="1179654" y="756561"/>
              <a:ext cx="232009" cy="893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74;p43"/>
            <p:cNvSpPr/>
            <p:nvPr/>
          </p:nvSpPr>
          <p:spPr>
            <a:xfrm>
              <a:off x="1211970" y="844455"/>
              <a:ext cx="66020" cy="258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75;p43"/>
            <p:cNvSpPr/>
            <p:nvPr/>
          </p:nvSpPr>
          <p:spPr>
            <a:xfrm>
              <a:off x="1186125" y="1599725"/>
              <a:ext cx="90040" cy="5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6;p43"/>
            <p:cNvSpPr/>
            <p:nvPr/>
          </p:nvSpPr>
          <p:spPr>
            <a:xfrm>
              <a:off x="1221877" y="1695576"/>
              <a:ext cx="26565" cy="1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7;p43"/>
            <p:cNvSpPr/>
            <p:nvPr/>
          </p:nvSpPr>
          <p:spPr>
            <a:xfrm>
              <a:off x="1221987" y="1683525"/>
              <a:ext cx="20143" cy="1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8;p43"/>
            <p:cNvSpPr/>
            <p:nvPr/>
          </p:nvSpPr>
          <p:spPr>
            <a:xfrm>
              <a:off x="1132265" y="1621695"/>
              <a:ext cx="45233" cy="9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9;p43"/>
            <p:cNvSpPr/>
            <p:nvPr/>
          </p:nvSpPr>
          <p:spPr>
            <a:xfrm>
              <a:off x="1114450" y="1714330"/>
              <a:ext cx="141538" cy="4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80;p43"/>
            <p:cNvSpPr/>
            <p:nvPr/>
          </p:nvSpPr>
          <p:spPr>
            <a:xfrm>
              <a:off x="1248161" y="427394"/>
              <a:ext cx="274882" cy="23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81;p43"/>
            <p:cNvSpPr/>
            <p:nvPr/>
          </p:nvSpPr>
          <p:spPr>
            <a:xfrm>
              <a:off x="1229152" y="394768"/>
              <a:ext cx="133615" cy="187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82;p43"/>
            <p:cNvSpPr/>
            <p:nvPr/>
          </p:nvSpPr>
          <p:spPr>
            <a:xfrm>
              <a:off x="1235232" y="467886"/>
              <a:ext cx="87896" cy="11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83;p43"/>
            <p:cNvSpPr/>
            <p:nvPr/>
          </p:nvSpPr>
          <p:spPr>
            <a:xfrm>
              <a:off x="1489434" y="519163"/>
              <a:ext cx="63768" cy="52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84;p43"/>
            <p:cNvSpPr/>
            <p:nvPr/>
          </p:nvSpPr>
          <p:spPr>
            <a:xfrm>
              <a:off x="1508395" y="513996"/>
              <a:ext cx="86165" cy="36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85;p43"/>
            <p:cNvSpPr/>
            <p:nvPr/>
          </p:nvSpPr>
          <p:spPr>
            <a:xfrm>
              <a:off x="1133557" y="1621695"/>
              <a:ext cx="43941" cy="49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6;p43"/>
            <p:cNvSpPr/>
            <p:nvPr/>
          </p:nvSpPr>
          <p:spPr>
            <a:xfrm>
              <a:off x="1040922" y="392843"/>
              <a:ext cx="285654" cy="393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7;p43"/>
            <p:cNvSpPr/>
            <p:nvPr/>
          </p:nvSpPr>
          <p:spPr>
            <a:xfrm>
              <a:off x="1060309" y="477366"/>
              <a:ext cx="33074" cy="9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8;p43"/>
            <p:cNvSpPr/>
            <p:nvPr/>
          </p:nvSpPr>
          <p:spPr>
            <a:xfrm>
              <a:off x="1109429" y="297703"/>
              <a:ext cx="104520" cy="129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9;p43"/>
            <p:cNvSpPr/>
            <p:nvPr/>
          </p:nvSpPr>
          <p:spPr>
            <a:xfrm>
              <a:off x="1171466" y="420497"/>
              <a:ext cx="17670" cy="1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90;p43"/>
            <p:cNvSpPr/>
            <p:nvPr/>
          </p:nvSpPr>
          <p:spPr>
            <a:xfrm>
              <a:off x="1189135" y="416622"/>
              <a:ext cx="13795" cy="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91;p43"/>
            <p:cNvSpPr/>
            <p:nvPr/>
          </p:nvSpPr>
          <p:spPr>
            <a:xfrm>
              <a:off x="1106846" y="395943"/>
              <a:ext cx="74540" cy="52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92;p43"/>
            <p:cNvSpPr/>
            <p:nvPr/>
          </p:nvSpPr>
          <p:spPr>
            <a:xfrm>
              <a:off x="1190000" y="389911"/>
              <a:ext cx="33371" cy="53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93;p43"/>
            <p:cNvSpPr/>
            <p:nvPr/>
          </p:nvSpPr>
          <p:spPr>
            <a:xfrm>
              <a:off x="1135791" y="314507"/>
              <a:ext cx="38698" cy="42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94;p43"/>
            <p:cNvSpPr/>
            <p:nvPr/>
          </p:nvSpPr>
          <p:spPr>
            <a:xfrm>
              <a:off x="1098288" y="183202"/>
              <a:ext cx="125079" cy="16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95;p43"/>
            <p:cNvSpPr/>
            <p:nvPr/>
          </p:nvSpPr>
          <p:spPr>
            <a:xfrm>
              <a:off x="1068733" y="198895"/>
              <a:ext cx="59187" cy="9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6;p43"/>
            <p:cNvSpPr/>
            <p:nvPr/>
          </p:nvSpPr>
          <p:spPr>
            <a:xfrm>
              <a:off x="1064404" y="170273"/>
              <a:ext cx="146370" cy="4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7;p43"/>
            <p:cNvSpPr/>
            <p:nvPr/>
          </p:nvSpPr>
          <p:spPr>
            <a:xfrm>
              <a:off x="1074460" y="152565"/>
              <a:ext cx="132223" cy="3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8;p43"/>
            <p:cNvSpPr/>
            <p:nvPr/>
          </p:nvSpPr>
          <p:spPr>
            <a:xfrm>
              <a:off x="1079888" y="263708"/>
              <a:ext cx="46423" cy="44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9;p43"/>
            <p:cNvSpPr/>
            <p:nvPr/>
          </p:nvSpPr>
          <p:spPr>
            <a:xfrm>
              <a:off x="1102971" y="767333"/>
              <a:ext cx="144326" cy="894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00;p43"/>
            <p:cNvSpPr/>
            <p:nvPr/>
          </p:nvSpPr>
          <p:spPr>
            <a:xfrm>
              <a:off x="1102971" y="767333"/>
              <a:ext cx="144326" cy="894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01;p43"/>
            <p:cNvSpPr/>
            <p:nvPr/>
          </p:nvSpPr>
          <p:spPr>
            <a:xfrm>
              <a:off x="1111147" y="1635051"/>
              <a:ext cx="98241" cy="28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02;p43"/>
            <p:cNvSpPr/>
            <p:nvPr/>
          </p:nvSpPr>
          <p:spPr>
            <a:xfrm>
              <a:off x="1163919" y="248544"/>
              <a:ext cx="8068" cy="12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03;p43"/>
            <p:cNvSpPr/>
            <p:nvPr/>
          </p:nvSpPr>
          <p:spPr>
            <a:xfrm>
              <a:off x="1201979" y="243249"/>
              <a:ext cx="7921" cy="12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04;p43"/>
            <p:cNvSpPr/>
            <p:nvPr/>
          </p:nvSpPr>
          <p:spPr>
            <a:xfrm>
              <a:off x="1190000" y="253336"/>
              <a:ext cx="20254" cy="3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05;p43"/>
            <p:cNvSpPr/>
            <p:nvPr/>
          </p:nvSpPr>
          <p:spPr>
            <a:xfrm>
              <a:off x="1160813" y="285756"/>
              <a:ext cx="25906" cy="1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6;p43"/>
            <p:cNvSpPr/>
            <p:nvPr/>
          </p:nvSpPr>
          <p:spPr>
            <a:xfrm>
              <a:off x="1148470" y="230927"/>
              <a:ext cx="17404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7;p43"/>
            <p:cNvSpPr/>
            <p:nvPr/>
          </p:nvSpPr>
          <p:spPr>
            <a:xfrm>
              <a:off x="1200553" y="222312"/>
              <a:ext cx="18166" cy="1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8;p43"/>
            <p:cNvSpPr/>
            <p:nvPr/>
          </p:nvSpPr>
          <p:spPr>
            <a:xfrm>
              <a:off x="1180093" y="1710830"/>
              <a:ext cx="22079" cy="10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9;p43"/>
            <p:cNvSpPr/>
            <p:nvPr/>
          </p:nvSpPr>
          <p:spPr>
            <a:xfrm>
              <a:off x="1180093" y="1701246"/>
              <a:ext cx="13418" cy="1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10;p43"/>
            <p:cNvSpPr/>
            <p:nvPr/>
          </p:nvSpPr>
          <p:spPr>
            <a:xfrm>
              <a:off x="937481" y="451947"/>
              <a:ext cx="137476" cy="29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11;p43"/>
            <p:cNvSpPr/>
            <p:nvPr/>
          </p:nvSpPr>
          <p:spPr>
            <a:xfrm>
              <a:off x="960352" y="421104"/>
              <a:ext cx="132018" cy="163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12;p43"/>
            <p:cNvSpPr/>
            <p:nvPr/>
          </p:nvSpPr>
          <p:spPr>
            <a:xfrm>
              <a:off x="1031193" y="718639"/>
              <a:ext cx="51101" cy="43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13;p43"/>
            <p:cNvSpPr/>
            <p:nvPr/>
          </p:nvSpPr>
          <p:spPr>
            <a:xfrm>
              <a:off x="1035330" y="756122"/>
              <a:ext cx="46524" cy="38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14;p43"/>
            <p:cNvSpPr/>
            <p:nvPr/>
          </p:nvSpPr>
          <p:spPr>
            <a:xfrm>
              <a:off x="1666514" y="295120"/>
              <a:ext cx="13357" cy="34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15;p43"/>
            <p:cNvSpPr/>
            <p:nvPr/>
          </p:nvSpPr>
          <p:spPr>
            <a:xfrm>
              <a:off x="1597581" y="223177"/>
              <a:ext cx="59028" cy="48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6;p43"/>
            <p:cNvSpPr/>
            <p:nvPr/>
          </p:nvSpPr>
          <p:spPr>
            <a:xfrm>
              <a:off x="1422658" y="342522"/>
              <a:ext cx="128813" cy="12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7;p43"/>
            <p:cNvSpPr/>
            <p:nvPr/>
          </p:nvSpPr>
          <p:spPr>
            <a:xfrm>
              <a:off x="1441499" y="232645"/>
              <a:ext cx="220276" cy="22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8;p43"/>
            <p:cNvSpPr/>
            <p:nvPr/>
          </p:nvSpPr>
          <p:spPr>
            <a:xfrm>
              <a:off x="1509248" y="272504"/>
              <a:ext cx="106029" cy="11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9;p43"/>
            <p:cNvSpPr/>
            <p:nvPr/>
          </p:nvSpPr>
          <p:spPr>
            <a:xfrm>
              <a:off x="1484471" y="330497"/>
              <a:ext cx="50428" cy="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4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4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4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4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4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49" name="IMG_4483.png" descr="IMG_4483.png"/>
          <p:cNvPicPr>
            <a:picLocks noChangeAspect="1"/>
          </p:cNvPicPr>
          <p:nvPr/>
        </p:nvPicPr>
        <p:blipFill>
          <a:blip r:embed="rId9">
            <a:extLst/>
          </a:blip>
          <a:srcRect l="0" t="2278" r="0" b="80285"/>
          <a:stretch>
            <a:fillRect/>
          </a:stretch>
        </p:blipFill>
        <p:spPr>
          <a:xfrm>
            <a:off x="1946080" y="1899443"/>
            <a:ext cx="20749371" cy="2527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4483.png" descr="IMG_4483.png"/>
          <p:cNvPicPr>
            <a:picLocks noChangeAspect="1"/>
          </p:cNvPicPr>
          <p:nvPr/>
        </p:nvPicPr>
        <p:blipFill>
          <a:blip r:embed="rId9">
            <a:extLst/>
          </a:blip>
          <a:srcRect l="12452" t="24105" r="5314" b="70754"/>
          <a:stretch>
            <a:fillRect/>
          </a:stretch>
        </p:blipFill>
        <p:spPr>
          <a:xfrm>
            <a:off x="3587816" y="7730859"/>
            <a:ext cx="18717834" cy="817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26" fill="norm" stroke="1" extrusionOk="0">
                <a:moveTo>
                  <a:pt x="3971" y="9"/>
                </a:moveTo>
                <a:cubicBezTo>
                  <a:pt x="3888" y="-60"/>
                  <a:pt x="3804" y="279"/>
                  <a:pt x="3730" y="1075"/>
                </a:cubicBezTo>
                <a:cubicBezTo>
                  <a:pt x="3621" y="2237"/>
                  <a:pt x="3563" y="3714"/>
                  <a:pt x="3506" y="6720"/>
                </a:cubicBezTo>
                <a:cubicBezTo>
                  <a:pt x="3458" y="9238"/>
                  <a:pt x="3458" y="11280"/>
                  <a:pt x="3507" y="14199"/>
                </a:cubicBezTo>
                <a:cubicBezTo>
                  <a:pt x="3555" y="17111"/>
                  <a:pt x="3652" y="19357"/>
                  <a:pt x="3778" y="20455"/>
                </a:cubicBezTo>
                <a:cubicBezTo>
                  <a:pt x="3832" y="20919"/>
                  <a:pt x="3906" y="21313"/>
                  <a:pt x="3943" y="21325"/>
                </a:cubicBezTo>
                <a:cubicBezTo>
                  <a:pt x="4045" y="21358"/>
                  <a:pt x="4206" y="19809"/>
                  <a:pt x="4283" y="18062"/>
                </a:cubicBezTo>
                <a:cubicBezTo>
                  <a:pt x="4358" y="16361"/>
                  <a:pt x="4428" y="12708"/>
                  <a:pt x="4428" y="10470"/>
                </a:cubicBezTo>
                <a:cubicBezTo>
                  <a:pt x="4428" y="8669"/>
                  <a:pt x="4372" y="5289"/>
                  <a:pt x="4312" y="3520"/>
                </a:cubicBezTo>
                <a:cubicBezTo>
                  <a:pt x="4240" y="1367"/>
                  <a:pt x="4108" y="123"/>
                  <a:pt x="3971" y="9"/>
                </a:cubicBezTo>
                <a:close/>
                <a:moveTo>
                  <a:pt x="21104" y="29"/>
                </a:moveTo>
                <a:cubicBezTo>
                  <a:pt x="20835" y="20"/>
                  <a:pt x="20635" y="4459"/>
                  <a:pt x="20635" y="10480"/>
                </a:cubicBezTo>
                <a:cubicBezTo>
                  <a:pt x="20634" y="15078"/>
                  <a:pt x="20771" y="19402"/>
                  <a:pt x="20959" y="20714"/>
                </a:cubicBezTo>
                <a:cubicBezTo>
                  <a:pt x="21075" y="21523"/>
                  <a:pt x="21143" y="21464"/>
                  <a:pt x="21259" y="20476"/>
                </a:cubicBezTo>
                <a:cubicBezTo>
                  <a:pt x="21463" y="18753"/>
                  <a:pt x="21575" y="15160"/>
                  <a:pt x="21576" y="10356"/>
                </a:cubicBezTo>
                <a:cubicBezTo>
                  <a:pt x="21576" y="4403"/>
                  <a:pt x="21376" y="38"/>
                  <a:pt x="21104" y="29"/>
                </a:cubicBezTo>
                <a:close/>
                <a:moveTo>
                  <a:pt x="12521" y="40"/>
                </a:moveTo>
                <a:cubicBezTo>
                  <a:pt x="12449" y="66"/>
                  <a:pt x="12377" y="317"/>
                  <a:pt x="12332" y="785"/>
                </a:cubicBezTo>
                <a:cubicBezTo>
                  <a:pt x="11946" y="4764"/>
                  <a:pt x="11964" y="16998"/>
                  <a:pt x="12361" y="20445"/>
                </a:cubicBezTo>
                <a:cubicBezTo>
                  <a:pt x="12480" y="21484"/>
                  <a:pt x="12541" y="21540"/>
                  <a:pt x="12668" y="20693"/>
                </a:cubicBezTo>
                <a:cubicBezTo>
                  <a:pt x="12789" y="19888"/>
                  <a:pt x="12943" y="16566"/>
                  <a:pt x="12973" y="14106"/>
                </a:cubicBezTo>
                <a:cubicBezTo>
                  <a:pt x="13003" y="11666"/>
                  <a:pt x="12996" y="7826"/>
                  <a:pt x="12959" y="5964"/>
                </a:cubicBezTo>
                <a:cubicBezTo>
                  <a:pt x="12920" y="4025"/>
                  <a:pt x="12803" y="1516"/>
                  <a:pt x="12710" y="640"/>
                </a:cubicBezTo>
                <a:cubicBezTo>
                  <a:pt x="12664" y="206"/>
                  <a:pt x="12593" y="13"/>
                  <a:pt x="12521" y="40"/>
                </a:cubicBezTo>
                <a:close/>
                <a:moveTo>
                  <a:pt x="105" y="7145"/>
                </a:moveTo>
                <a:cubicBezTo>
                  <a:pt x="82" y="7359"/>
                  <a:pt x="54" y="8217"/>
                  <a:pt x="25" y="9724"/>
                </a:cubicBezTo>
                <a:cubicBezTo>
                  <a:pt x="-24" y="12220"/>
                  <a:pt x="-8" y="12767"/>
                  <a:pt x="127" y="13225"/>
                </a:cubicBezTo>
                <a:cubicBezTo>
                  <a:pt x="152" y="13310"/>
                  <a:pt x="166" y="13821"/>
                  <a:pt x="176" y="14914"/>
                </a:cubicBezTo>
                <a:cubicBezTo>
                  <a:pt x="184" y="15772"/>
                  <a:pt x="201" y="16874"/>
                  <a:pt x="213" y="17368"/>
                </a:cubicBezTo>
                <a:lnTo>
                  <a:pt x="235" y="18270"/>
                </a:lnTo>
                <a:lnTo>
                  <a:pt x="241" y="17368"/>
                </a:lnTo>
                <a:cubicBezTo>
                  <a:pt x="245" y="16873"/>
                  <a:pt x="238" y="16045"/>
                  <a:pt x="226" y="15535"/>
                </a:cubicBezTo>
                <a:cubicBezTo>
                  <a:pt x="214" y="15025"/>
                  <a:pt x="197" y="13144"/>
                  <a:pt x="189" y="11350"/>
                </a:cubicBezTo>
                <a:cubicBezTo>
                  <a:pt x="175" y="8212"/>
                  <a:pt x="145" y="6789"/>
                  <a:pt x="105" y="7145"/>
                </a:cubicBezTo>
                <a:close/>
                <a:moveTo>
                  <a:pt x="2075" y="7145"/>
                </a:moveTo>
                <a:cubicBezTo>
                  <a:pt x="2064" y="7162"/>
                  <a:pt x="2051" y="7330"/>
                  <a:pt x="2036" y="7632"/>
                </a:cubicBezTo>
                <a:cubicBezTo>
                  <a:pt x="1999" y="8390"/>
                  <a:pt x="1985" y="8992"/>
                  <a:pt x="1958" y="10947"/>
                </a:cubicBezTo>
                <a:cubicBezTo>
                  <a:pt x="1942" y="12114"/>
                  <a:pt x="1989" y="13142"/>
                  <a:pt x="2058" y="13142"/>
                </a:cubicBezTo>
                <a:cubicBezTo>
                  <a:pt x="2087" y="13142"/>
                  <a:pt x="2114" y="13368"/>
                  <a:pt x="2118" y="13650"/>
                </a:cubicBezTo>
                <a:cubicBezTo>
                  <a:pt x="2121" y="13932"/>
                  <a:pt x="2134" y="14950"/>
                  <a:pt x="2145" y="15908"/>
                </a:cubicBezTo>
                <a:cubicBezTo>
                  <a:pt x="2157" y="16866"/>
                  <a:pt x="2174" y="17648"/>
                  <a:pt x="2183" y="17648"/>
                </a:cubicBezTo>
                <a:cubicBezTo>
                  <a:pt x="2207" y="17648"/>
                  <a:pt x="2206" y="16563"/>
                  <a:pt x="2180" y="15504"/>
                </a:cubicBezTo>
                <a:cubicBezTo>
                  <a:pt x="2169" y="15027"/>
                  <a:pt x="2152" y="13149"/>
                  <a:pt x="2143" y="11330"/>
                </a:cubicBezTo>
                <a:cubicBezTo>
                  <a:pt x="2129" y="8393"/>
                  <a:pt x="2109" y="7096"/>
                  <a:pt x="2075" y="7145"/>
                </a:cubicBezTo>
                <a:close/>
                <a:moveTo>
                  <a:pt x="2477" y="7145"/>
                </a:moveTo>
                <a:cubicBezTo>
                  <a:pt x="2453" y="7356"/>
                  <a:pt x="2426" y="8217"/>
                  <a:pt x="2397" y="9724"/>
                </a:cubicBezTo>
                <a:cubicBezTo>
                  <a:pt x="2348" y="12220"/>
                  <a:pt x="2364" y="12767"/>
                  <a:pt x="2499" y="13225"/>
                </a:cubicBezTo>
                <a:cubicBezTo>
                  <a:pt x="2524" y="13310"/>
                  <a:pt x="2538" y="13821"/>
                  <a:pt x="2548" y="14914"/>
                </a:cubicBezTo>
                <a:cubicBezTo>
                  <a:pt x="2556" y="15772"/>
                  <a:pt x="2572" y="16869"/>
                  <a:pt x="2584" y="17358"/>
                </a:cubicBezTo>
                <a:cubicBezTo>
                  <a:pt x="2604" y="18225"/>
                  <a:pt x="2605" y="18232"/>
                  <a:pt x="2618" y="17441"/>
                </a:cubicBezTo>
                <a:cubicBezTo>
                  <a:pt x="2626" y="16951"/>
                  <a:pt x="2621" y="16257"/>
                  <a:pt x="2605" y="15690"/>
                </a:cubicBezTo>
                <a:cubicBezTo>
                  <a:pt x="2591" y="15174"/>
                  <a:pt x="2572" y="13241"/>
                  <a:pt x="2562" y="11402"/>
                </a:cubicBezTo>
                <a:cubicBezTo>
                  <a:pt x="2546" y="8226"/>
                  <a:pt x="2516" y="6793"/>
                  <a:pt x="2477" y="7145"/>
                </a:cubicBezTo>
                <a:close/>
                <a:moveTo>
                  <a:pt x="11241" y="7156"/>
                </a:moveTo>
                <a:cubicBezTo>
                  <a:pt x="11235" y="7182"/>
                  <a:pt x="11228" y="7449"/>
                  <a:pt x="11212" y="7974"/>
                </a:cubicBezTo>
                <a:cubicBezTo>
                  <a:pt x="11175" y="9258"/>
                  <a:pt x="11127" y="9337"/>
                  <a:pt x="11082" y="8202"/>
                </a:cubicBezTo>
                <a:cubicBezTo>
                  <a:pt x="11021" y="6683"/>
                  <a:pt x="11017" y="8261"/>
                  <a:pt x="11075" y="10905"/>
                </a:cubicBezTo>
                <a:cubicBezTo>
                  <a:pt x="11105" y="12249"/>
                  <a:pt x="11133" y="14320"/>
                  <a:pt x="11140" y="15504"/>
                </a:cubicBezTo>
                <a:cubicBezTo>
                  <a:pt x="11158" y="18951"/>
                  <a:pt x="11170" y="17978"/>
                  <a:pt x="11157" y="14189"/>
                </a:cubicBezTo>
                <a:cubicBezTo>
                  <a:pt x="11145" y="11010"/>
                  <a:pt x="11147" y="10700"/>
                  <a:pt x="11180" y="10304"/>
                </a:cubicBezTo>
                <a:cubicBezTo>
                  <a:pt x="11200" y="10067"/>
                  <a:pt x="11240" y="9983"/>
                  <a:pt x="11270" y="10118"/>
                </a:cubicBezTo>
                <a:cubicBezTo>
                  <a:pt x="11312" y="10311"/>
                  <a:pt x="11328" y="10177"/>
                  <a:pt x="11343" y="9517"/>
                </a:cubicBezTo>
                <a:cubicBezTo>
                  <a:pt x="11354" y="9057"/>
                  <a:pt x="11363" y="8352"/>
                  <a:pt x="11362" y="7943"/>
                </a:cubicBezTo>
                <a:cubicBezTo>
                  <a:pt x="11362" y="7241"/>
                  <a:pt x="11361" y="7235"/>
                  <a:pt x="11344" y="7912"/>
                </a:cubicBezTo>
                <a:cubicBezTo>
                  <a:pt x="11319" y="8890"/>
                  <a:pt x="11274" y="8817"/>
                  <a:pt x="11257" y="7767"/>
                </a:cubicBezTo>
                <a:cubicBezTo>
                  <a:pt x="11250" y="7343"/>
                  <a:pt x="11247" y="7129"/>
                  <a:pt x="11241" y="7156"/>
                </a:cubicBezTo>
                <a:close/>
                <a:moveTo>
                  <a:pt x="17395" y="7166"/>
                </a:moveTo>
                <a:cubicBezTo>
                  <a:pt x="17372" y="7335"/>
                  <a:pt x="17347" y="8027"/>
                  <a:pt x="17320" y="9269"/>
                </a:cubicBezTo>
                <a:cubicBezTo>
                  <a:pt x="17262" y="11981"/>
                  <a:pt x="17281" y="12764"/>
                  <a:pt x="17419" y="13236"/>
                </a:cubicBezTo>
                <a:cubicBezTo>
                  <a:pt x="17446" y="13326"/>
                  <a:pt x="17459" y="13804"/>
                  <a:pt x="17468" y="15100"/>
                </a:cubicBezTo>
                <a:cubicBezTo>
                  <a:pt x="17476" y="16060"/>
                  <a:pt x="17487" y="17022"/>
                  <a:pt x="17493" y="17244"/>
                </a:cubicBezTo>
                <a:cubicBezTo>
                  <a:pt x="17508" y="17792"/>
                  <a:pt x="17538" y="17758"/>
                  <a:pt x="17538" y="17192"/>
                </a:cubicBezTo>
                <a:cubicBezTo>
                  <a:pt x="17538" y="16941"/>
                  <a:pt x="17526" y="15886"/>
                  <a:pt x="17511" y="14841"/>
                </a:cubicBezTo>
                <a:cubicBezTo>
                  <a:pt x="17496" y="13796"/>
                  <a:pt x="17479" y="11897"/>
                  <a:pt x="17473" y="10625"/>
                </a:cubicBezTo>
                <a:cubicBezTo>
                  <a:pt x="17462" y="8067"/>
                  <a:pt x="17433" y="6885"/>
                  <a:pt x="17395" y="7166"/>
                </a:cubicBezTo>
                <a:close/>
                <a:moveTo>
                  <a:pt x="10821" y="7414"/>
                </a:moveTo>
                <a:cubicBezTo>
                  <a:pt x="10809" y="7428"/>
                  <a:pt x="10784" y="7768"/>
                  <a:pt x="10756" y="8409"/>
                </a:cubicBezTo>
                <a:cubicBezTo>
                  <a:pt x="10699" y="9687"/>
                  <a:pt x="10699" y="10890"/>
                  <a:pt x="10755" y="11723"/>
                </a:cubicBezTo>
                <a:lnTo>
                  <a:pt x="10799" y="12376"/>
                </a:lnTo>
                <a:lnTo>
                  <a:pt x="10744" y="14178"/>
                </a:lnTo>
                <a:cubicBezTo>
                  <a:pt x="10680" y="16225"/>
                  <a:pt x="10690" y="16955"/>
                  <a:pt x="10791" y="17617"/>
                </a:cubicBezTo>
                <a:cubicBezTo>
                  <a:pt x="10870" y="18141"/>
                  <a:pt x="10874" y="18132"/>
                  <a:pt x="10874" y="17451"/>
                </a:cubicBezTo>
                <a:cubicBezTo>
                  <a:pt x="10874" y="17116"/>
                  <a:pt x="10846" y="16569"/>
                  <a:pt x="10811" y="16239"/>
                </a:cubicBezTo>
                <a:cubicBezTo>
                  <a:pt x="10776" y="15910"/>
                  <a:pt x="10748" y="15426"/>
                  <a:pt x="10748" y="15162"/>
                </a:cubicBezTo>
                <a:cubicBezTo>
                  <a:pt x="10748" y="14899"/>
                  <a:pt x="10772" y="14058"/>
                  <a:pt x="10802" y="13287"/>
                </a:cubicBezTo>
                <a:cubicBezTo>
                  <a:pt x="10868" y="11586"/>
                  <a:pt x="10868" y="11356"/>
                  <a:pt x="10811" y="10760"/>
                </a:cubicBezTo>
                <a:cubicBezTo>
                  <a:pt x="10755" y="10186"/>
                  <a:pt x="10754" y="9580"/>
                  <a:pt x="10805" y="8347"/>
                </a:cubicBezTo>
                <a:cubicBezTo>
                  <a:pt x="10831" y="7708"/>
                  <a:pt x="10833" y="7401"/>
                  <a:pt x="10821" y="7414"/>
                </a:cubicBezTo>
                <a:close/>
                <a:moveTo>
                  <a:pt x="18422" y="7632"/>
                </a:moveTo>
                <a:cubicBezTo>
                  <a:pt x="18415" y="7599"/>
                  <a:pt x="18410" y="7719"/>
                  <a:pt x="18403" y="7974"/>
                </a:cubicBezTo>
                <a:cubicBezTo>
                  <a:pt x="18394" y="8369"/>
                  <a:pt x="18404" y="9092"/>
                  <a:pt x="18433" y="10056"/>
                </a:cubicBezTo>
                <a:cubicBezTo>
                  <a:pt x="18457" y="10867"/>
                  <a:pt x="18491" y="12835"/>
                  <a:pt x="18510" y="14437"/>
                </a:cubicBezTo>
                <a:cubicBezTo>
                  <a:pt x="18547" y="17700"/>
                  <a:pt x="18568" y="17056"/>
                  <a:pt x="18534" y="13681"/>
                </a:cubicBezTo>
                <a:cubicBezTo>
                  <a:pt x="18512" y="11417"/>
                  <a:pt x="18519" y="10677"/>
                  <a:pt x="18561" y="10677"/>
                </a:cubicBezTo>
                <a:cubicBezTo>
                  <a:pt x="18590" y="10677"/>
                  <a:pt x="18624" y="9441"/>
                  <a:pt x="18624" y="8388"/>
                </a:cubicBezTo>
                <a:cubicBezTo>
                  <a:pt x="18624" y="7731"/>
                  <a:pt x="18622" y="7735"/>
                  <a:pt x="18591" y="8367"/>
                </a:cubicBezTo>
                <a:cubicBezTo>
                  <a:pt x="18546" y="9283"/>
                  <a:pt x="18492" y="9213"/>
                  <a:pt x="18451" y="8202"/>
                </a:cubicBezTo>
                <a:cubicBezTo>
                  <a:pt x="18437" y="7849"/>
                  <a:pt x="18429" y="7665"/>
                  <a:pt x="18422" y="7632"/>
                </a:cubicBezTo>
                <a:close/>
                <a:moveTo>
                  <a:pt x="10246" y="8305"/>
                </a:moveTo>
                <a:cubicBezTo>
                  <a:pt x="10241" y="8367"/>
                  <a:pt x="10240" y="8537"/>
                  <a:pt x="10243" y="8844"/>
                </a:cubicBezTo>
                <a:cubicBezTo>
                  <a:pt x="10247" y="9339"/>
                  <a:pt x="10276" y="9738"/>
                  <a:pt x="10331" y="10035"/>
                </a:cubicBezTo>
                <a:lnTo>
                  <a:pt x="10412" y="10480"/>
                </a:lnTo>
                <a:lnTo>
                  <a:pt x="10422" y="13142"/>
                </a:lnTo>
                <a:cubicBezTo>
                  <a:pt x="10427" y="14608"/>
                  <a:pt x="10442" y="16261"/>
                  <a:pt x="10456" y="16819"/>
                </a:cubicBezTo>
                <a:cubicBezTo>
                  <a:pt x="10480" y="17784"/>
                  <a:pt x="10482" y="17796"/>
                  <a:pt x="10495" y="17027"/>
                </a:cubicBezTo>
                <a:cubicBezTo>
                  <a:pt x="10503" y="16528"/>
                  <a:pt x="10494" y="15631"/>
                  <a:pt x="10474" y="14696"/>
                </a:cubicBezTo>
                <a:cubicBezTo>
                  <a:pt x="10453" y="13774"/>
                  <a:pt x="10440" y="12311"/>
                  <a:pt x="10440" y="10978"/>
                </a:cubicBezTo>
                <a:lnTo>
                  <a:pt x="10440" y="8771"/>
                </a:lnTo>
                <a:lnTo>
                  <a:pt x="10381" y="8761"/>
                </a:lnTo>
                <a:cubicBezTo>
                  <a:pt x="10348" y="8755"/>
                  <a:pt x="10303" y="8608"/>
                  <a:pt x="10280" y="8430"/>
                </a:cubicBezTo>
                <a:cubicBezTo>
                  <a:pt x="10262" y="8296"/>
                  <a:pt x="10252" y="8244"/>
                  <a:pt x="10246" y="8305"/>
                </a:cubicBezTo>
                <a:close/>
                <a:moveTo>
                  <a:pt x="19246" y="8305"/>
                </a:moveTo>
                <a:cubicBezTo>
                  <a:pt x="19240" y="8369"/>
                  <a:pt x="19240" y="8550"/>
                  <a:pt x="19242" y="8865"/>
                </a:cubicBezTo>
                <a:cubicBezTo>
                  <a:pt x="19247" y="9377"/>
                  <a:pt x="19275" y="9763"/>
                  <a:pt x="19330" y="10066"/>
                </a:cubicBezTo>
                <a:lnTo>
                  <a:pt x="19412" y="10511"/>
                </a:lnTo>
                <a:lnTo>
                  <a:pt x="19421" y="13401"/>
                </a:lnTo>
                <a:cubicBezTo>
                  <a:pt x="19426" y="15093"/>
                  <a:pt x="19441" y="16613"/>
                  <a:pt x="19457" y="17047"/>
                </a:cubicBezTo>
                <a:cubicBezTo>
                  <a:pt x="19483" y="17759"/>
                  <a:pt x="19485" y="17746"/>
                  <a:pt x="19490" y="16923"/>
                </a:cubicBezTo>
                <a:cubicBezTo>
                  <a:pt x="19493" y="16450"/>
                  <a:pt x="19483" y="15511"/>
                  <a:pt x="19468" y="14831"/>
                </a:cubicBezTo>
                <a:cubicBezTo>
                  <a:pt x="19451" y="14121"/>
                  <a:pt x="19439" y="12566"/>
                  <a:pt x="19439" y="11185"/>
                </a:cubicBezTo>
                <a:lnTo>
                  <a:pt x="19439" y="8771"/>
                </a:lnTo>
                <a:lnTo>
                  <a:pt x="19380" y="8761"/>
                </a:lnTo>
                <a:cubicBezTo>
                  <a:pt x="19348" y="8755"/>
                  <a:pt x="19302" y="8608"/>
                  <a:pt x="19279" y="8430"/>
                </a:cubicBezTo>
                <a:cubicBezTo>
                  <a:pt x="19261" y="8295"/>
                  <a:pt x="19251" y="8242"/>
                  <a:pt x="19246" y="8305"/>
                </a:cubicBezTo>
                <a:close/>
                <a:moveTo>
                  <a:pt x="18829" y="8347"/>
                </a:moveTo>
                <a:cubicBezTo>
                  <a:pt x="18824" y="8405"/>
                  <a:pt x="18824" y="8569"/>
                  <a:pt x="18826" y="8875"/>
                </a:cubicBezTo>
                <a:cubicBezTo>
                  <a:pt x="18830" y="9366"/>
                  <a:pt x="18860" y="9768"/>
                  <a:pt x="18914" y="10066"/>
                </a:cubicBezTo>
                <a:lnTo>
                  <a:pt x="18995" y="10511"/>
                </a:lnTo>
                <a:lnTo>
                  <a:pt x="19000" y="13132"/>
                </a:lnTo>
                <a:cubicBezTo>
                  <a:pt x="19003" y="14795"/>
                  <a:pt x="19016" y="16126"/>
                  <a:pt x="19036" y="16799"/>
                </a:cubicBezTo>
                <a:cubicBezTo>
                  <a:pt x="19067" y="17834"/>
                  <a:pt x="19067" y="17841"/>
                  <a:pt x="19073" y="16964"/>
                </a:cubicBezTo>
                <a:cubicBezTo>
                  <a:pt x="19076" y="16472"/>
                  <a:pt x="19066" y="15511"/>
                  <a:pt x="19051" y="14831"/>
                </a:cubicBezTo>
                <a:cubicBezTo>
                  <a:pt x="19035" y="14121"/>
                  <a:pt x="19022" y="12566"/>
                  <a:pt x="19022" y="11185"/>
                </a:cubicBezTo>
                <a:lnTo>
                  <a:pt x="19022" y="8771"/>
                </a:lnTo>
                <a:lnTo>
                  <a:pt x="18964" y="8802"/>
                </a:lnTo>
                <a:cubicBezTo>
                  <a:pt x="18932" y="8815"/>
                  <a:pt x="18886" y="8668"/>
                  <a:pt x="18862" y="8481"/>
                </a:cubicBezTo>
                <a:cubicBezTo>
                  <a:pt x="18845" y="8340"/>
                  <a:pt x="18835" y="8288"/>
                  <a:pt x="18829" y="8347"/>
                </a:cubicBezTo>
                <a:close/>
                <a:moveTo>
                  <a:pt x="8829" y="8430"/>
                </a:moveTo>
                <a:cubicBezTo>
                  <a:pt x="8822" y="8333"/>
                  <a:pt x="8802" y="9308"/>
                  <a:pt x="8784" y="10594"/>
                </a:cubicBezTo>
                <a:cubicBezTo>
                  <a:pt x="8767" y="11881"/>
                  <a:pt x="8733" y="13740"/>
                  <a:pt x="8709" y="14727"/>
                </a:cubicBezTo>
                <a:cubicBezTo>
                  <a:pt x="8685" y="15714"/>
                  <a:pt x="8665" y="16684"/>
                  <a:pt x="8665" y="16882"/>
                </a:cubicBezTo>
                <a:cubicBezTo>
                  <a:pt x="8665" y="17822"/>
                  <a:pt x="8691" y="16983"/>
                  <a:pt x="8748" y="14157"/>
                </a:cubicBezTo>
                <a:cubicBezTo>
                  <a:pt x="8783" y="12459"/>
                  <a:pt x="8819" y="11176"/>
                  <a:pt x="8829" y="11309"/>
                </a:cubicBezTo>
                <a:cubicBezTo>
                  <a:pt x="8838" y="11442"/>
                  <a:pt x="8846" y="11742"/>
                  <a:pt x="8846" y="11982"/>
                </a:cubicBezTo>
                <a:cubicBezTo>
                  <a:pt x="8846" y="12697"/>
                  <a:pt x="8940" y="17244"/>
                  <a:pt x="8955" y="17244"/>
                </a:cubicBezTo>
                <a:cubicBezTo>
                  <a:pt x="8992" y="17244"/>
                  <a:pt x="8985" y="15812"/>
                  <a:pt x="8939" y="14168"/>
                </a:cubicBezTo>
                <a:cubicBezTo>
                  <a:pt x="8911" y="13159"/>
                  <a:pt x="8877" y="11494"/>
                  <a:pt x="8864" y="10470"/>
                </a:cubicBezTo>
                <a:cubicBezTo>
                  <a:pt x="8852" y="9446"/>
                  <a:pt x="8835" y="8526"/>
                  <a:pt x="8829" y="8430"/>
                </a:cubicBezTo>
                <a:close/>
                <a:moveTo>
                  <a:pt x="1242" y="8523"/>
                </a:moveTo>
                <a:cubicBezTo>
                  <a:pt x="1234" y="8393"/>
                  <a:pt x="1224" y="8853"/>
                  <a:pt x="1204" y="10149"/>
                </a:cubicBezTo>
                <a:cubicBezTo>
                  <a:pt x="1186" y="11321"/>
                  <a:pt x="1150" y="13228"/>
                  <a:pt x="1125" y="14385"/>
                </a:cubicBezTo>
                <a:cubicBezTo>
                  <a:pt x="1099" y="15543"/>
                  <a:pt x="1078" y="16692"/>
                  <a:pt x="1078" y="16944"/>
                </a:cubicBezTo>
                <a:cubicBezTo>
                  <a:pt x="1078" y="17858"/>
                  <a:pt x="1116" y="16548"/>
                  <a:pt x="1159" y="14137"/>
                </a:cubicBezTo>
                <a:cubicBezTo>
                  <a:pt x="1183" y="12811"/>
                  <a:pt x="1211" y="11661"/>
                  <a:pt x="1220" y="11589"/>
                </a:cubicBezTo>
                <a:cubicBezTo>
                  <a:pt x="1230" y="11517"/>
                  <a:pt x="1264" y="12764"/>
                  <a:pt x="1296" y="14354"/>
                </a:cubicBezTo>
                <a:cubicBezTo>
                  <a:pt x="1329" y="15944"/>
                  <a:pt x="1361" y="17244"/>
                  <a:pt x="1368" y="17244"/>
                </a:cubicBezTo>
                <a:cubicBezTo>
                  <a:pt x="1400" y="17244"/>
                  <a:pt x="1402" y="15865"/>
                  <a:pt x="1370" y="14965"/>
                </a:cubicBezTo>
                <a:cubicBezTo>
                  <a:pt x="1341" y="14124"/>
                  <a:pt x="1298" y="11949"/>
                  <a:pt x="1250" y="8834"/>
                </a:cubicBezTo>
                <a:cubicBezTo>
                  <a:pt x="1247" y="8667"/>
                  <a:pt x="1245" y="8566"/>
                  <a:pt x="1242" y="8523"/>
                </a:cubicBezTo>
                <a:close/>
                <a:moveTo>
                  <a:pt x="9962" y="9248"/>
                </a:moveTo>
                <a:cubicBezTo>
                  <a:pt x="9875" y="9248"/>
                  <a:pt x="9800" y="14699"/>
                  <a:pt x="9870" y="15867"/>
                </a:cubicBezTo>
                <a:cubicBezTo>
                  <a:pt x="9912" y="16562"/>
                  <a:pt x="9923" y="16559"/>
                  <a:pt x="9987" y="15804"/>
                </a:cubicBezTo>
                <a:cubicBezTo>
                  <a:pt x="10059" y="14970"/>
                  <a:pt x="10075" y="12934"/>
                  <a:pt x="10029" y="10802"/>
                </a:cubicBezTo>
                <a:cubicBezTo>
                  <a:pt x="10008" y="9817"/>
                  <a:pt x="9983" y="9248"/>
                  <a:pt x="9962" y="9248"/>
                </a:cubicBezTo>
                <a:close/>
                <a:moveTo>
                  <a:pt x="672" y="10273"/>
                </a:moveTo>
                <a:cubicBezTo>
                  <a:pt x="641" y="10273"/>
                  <a:pt x="621" y="10854"/>
                  <a:pt x="638" y="11237"/>
                </a:cubicBezTo>
                <a:cubicBezTo>
                  <a:pt x="660" y="11727"/>
                  <a:pt x="698" y="11502"/>
                  <a:pt x="698" y="10884"/>
                </a:cubicBezTo>
                <a:cubicBezTo>
                  <a:pt x="698" y="10546"/>
                  <a:pt x="686" y="10273"/>
                  <a:pt x="672" y="10273"/>
                </a:cubicBezTo>
                <a:close/>
                <a:moveTo>
                  <a:pt x="9380" y="10273"/>
                </a:moveTo>
                <a:cubicBezTo>
                  <a:pt x="9365" y="10273"/>
                  <a:pt x="9353" y="10546"/>
                  <a:pt x="9353" y="10884"/>
                </a:cubicBezTo>
                <a:cubicBezTo>
                  <a:pt x="9353" y="11223"/>
                  <a:pt x="9365" y="11506"/>
                  <a:pt x="9380" y="11506"/>
                </a:cubicBezTo>
                <a:cubicBezTo>
                  <a:pt x="9395" y="11506"/>
                  <a:pt x="9408" y="11223"/>
                  <a:pt x="9408" y="10884"/>
                </a:cubicBezTo>
                <a:cubicBezTo>
                  <a:pt x="9408" y="10546"/>
                  <a:pt x="9395" y="10273"/>
                  <a:pt x="9380" y="10273"/>
                </a:cubicBezTo>
                <a:close/>
                <a:moveTo>
                  <a:pt x="17954" y="10480"/>
                </a:moveTo>
                <a:cubicBezTo>
                  <a:pt x="17941" y="10480"/>
                  <a:pt x="17927" y="10706"/>
                  <a:pt x="17923" y="10988"/>
                </a:cubicBezTo>
                <a:cubicBezTo>
                  <a:pt x="17918" y="11293"/>
                  <a:pt x="17931" y="11506"/>
                  <a:pt x="17954" y="11506"/>
                </a:cubicBezTo>
                <a:cubicBezTo>
                  <a:pt x="17978" y="11506"/>
                  <a:pt x="17990" y="11293"/>
                  <a:pt x="17986" y="10988"/>
                </a:cubicBezTo>
                <a:cubicBezTo>
                  <a:pt x="17982" y="10706"/>
                  <a:pt x="17968" y="10480"/>
                  <a:pt x="17954" y="10480"/>
                </a:cubicBezTo>
                <a:close/>
                <a:moveTo>
                  <a:pt x="1633" y="10988"/>
                </a:moveTo>
                <a:cubicBezTo>
                  <a:pt x="1626" y="11049"/>
                  <a:pt x="1622" y="11347"/>
                  <a:pt x="1614" y="11931"/>
                </a:cubicBezTo>
                <a:cubicBezTo>
                  <a:pt x="1603" y="12762"/>
                  <a:pt x="1605" y="13320"/>
                  <a:pt x="1621" y="13754"/>
                </a:cubicBezTo>
                <a:cubicBezTo>
                  <a:pt x="1656" y="14700"/>
                  <a:pt x="1688" y="14498"/>
                  <a:pt x="1699" y="13277"/>
                </a:cubicBezTo>
                <a:cubicBezTo>
                  <a:pt x="1705" y="12483"/>
                  <a:pt x="1697" y="11976"/>
                  <a:pt x="1669" y="11454"/>
                </a:cubicBezTo>
                <a:cubicBezTo>
                  <a:pt x="1650" y="11102"/>
                  <a:pt x="1640" y="10927"/>
                  <a:pt x="1633" y="10988"/>
                </a:cubicBezTo>
                <a:close/>
                <a:moveTo>
                  <a:pt x="19771" y="11143"/>
                </a:moveTo>
                <a:cubicBezTo>
                  <a:pt x="19757" y="11232"/>
                  <a:pt x="19747" y="11596"/>
                  <a:pt x="19741" y="12221"/>
                </a:cubicBezTo>
                <a:cubicBezTo>
                  <a:pt x="19734" y="13064"/>
                  <a:pt x="19741" y="13519"/>
                  <a:pt x="19771" y="14044"/>
                </a:cubicBezTo>
                <a:cubicBezTo>
                  <a:pt x="19809" y="14726"/>
                  <a:pt x="19811" y="14719"/>
                  <a:pt x="19826" y="13546"/>
                </a:cubicBezTo>
                <a:cubicBezTo>
                  <a:pt x="19837" y="12706"/>
                  <a:pt x="19836" y="12147"/>
                  <a:pt x="19820" y="11713"/>
                </a:cubicBezTo>
                <a:cubicBezTo>
                  <a:pt x="19802" y="11236"/>
                  <a:pt x="19785" y="11054"/>
                  <a:pt x="19771" y="11143"/>
                </a:cubicBezTo>
                <a:close/>
                <a:moveTo>
                  <a:pt x="594" y="13246"/>
                </a:moveTo>
                <a:cubicBezTo>
                  <a:pt x="547" y="13331"/>
                  <a:pt x="581" y="13400"/>
                  <a:pt x="671" y="13401"/>
                </a:cubicBezTo>
                <a:cubicBezTo>
                  <a:pt x="760" y="13403"/>
                  <a:pt x="799" y="13342"/>
                  <a:pt x="757" y="13256"/>
                </a:cubicBezTo>
                <a:cubicBezTo>
                  <a:pt x="715" y="13170"/>
                  <a:pt x="642" y="13161"/>
                  <a:pt x="594" y="13246"/>
                </a:cubicBezTo>
                <a:close/>
                <a:moveTo>
                  <a:pt x="9304" y="13246"/>
                </a:moveTo>
                <a:cubicBezTo>
                  <a:pt x="9256" y="13331"/>
                  <a:pt x="9291" y="13400"/>
                  <a:pt x="9380" y="13401"/>
                </a:cubicBezTo>
                <a:cubicBezTo>
                  <a:pt x="9470" y="13403"/>
                  <a:pt x="9509" y="13342"/>
                  <a:pt x="9467" y="13256"/>
                </a:cubicBezTo>
                <a:cubicBezTo>
                  <a:pt x="9425" y="13170"/>
                  <a:pt x="9351" y="13161"/>
                  <a:pt x="9304" y="13246"/>
                </a:cubicBezTo>
                <a:close/>
                <a:moveTo>
                  <a:pt x="17877" y="13256"/>
                </a:moveTo>
                <a:cubicBezTo>
                  <a:pt x="17835" y="13343"/>
                  <a:pt x="17870" y="13412"/>
                  <a:pt x="17954" y="13412"/>
                </a:cubicBezTo>
                <a:cubicBezTo>
                  <a:pt x="18039" y="13412"/>
                  <a:pt x="18073" y="13343"/>
                  <a:pt x="18031" y="13256"/>
                </a:cubicBezTo>
                <a:cubicBezTo>
                  <a:pt x="17989" y="13170"/>
                  <a:pt x="17920" y="13170"/>
                  <a:pt x="17877" y="13256"/>
                </a:cubicBezTo>
                <a:close/>
                <a:moveTo>
                  <a:pt x="17954" y="15286"/>
                </a:moveTo>
                <a:cubicBezTo>
                  <a:pt x="17932" y="15300"/>
                  <a:pt x="17912" y="15872"/>
                  <a:pt x="17926" y="16384"/>
                </a:cubicBezTo>
                <a:cubicBezTo>
                  <a:pt x="17933" y="16630"/>
                  <a:pt x="17945" y="16830"/>
                  <a:pt x="17954" y="16830"/>
                </a:cubicBezTo>
                <a:cubicBezTo>
                  <a:pt x="17982" y="16830"/>
                  <a:pt x="17995" y="15956"/>
                  <a:pt x="17974" y="15483"/>
                </a:cubicBezTo>
                <a:cubicBezTo>
                  <a:pt x="17968" y="15342"/>
                  <a:pt x="17961" y="15282"/>
                  <a:pt x="17954" y="15286"/>
                </a:cubicBezTo>
                <a:close/>
                <a:moveTo>
                  <a:pt x="9384" y="15338"/>
                </a:moveTo>
                <a:cubicBezTo>
                  <a:pt x="9379" y="15326"/>
                  <a:pt x="9373" y="15398"/>
                  <a:pt x="9367" y="15535"/>
                </a:cubicBezTo>
                <a:cubicBezTo>
                  <a:pt x="9357" y="15761"/>
                  <a:pt x="9355" y="16161"/>
                  <a:pt x="9362" y="16426"/>
                </a:cubicBezTo>
                <a:cubicBezTo>
                  <a:pt x="9371" y="16747"/>
                  <a:pt x="9381" y="16761"/>
                  <a:pt x="9393" y="16488"/>
                </a:cubicBezTo>
                <a:cubicBezTo>
                  <a:pt x="9403" y="16262"/>
                  <a:pt x="9406" y="15862"/>
                  <a:pt x="9399" y="15597"/>
                </a:cubicBezTo>
                <a:cubicBezTo>
                  <a:pt x="9394" y="15437"/>
                  <a:pt x="9389" y="15350"/>
                  <a:pt x="9384" y="15338"/>
                </a:cubicBezTo>
                <a:close/>
                <a:moveTo>
                  <a:pt x="671" y="15577"/>
                </a:moveTo>
                <a:cubicBezTo>
                  <a:pt x="661" y="15565"/>
                  <a:pt x="650" y="15863"/>
                  <a:pt x="646" y="16239"/>
                </a:cubicBezTo>
                <a:cubicBezTo>
                  <a:pt x="642" y="16667"/>
                  <a:pt x="649" y="16862"/>
                  <a:pt x="664" y="16747"/>
                </a:cubicBezTo>
                <a:cubicBezTo>
                  <a:pt x="693" y="16534"/>
                  <a:pt x="698" y="15609"/>
                  <a:pt x="671" y="1557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70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868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866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855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853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8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52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4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9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85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6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4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7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871" name="١٦٠ ÷ ٤ = ٤٠"/>
          <p:cNvSpPr txBox="1"/>
          <p:nvPr/>
        </p:nvSpPr>
        <p:spPr>
          <a:xfrm>
            <a:off x="17883037" y="4835775"/>
            <a:ext cx="344791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١٦٠ ÷ ٤ = ٤٠</a:t>
            </a:r>
          </a:p>
        </p:txBody>
      </p:sp>
      <p:sp>
        <p:nvSpPr>
          <p:cNvPr id="1872" name="٤٢٠ ÷ ٦ = ٧٠"/>
          <p:cNvSpPr txBox="1"/>
          <p:nvPr/>
        </p:nvSpPr>
        <p:spPr>
          <a:xfrm>
            <a:off x="11153210" y="4835775"/>
            <a:ext cx="344791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٤٢٠ ÷ ٦ = ٧٠</a:t>
            </a:r>
          </a:p>
        </p:txBody>
      </p:sp>
      <p:sp>
        <p:nvSpPr>
          <p:cNvPr id="1873" name="٧٢٠ ÷ ٨ = ٩٠"/>
          <p:cNvSpPr txBox="1"/>
          <p:nvPr/>
        </p:nvSpPr>
        <p:spPr>
          <a:xfrm>
            <a:off x="4019060" y="4835775"/>
            <a:ext cx="3447912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٧٢٠ ÷ ٨ = ٩٠</a:t>
            </a:r>
          </a:p>
        </p:txBody>
      </p:sp>
      <p:sp>
        <p:nvSpPr>
          <p:cNvPr id="1874" name="٢٧٠٠ ÷ ٩= ٣٠٠"/>
          <p:cNvSpPr txBox="1"/>
          <p:nvPr/>
        </p:nvSpPr>
        <p:spPr>
          <a:xfrm>
            <a:off x="18047659" y="9097897"/>
            <a:ext cx="3908473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٢٧٠٠ ÷ ٩= ٣٠٠</a:t>
            </a:r>
          </a:p>
        </p:txBody>
      </p:sp>
      <p:sp>
        <p:nvSpPr>
          <p:cNvPr id="1875" name="٥٦٠٠ ÷ ٨ = ٧٠٠"/>
          <p:cNvSpPr txBox="1"/>
          <p:nvPr/>
        </p:nvSpPr>
        <p:spPr>
          <a:xfrm>
            <a:off x="10561122" y="9097897"/>
            <a:ext cx="4040000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٥٦٠٠ ÷ ٨ = ٧٠٠</a:t>
            </a:r>
          </a:p>
        </p:txBody>
      </p:sp>
      <p:sp>
        <p:nvSpPr>
          <p:cNvPr id="1876" name="٨١٠٠ ÷ ٩= ٩٠٠"/>
          <p:cNvSpPr txBox="1"/>
          <p:nvPr/>
        </p:nvSpPr>
        <p:spPr>
          <a:xfrm>
            <a:off x="3206113" y="9125718"/>
            <a:ext cx="3908473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7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٨١٠٠ ÷ ٩= ٩٠٠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7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5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5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62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196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6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87906" y="11539338"/>
            <a:ext cx="2624800" cy="853334"/>
            <a:chOff x="0" y="0"/>
            <a:chExt cx="2624799" cy="853333"/>
          </a:xfrm>
        </p:grpSpPr>
        <p:grpSp>
          <p:nvGrpSpPr>
            <p:cNvPr id="1965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963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4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66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968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1" b="31545"/>
          <a:stretch>
            <a:fillRect/>
          </a:stretch>
        </p:blipFill>
        <p:spPr>
          <a:xfrm>
            <a:off x="21250824" y="6858000"/>
            <a:ext cx="2440050" cy="27717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69" name="IMG_4484.png" descr="IMG_4484.png"/>
          <p:cNvPicPr>
            <a:picLocks noChangeAspect="1"/>
          </p:cNvPicPr>
          <p:nvPr/>
        </p:nvPicPr>
        <p:blipFill>
          <a:blip r:embed="rId11">
            <a:extLst/>
          </a:blip>
          <a:srcRect l="0" t="6748" r="0" b="73887"/>
          <a:stretch>
            <a:fillRect/>
          </a:stretch>
        </p:blipFill>
        <p:spPr>
          <a:xfrm>
            <a:off x="2649326" y="2459566"/>
            <a:ext cx="20379475" cy="2756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9" name="تجميع"/>
          <p:cNvGrpSpPr/>
          <p:nvPr/>
        </p:nvGrpSpPr>
        <p:grpSpPr>
          <a:xfrm>
            <a:off x="-85966" y="2591833"/>
            <a:ext cx="2069384" cy="10278054"/>
            <a:chOff x="0" y="0"/>
            <a:chExt cx="2069382" cy="10278053"/>
          </a:xfrm>
        </p:grpSpPr>
        <p:grpSp>
          <p:nvGrpSpPr>
            <p:cNvPr id="1987" name="تجميع"/>
            <p:cNvGrpSpPr/>
            <p:nvPr/>
          </p:nvGrpSpPr>
          <p:grpSpPr>
            <a:xfrm>
              <a:off x="0" y="-1"/>
              <a:ext cx="2069383" cy="10278055"/>
              <a:chOff x="0" y="0"/>
              <a:chExt cx="2069382" cy="10278053"/>
            </a:xfrm>
          </p:grpSpPr>
          <p:grpSp>
            <p:nvGrpSpPr>
              <p:cNvPr id="1985" name="تجميع"/>
              <p:cNvGrpSpPr/>
              <p:nvPr/>
            </p:nvGrpSpPr>
            <p:grpSpPr>
              <a:xfrm>
                <a:off x="304775" y="-1"/>
                <a:ext cx="1459833" cy="10278055"/>
                <a:chOff x="0" y="0"/>
                <a:chExt cx="1459831" cy="10278053"/>
              </a:xfrm>
            </p:grpSpPr>
            <p:grpSp>
              <p:nvGrpSpPr>
                <p:cNvPr id="1974" name="تجميع"/>
                <p:cNvGrpSpPr/>
                <p:nvPr/>
              </p:nvGrpSpPr>
              <p:grpSpPr>
                <a:xfrm>
                  <a:off x="0" y="-1"/>
                  <a:ext cx="1459832" cy="10278055"/>
                  <a:chOff x="0" y="0"/>
                  <a:chExt cx="1459831" cy="10278053"/>
                </a:xfrm>
              </p:grpSpPr>
              <p:grpSp>
                <p:nvGrpSpPr>
                  <p:cNvPr id="1972" name="تجميع"/>
                  <p:cNvGrpSpPr/>
                  <p:nvPr/>
                </p:nvGrpSpPr>
                <p:grpSpPr>
                  <a:xfrm>
                    <a:off x="0" y="132711"/>
                    <a:ext cx="1459832" cy="10145343"/>
                    <a:chOff x="0" y="0"/>
                    <a:chExt cx="1459831" cy="10145340"/>
                  </a:xfrm>
                </p:grpSpPr>
                <p:sp>
                  <p:nvSpPr>
                    <p:cNvPr id="19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59832" cy="1084548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1" name="مستطيل"/>
                    <p:cNvSpPr/>
                    <p:nvPr/>
                  </p:nvSpPr>
                  <p:spPr>
                    <a:xfrm>
                      <a:off x="66511" y="586581"/>
                      <a:ext cx="1322508" cy="955876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3" name="أدوات"/>
                  <p:cNvSpPr txBox="1"/>
                  <p:nvPr/>
                </p:nvSpPr>
                <p:spPr>
                  <a:xfrm>
                    <a:off x="16644" y="0"/>
                    <a:ext cx="1373459" cy="88645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62476" y="9336074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8" name="تجميع"/>
                <p:cNvGrpSpPr/>
                <p:nvPr/>
              </p:nvGrpSpPr>
              <p:grpSpPr>
                <a:xfrm>
                  <a:off x="141571" y="3596008"/>
                  <a:ext cx="1150388" cy="2807341"/>
                  <a:chOff x="0" y="0"/>
                  <a:chExt cx="1150387" cy="2807340"/>
                </a:xfrm>
              </p:grpSpPr>
              <p:pic>
                <p:nvPicPr>
                  <p:cNvPr id="197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8214" y="0"/>
                    <a:ext cx="1142174" cy="8883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918983"/>
                    <a:ext cx="1142174" cy="88835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46724" y="645858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9035" y="7418653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55622" y="1682727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8407" y="8381530"/>
                  <a:ext cx="1142174" cy="8883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9983" y="2639658"/>
                  <a:ext cx="1154865" cy="888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50206" y="815224"/>
                  <a:ext cx="1156791" cy="82683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6" name="نشاط"/>
              <p:cNvSpPr txBox="1"/>
              <p:nvPr/>
            </p:nvSpPr>
            <p:spPr>
              <a:xfrm>
                <a:off x="0" y="9260714"/>
                <a:ext cx="2069383" cy="6426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30734" y="4557299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