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كل عمل ابن أدم له إلا الصوم فانه لى وانا أجزى به"/>
          <p:cNvSpPr txBox="1"/>
          <p:nvPr/>
        </p:nvSpPr>
        <p:spPr>
          <a:xfrm>
            <a:off x="1704570" y="5637204"/>
            <a:ext cx="16129959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كل عمل ابن أدم له إلا الصوم فانه لى وانا أجزى به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98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7990934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5714" y="5251998"/>
            <a:ext cx="5794734" cy="5794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9051.png" descr="IMG_9051.png"/>
          <p:cNvPicPr>
            <a:picLocks noChangeAspect="1"/>
          </p:cNvPicPr>
          <p:nvPr/>
        </p:nvPicPr>
        <p:blipFill>
          <a:blip r:embed="rId5"/>
          <a:srcRect t="10692" r="28562" b="87259"/>
          <a:stretch>
            <a:fillRect/>
          </a:stretch>
        </p:blipFill>
        <p:spPr>
          <a:xfrm>
            <a:off x="-5989868" y="2580316"/>
            <a:ext cx="24214202" cy="90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9051.png" descr="IMG_9051.png"/>
          <p:cNvPicPr>
            <a:picLocks noChangeAspect="1"/>
          </p:cNvPicPr>
          <p:nvPr/>
        </p:nvPicPr>
        <p:blipFill>
          <a:blip r:embed="rId5"/>
          <a:srcRect t="49068" r="28723" b="47956"/>
          <a:stretch>
            <a:fillRect/>
          </a:stretch>
        </p:blipFill>
        <p:spPr>
          <a:xfrm>
            <a:off x="-3519352" y="3815574"/>
            <a:ext cx="22534013" cy="1227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04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485037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9051.png" descr="IMG_9051.png"/>
          <p:cNvPicPr>
            <a:picLocks noChangeAspect="1"/>
          </p:cNvPicPr>
          <p:nvPr/>
        </p:nvPicPr>
        <p:blipFill>
          <a:blip r:embed="rId4"/>
          <a:srcRect l="30481" t="97882" r="28764"/>
          <a:stretch>
            <a:fillRect/>
          </a:stretch>
        </p:blipFill>
        <p:spPr>
          <a:xfrm>
            <a:off x="1421682" y="2937169"/>
            <a:ext cx="16378839" cy="1111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501" y="-13750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تأكد"/>
          <p:cNvSpPr txBox="1"/>
          <p:nvPr/>
        </p:nvSpPr>
        <p:spPr>
          <a:xfrm>
            <a:off x="9341900" y="344090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09" name="IMG_2866.png" descr="IMG_28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5246" y="5653817"/>
            <a:ext cx="7587507" cy="7815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9054.png" descr="IMG_9054.png"/>
          <p:cNvPicPr>
            <a:picLocks noChangeAspect="1"/>
          </p:cNvPicPr>
          <p:nvPr/>
        </p:nvPicPr>
        <p:blipFill>
          <a:blip r:embed="rId5"/>
          <a:srcRect l="36359" t="30339" r="15993" b="54376"/>
          <a:stretch>
            <a:fillRect/>
          </a:stretch>
        </p:blipFill>
        <p:spPr>
          <a:xfrm>
            <a:off x="1703890" y="4574727"/>
            <a:ext cx="14540935" cy="3661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988" y="-537010"/>
            <a:ext cx="4971230" cy="4971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9052.png" descr="IMG_9052.png"/>
          <p:cNvPicPr>
            <a:picLocks noChangeAspect="1"/>
          </p:cNvPicPr>
          <p:nvPr/>
        </p:nvPicPr>
        <p:blipFill>
          <a:blip r:embed="rId4"/>
          <a:srcRect r="22745" b="53982"/>
          <a:stretch>
            <a:fillRect/>
          </a:stretch>
        </p:blipFill>
        <p:spPr>
          <a:xfrm>
            <a:off x="1632049" y="1885847"/>
            <a:ext cx="16316120" cy="9453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6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6" y="8896791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9052.png" descr="IMG_9052.png"/>
          <p:cNvPicPr>
            <a:picLocks noChangeAspect="1"/>
          </p:cNvPicPr>
          <p:nvPr/>
        </p:nvPicPr>
        <p:blipFill>
          <a:blip r:embed="rId4"/>
          <a:srcRect l="46443" t="52162" r="26980" b="43469"/>
          <a:stretch>
            <a:fillRect/>
          </a:stretch>
        </p:blipFill>
        <p:spPr>
          <a:xfrm>
            <a:off x="4236747" y="2041117"/>
            <a:ext cx="12779876" cy="2043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9052.png" descr="IMG_9052.png"/>
          <p:cNvPicPr>
            <a:picLocks noChangeAspect="1"/>
          </p:cNvPicPr>
          <p:nvPr/>
        </p:nvPicPr>
        <p:blipFill>
          <a:blip r:embed="rId4"/>
          <a:srcRect t="96493" r="26705"/>
          <a:stretch>
            <a:fillRect/>
          </a:stretch>
        </p:blipFill>
        <p:spPr>
          <a:xfrm>
            <a:off x="-3269463" y="4050126"/>
            <a:ext cx="23231243" cy="1080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تأكد"/>
          <p:cNvSpPr txBox="1"/>
          <p:nvPr/>
        </p:nvSpPr>
        <p:spPr>
          <a:xfrm>
            <a:off x="11235963" y="103207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21" name="IMG_2858.png" descr="IMG_2858.png"/>
          <p:cNvPicPr>
            <a:picLocks noChangeAspect="1"/>
          </p:cNvPicPr>
          <p:nvPr/>
        </p:nvPicPr>
        <p:blipFill>
          <a:blip r:embed="rId3"/>
          <a:srcRect t="35549"/>
          <a:stretch>
            <a:fillRect/>
          </a:stretch>
        </p:blipFill>
        <p:spPr>
          <a:xfrm>
            <a:off x="11624329" y="2794742"/>
            <a:ext cx="13980759" cy="681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9054.png" descr="IMG_9054.png"/>
          <p:cNvPicPr>
            <a:picLocks noChangeAspect="1"/>
          </p:cNvPicPr>
          <p:nvPr/>
        </p:nvPicPr>
        <p:blipFill>
          <a:blip r:embed="rId4"/>
          <a:srcRect l="39636" t="51601" r="15829" b="41122"/>
          <a:stretch>
            <a:fillRect/>
          </a:stretch>
        </p:blipFill>
        <p:spPr>
          <a:xfrm>
            <a:off x="-5194688" y="3338343"/>
            <a:ext cx="18418545" cy="2362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9052.png" descr="IMG_9052.png"/>
          <p:cNvPicPr>
            <a:picLocks noChangeAspect="1"/>
          </p:cNvPicPr>
          <p:nvPr/>
        </p:nvPicPr>
        <p:blipFill>
          <a:blip r:embed="rId5"/>
          <a:srcRect l="46443" t="52162" r="26980" b="43469"/>
          <a:stretch>
            <a:fillRect/>
          </a:stretch>
        </p:blipFill>
        <p:spPr>
          <a:xfrm>
            <a:off x="3248541" y="1629364"/>
            <a:ext cx="12779876" cy="2043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26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37" y="8732089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9053.png" descr="IMG_9053.png"/>
          <p:cNvPicPr>
            <a:picLocks noChangeAspect="1"/>
          </p:cNvPicPr>
          <p:nvPr/>
        </p:nvPicPr>
        <p:blipFill>
          <a:blip r:embed="rId4"/>
          <a:srcRect l="40653" t="28063" r="24700" b="69476"/>
          <a:stretch>
            <a:fillRect/>
          </a:stretch>
        </p:blipFill>
        <p:spPr>
          <a:xfrm>
            <a:off x="74296" y="4072996"/>
            <a:ext cx="17553818" cy="1652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9110.png" descr="IMG_9110.png"/>
          <p:cNvPicPr>
            <a:picLocks noChangeAspect="1"/>
          </p:cNvPicPr>
          <p:nvPr/>
        </p:nvPicPr>
        <p:blipFill>
          <a:blip r:embed="rId5"/>
          <a:srcRect l="74162" t="91443" r="15632" b="5079"/>
          <a:stretch>
            <a:fillRect/>
          </a:stretch>
        </p:blipFill>
        <p:spPr>
          <a:xfrm>
            <a:off x="9343370" y="1993180"/>
            <a:ext cx="5279734" cy="2707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540" y="298047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تحقق…"/>
          <p:cNvSpPr txBox="1"/>
          <p:nvPr/>
        </p:nvSpPr>
        <p:spPr>
          <a:xfrm>
            <a:off x="9094848" y="53299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تحقق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 من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 فهمك </a:t>
            </a:r>
          </a:p>
        </p:txBody>
      </p:sp>
      <p:pic>
        <p:nvPicPr>
          <p:cNvPr id="232" name="IMG_2844.png" descr="IMG_28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633" y="0"/>
            <a:ext cx="13586821" cy="10179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9053.png" descr="IMG_9053.png"/>
          <p:cNvPicPr>
            <a:picLocks noChangeAspect="1"/>
          </p:cNvPicPr>
          <p:nvPr/>
        </p:nvPicPr>
        <p:blipFill>
          <a:blip r:embed="rId5"/>
          <a:srcRect t="28063" r="57311" b="69061"/>
          <a:stretch>
            <a:fillRect/>
          </a:stretch>
        </p:blipFill>
        <p:spPr>
          <a:xfrm>
            <a:off x="-1791906" y="6794107"/>
            <a:ext cx="17356701" cy="1549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9110.png" descr="IMG_9110.png"/>
          <p:cNvPicPr>
            <a:picLocks noChangeAspect="1"/>
          </p:cNvPicPr>
          <p:nvPr/>
        </p:nvPicPr>
        <p:blipFill>
          <a:blip r:embed="rId6"/>
          <a:srcRect l="74162" t="91443" r="15632" b="5079"/>
          <a:stretch>
            <a:fillRect/>
          </a:stretch>
        </p:blipFill>
        <p:spPr>
          <a:xfrm>
            <a:off x="6658737" y="4244094"/>
            <a:ext cx="5726363" cy="2936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988" y="-537010"/>
            <a:ext cx="4971230" cy="4971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9053.png" descr="IMG_9053.png"/>
          <p:cNvPicPr>
            <a:picLocks noChangeAspect="1"/>
          </p:cNvPicPr>
          <p:nvPr/>
        </p:nvPicPr>
        <p:blipFill>
          <a:blip r:embed="rId4"/>
          <a:srcRect t="33191" b="44102"/>
          <a:stretch>
            <a:fillRect/>
          </a:stretch>
        </p:blipFill>
        <p:spPr>
          <a:xfrm>
            <a:off x="1008013" y="3815577"/>
            <a:ext cx="18026243" cy="5426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40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887" y="9143842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9053.png" descr="IMG_9053.png"/>
          <p:cNvPicPr>
            <a:picLocks noChangeAspect="1"/>
          </p:cNvPicPr>
          <p:nvPr/>
        </p:nvPicPr>
        <p:blipFill>
          <a:blip r:embed="rId4"/>
          <a:srcRect t="94180" r="25686"/>
          <a:stretch>
            <a:fillRect/>
          </a:stretch>
        </p:blipFill>
        <p:spPr>
          <a:xfrm>
            <a:off x="-2697761" y="3294025"/>
            <a:ext cx="21892391" cy="2273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881" y="1128928"/>
            <a:ext cx="9202368" cy="566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242" y="-124906"/>
            <a:ext cx="4049314" cy="4049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905" y="-42556"/>
            <a:ext cx="3884614" cy="388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4566190" y="279442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Picture 2" descr="Picture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92" y="2204029"/>
            <a:ext cx="3334532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576.png" descr="IMG_55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1593" y="-58819"/>
            <a:ext cx="7707138" cy="11391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8894.png" descr="IMG_889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9505" y="4949214"/>
            <a:ext cx="17133705" cy="900720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أ"/>
          <p:cNvSpPr txBox="1"/>
          <p:nvPr/>
        </p:nvSpPr>
        <p:spPr>
          <a:xfrm>
            <a:off x="12509916" y="8778764"/>
            <a:ext cx="8471358" cy="134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 rtl="0">
              <a:defRPr/>
            </a:pPr>
            <a:r>
              <a:t>أ</a:t>
            </a:r>
          </a:p>
        </p:txBody>
      </p:sp>
      <p:sp>
        <p:nvSpPr>
          <p:cNvPr id="161" name="ب"/>
          <p:cNvSpPr txBox="1"/>
          <p:nvPr/>
        </p:nvSpPr>
        <p:spPr>
          <a:xfrm>
            <a:off x="12509916" y="10943699"/>
            <a:ext cx="8471358" cy="134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 rtl="0">
              <a:defRPr/>
            </a:pPr>
            <a:r>
              <a:t>ب</a:t>
            </a:r>
          </a:p>
        </p:txBody>
      </p:sp>
      <p:sp>
        <p:nvSpPr>
          <p:cNvPr id="162" name="ج"/>
          <p:cNvSpPr txBox="1"/>
          <p:nvPr/>
        </p:nvSpPr>
        <p:spPr>
          <a:xfrm>
            <a:off x="-988464" y="8778764"/>
            <a:ext cx="8471359" cy="134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 rtl="0">
              <a:defRPr/>
            </a:pPr>
            <a:r>
              <a:t>ج</a:t>
            </a:r>
          </a:p>
        </p:txBody>
      </p:sp>
      <p:sp>
        <p:nvSpPr>
          <p:cNvPr id="163" name="د"/>
          <p:cNvSpPr txBox="1"/>
          <p:nvPr/>
        </p:nvSpPr>
        <p:spPr>
          <a:xfrm>
            <a:off x="-988464" y="10943699"/>
            <a:ext cx="8471359" cy="134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 rtl="0">
              <a:defRPr/>
            </a:pPr>
            <a:r>
              <a:t>د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245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9055.png" descr="IMG_9055.png"/>
          <p:cNvPicPr>
            <a:picLocks noChangeAspect="1"/>
          </p:cNvPicPr>
          <p:nvPr/>
        </p:nvPicPr>
        <p:blipFill>
          <a:blip r:embed="rId5"/>
          <a:srcRect b="68080"/>
          <a:stretch>
            <a:fillRect/>
          </a:stretch>
        </p:blipFill>
        <p:spPr>
          <a:xfrm>
            <a:off x="-43994" y="1903502"/>
            <a:ext cx="23511231" cy="5180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تحصيلي"/>
          <p:cNvSpPr txBox="1"/>
          <p:nvPr/>
        </p:nvSpPr>
        <p:spPr>
          <a:xfrm>
            <a:off x="11314011" y="683308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49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296" y="883777"/>
            <a:ext cx="2794099" cy="33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722" y="2753032"/>
            <a:ext cx="6369990" cy="941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G_9055.png" descr="IMG_9055.png"/>
          <p:cNvPicPr>
            <a:picLocks noChangeAspect="1"/>
          </p:cNvPicPr>
          <p:nvPr/>
        </p:nvPicPr>
        <p:blipFill>
          <a:blip r:embed="rId5"/>
          <a:srcRect t="45399"/>
          <a:stretch>
            <a:fillRect/>
          </a:stretch>
        </p:blipFill>
        <p:spPr>
          <a:xfrm>
            <a:off x="1019821" y="4351079"/>
            <a:ext cx="17254236" cy="6503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الواجب"/>
          <p:cNvSpPr txBox="1"/>
          <p:nvPr/>
        </p:nvSpPr>
        <p:spPr>
          <a:xfrm>
            <a:off x="-874636" y="4856082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254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0" y="1333033"/>
            <a:ext cx="12125441" cy="1313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المتتابعات والمتسلسلات الحسابية"/>
          <p:cNvSpPr txBox="1"/>
          <p:nvPr/>
        </p:nvSpPr>
        <p:spPr>
          <a:xfrm>
            <a:off x="2161975" y="4448585"/>
            <a:ext cx="15196654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المتتابعات والمتسلسلات الحسابية</a:t>
            </a:r>
          </a:p>
        </p:txBody>
      </p:sp>
      <p:pic>
        <p:nvPicPr>
          <p:cNvPr id="166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0" y="2386236"/>
            <a:ext cx="15865684" cy="976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85" y="1401503"/>
            <a:ext cx="5627700" cy="56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3" y="1401503"/>
            <a:ext cx="5627701" cy="56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أهداف الدرس"/>
          <p:cNvSpPr txBox="1"/>
          <p:nvPr/>
        </p:nvSpPr>
        <p:spPr>
          <a:xfrm>
            <a:off x="8592680" y="52791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72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9050.png" descr="IMG_9050.png"/>
          <p:cNvPicPr>
            <a:picLocks noChangeAspect="1"/>
          </p:cNvPicPr>
          <p:nvPr/>
        </p:nvPicPr>
        <p:blipFill>
          <a:blip r:embed="rId5"/>
          <a:srcRect l="78084" t="3003" b="72284"/>
          <a:stretch>
            <a:fillRect/>
          </a:stretch>
        </p:blipFill>
        <p:spPr>
          <a:xfrm>
            <a:off x="3531846" y="122991"/>
            <a:ext cx="9924691" cy="12454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مفردات…"/>
          <p:cNvSpPr txBox="1"/>
          <p:nvPr/>
        </p:nvSpPr>
        <p:spPr>
          <a:xfrm>
            <a:off x="8592680" y="38948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مفردات </a:t>
            </a:r>
          </a:p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الدرس</a:t>
            </a:r>
          </a:p>
        </p:txBody>
      </p:sp>
      <p:pic>
        <p:nvPicPr>
          <p:cNvPr id="177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9050.png" descr="IMG_9050.png"/>
          <p:cNvPicPr>
            <a:picLocks noChangeAspect="1"/>
          </p:cNvPicPr>
          <p:nvPr/>
        </p:nvPicPr>
        <p:blipFill>
          <a:blip r:embed="rId5"/>
          <a:srcRect l="77908" t="30361" r="811"/>
          <a:stretch>
            <a:fillRect/>
          </a:stretch>
        </p:blipFill>
        <p:spPr>
          <a:xfrm>
            <a:off x="4231047" y="1520973"/>
            <a:ext cx="9323533" cy="33954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210" y="542779"/>
            <a:ext cx="7254288" cy="781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لماذا"/>
          <p:cNvSpPr txBox="1"/>
          <p:nvPr/>
        </p:nvSpPr>
        <p:spPr>
          <a:xfrm>
            <a:off x="9585110" y="377659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182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9050.png" descr="IMG_9050.png"/>
          <p:cNvPicPr>
            <a:picLocks noChangeAspect="1"/>
          </p:cNvPicPr>
          <p:nvPr/>
        </p:nvPicPr>
        <p:blipFill>
          <a:blip r:embed="rId5"/>
          <a:srcRect t="4495" r="22772" b="79214"/>
          <a:stretch>
            <a:fillRect/>
          </a:stretch>
        </p:blipFill>
        <p:spPr>
          <a:xfrm>
            <a:off x="-558230" y="5297886"/>
            <a:ext cx="18370531" cy="4312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9050.png" descr="IMG_9050.png"/>
          <p:cNvPicPr>
            <a:picLocks noChangeAspect="1"/>
          </p:cNvPicPr>
          <p:nvPr/>
        </p:nvPicPr>
        <p:blipFill>
          <a:blip r:embed="rId4"/>
          <a:srcRect t="40446" r="21775" b="43470"/>
          <a:stretch>
            <a:fillRect/>
          </a:stretch>
        </p:blipFill>
        <p:spPr>
          <a:xfrm>
            <a:off x="-229975" y="4865646"/>
            <a:ext cx="18907489" cy="4326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89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7" y="7743883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9050.png" descr="IMG_9050.png"/>
          <p:cNvPicPr>
            <a:picLocks noChangeAspect="1"/>
          </p:cNvPicPr>
          <p:nvPr/>
        </p:nvPicPr>
        <p:blipFill>
          <a:blip r:embed="rId4"/>
          <a:srcRect t="93377" r="27469"/>
          <a:stretch>
            <a:fillRect/>
          </a:stretch>
        </p:blipFill>
        <p:spPr>
          <a:xfrm>
            <a:off x="-3111097" y="3376370"/>
            <a:ext cx="22871880" cy="2324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357" y="981420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تأكد"/>
          <p:cNvSpPr txBox="1"/>
          <p:nvPr/>
        </p:nvSpPr>
        <p:spPr>
          <a:xfrm>
            <a:off x="10447970" y="473044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94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231" y="-3729097"/>
            <a:ext cx="1734930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9054.png" descr="IMG_9054.png"/>
          <p:cNvPicPr>
            <a:picLocks noChangeAspect="1"/>
          </p:cNvPicPr>
          <p:nvPr/>
        </p:nvPicPr>
        <p:blipFill>
          <a:blip r:embed="rId5"/>
          <a:srcRect r="15382" b="85073"/>
          <a:stretch>
            <a:fillRect/>
          </a:stretch>
        </p:blipFill>
        <p:spPr>
          <a:xfrm>
            <a:off x="-161279" y="8198152"/>
            <a:ext cx="18119852" cy="2509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مخصص</PresentationFormat>
  <Paragraphs>27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2023-01-19T09:22:28Z</dcterms:modified>
</cp:coreProperties>
</file>