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يغيبُ كل شيء ، ويبقى الله ..…"/>
          <p:cNvSpPr txBox="1"/>
          <p:nvPr/>
        </p:nvSpPr>
        <p:spPr>
          <a:xfrm>
            <a:off x="1539869" y="4731348"/>
            <a:ext cx="16129959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00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يغيبُ كل شيء ، ويبقى الله ..</a:t>
            </a:r>
          </a:p>
          <a:p>
            <a:pPr rtl="0">
              <a:defRPr sz="100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كن مع الله ، يكن معك دائما ..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6357" y="981420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تأكد"/>
          <p:cNvSpPr txBox="1"/>
          <p:nvPr/>
        </p:nvSpPr>
        <p:spPr>
          <a:xfrm>
            <a:off x="10447970" y="4730447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195" name="IMG_4591.png" descr="IMG_4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8231" y="-3729097"/>
            <a:ext cx="17349305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9110.png" descr="IMG_9110.png"/>
          <p:cNvPicPr>
            <a:picLocks noChangeAspect="1"/>
          </p:cNvPicPr>
          <p:nvPr/>
        </p:nvPicPr>
        <p:blipFill>
          <a:blip r:embed="rId5"/>
          <a:srcRect t="51542" r="16872" b="40819"/>
          <a:stretch>
            <a:fillRect/>
          </a:stretch>
        </p:blipFill>
        <p:spPr>
          <a:xfrm>
            <a:off x="425923" y="7552345"/>
            <a:ext cx="17608645" cy="24352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199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5" y="7990934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5714" y="5251998"/>
            <a:ext cx="5794734" cy="5794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G_9111.png" descr="IMG_9111.png"/>
          <p:cNvPicPr>
            <a:picLocks noChangeAspect="1"/>
          </p:cNvPicPr>
          <p:nvPr/>
        </p:nvPicPr>
        <p:blipFill>
          <a:blip r:embed="rId5"/>
          <a:srcRect t="9607" r="31743" b="87541"/>
          <a:stretch>
            <a:fillRect/>
          </a:stretch>
        </p:blipFill>
        <p:spPr>
          <a:xfrm>
            <a:off x="-9371468" y="3238177"/>
            <a:ext cx="28085563" cy="1408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9111.png" descr="IMG_9111.png"/>
          <p:cNvPicPr>
            <a:picLocks noChangeAspect="1"/>
          </p:cNvPicPr>
          <p:nvPr/>
        </p:nvPicPr>
        <p:blipFill>
          <a:blip r:embed="rId5"/>
          <a:srcRect t="50145" r="31126" b="46513"/>
          <a:stretch>
            <a:fillRect/>
          </a:stretch>
        </p:blipFill>
        <p:spPr>
          <a:xfrm>
            <a:off x="-5555394" y="4767479"/>
            <a:ext cx="25044160" cy="1457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تأكد"/>
          <p:cNvSpPr txBox="1"/>
          <p:nvPr/>
        </p:nvSpPr>
        <p:spPr>
          <a:xfrm>
            <a:off x="11196832" y="997824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05" name="IMG_6600.png" descr="IMG_66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87" y="8024858"/>
            <a:ext cx="7605600" cy="5515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G_9110.png" descr="IMG_9110.png"/>
          <p:cNvPicPr>
            <a:picLocks noChangeAspect="1"/>
          </p:cNvPicPr>
          <p:nvPr/>
        </p:nvPicPr>
        <p:blipFill>
          <a:blip r:embed="rId4"/>
          <a:srcRect l="59240" t="62077" b="34217"/>
          <a:stretch>
            <a:fillRect/>
          </a:stretch>
        </p:blipFill>
        <p:spPr>
          <a:xfrm>
            <a:off x="5698672" y="4474381"/>
            <a:ext cx="18796154" cy="2571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9111.png" descr="IMG_9111.png"/>
          <p:cNvPicPr>
            <a:picLocks noChangeAspect="1"/>
          </p:cNvPicPr>
          <p:nvPr/>
        </p:nvPicPr>
        <p:blipFill>
          <a:blip r:embed="rId5"/>
          <a:srcRect t="9607" r="31743" b="87541"/>
          <a:stretch>
            <a:fillRect/>
          </a:stretch>
        </p:blipFill>
        <p:spPr>
          <a:xfrm>
            <a:off x="-9371468" y="3238177"/>
            <a:ext cx="28085563" cy="1408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10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5" y="8485037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G_9111.png" descr="IMG_9111.png"/>
          <p:cNvPicPr>
            <a:picLocks noChangeAspect="1"/>
          </p:cNvPicPr>
          <p:nvPr/>
        </p:nvPicPr>
        <p:blipFill>
          <a:blip r:embed="rId4"/>
          <a:srcRect t="97237" r="31397"/>
          <a:stretch>
            <a:fillRect/>
          </a:stretch>
        </p:blipFill>
        <p:spPr>
          <a:xfrm>
            <a:off x="-13533444" y="3294019"/>
            <a:ext cx="32988090" cy="1594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9111.png" descr="IMG_9111.png"/>
          <p:cNvPicPr>
            <a:picLocks noChangeAspect="1"/>
          </p:cNvPicPr>
          <p:nvPr/>
        </p:nvPicPr>
        <p:blipFill>
          <a:blip r:embed="rId4"/>
          <a:srcRect l="71333" t="62267" b="8915"/>
          <a:stretch>
            <a:fillRect/>
          </a:stretch>
        </p:blipFill>
        <p:spPr>
          <a:xfrm>
            <a:off x="18912675" y="2443066"/>
            <a:ext cx="7663270" cy="9245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0501" y="-137505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تأكد"/>
          <p:cNvSpPr txBox="1"/>
          <p:nvPr/>
        </p:nvSpPr>
        <p:spPr>
          <a:xfrm>
            <a:off x="9341900" y="344090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16" name="IMG_2866.png" descr="IMG_286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5246" y="5653817"/>
            <a:ext cx="7587507" cy="7815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9110.png" descr="IMG_9110.png"/>
          <p:cNvPicPr>
            <a:picLocks noChangeAspect="1"/>
          </p:cNvPicPr>
          <p:nvPr/>
        </p:nvPicPr>
        <p:blipFill>
          <a:blip r:embed="rId5"/>
          <a:srcRect t="65522" r="16893" b="26957"/>
          <a:stretch>
            <a:fillRect/>
          </a:stretch>
        </p:blipFill>
        <p:spPr>
          <a:xfrm>
            <a:off x="-2905359" y="3376682"/>
            <a:ext cx="18746619" cy="2553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7443" y="121795"/>
            <a:ext cx="4971229" cy="4971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9112.png" descr="IMG_9112.png"/>
          <p:cNvPicPr>
            <a:picLocks noChangeAspect="1"/>
          </p:cNvPicPr>
          <p:nvPr/>
        </p:nvPicPr>
        <p:blipFill>
          <a:blip r:embed="rId4"/>
          <a:srcRect b="72655"/>
          <a:stretch>
            <a:fillRect/>
          </a:stretch>
        </p:blipFill>
        <p:spPr>
          <a:xfrm>
            <a:off x="484981" y="2388166"/>
            <a:ext cx="23414091" cy="82126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23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36" y="8896791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9112.png" descr="IMG_9112.png"/>
          <p:cNvPicPr>
            <a:picLocks noChangeAspect="1"/>
          </p:cNvPicPr>
          <p:nvPr/>
        </p:nvPicPr>
        <p:blipFill>
          <a:blip r:embed="rId4"/>
          <a:srcRect t="56581" r="25047" b="38683"/>
          <a:stretch>
            <a:fillRect/>
          </a:stretch>
        </p:blipFill>
        <p:spPr>
          <a:xfrm>
            <a:off x="1003880" y="3152629"/>
            <a:ext cx="19085692" cy="1546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تأكد"/>
          <p:cNvSpPr txBox="1"/>
          <p:nvPr/>
        </p:nvSpPr>
        <p:spPr>
          <a:xfrm>
            <a:off x="11235963" y="103207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27" name="IMG_2858.png" descr="IMG_2858.png"/>
          <p:cNvPicPr>
            <a:picLocks noChangeAspect="1"/>
          </p:cNvPicPr>
          <p:nvPr/>
        </p:nvPicPr>
        <p:blipFill>
          <a:blip r:embed="rId3"/>
          <a:srcRect t="35549"/>
          <a:stretch>
            <a:fillRect/>
          </a:stretch>
        </p:blipFill>
        <p:spPr>
          <a:xfrm>
            <a:off x="11624329" y="2794742"/>
            <a:ext cx="13980759" cy="6818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G_9110.png" descr="IMG_9110.png"/>
          <p:cNvPicPr>
            <a:picLocks noChangeAspect="1"/>
          </p:cNvPicPr>
          <p:nvPr/>
        </p:nvPicPr>
        <p:blipFill>
          <a:blip r:embed="rId4"/>
          <a:srcRect t="71869" r="17307" b="16970"/>
          <a:stretch>
            <a:fillRect/>
          </a:stretch>
        </p:blipFill>
        <p:spPr>
          <a:xfrm>
            <a:off x="-23090" y="8097804"/>
            <a:ext cx="18285620" cy="3714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31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887" y="9143842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G_9112.png" descr="IMG_9112.png"/>
          <p:cNvPicPr>
            <a:picLocks noChangeAspect="1"/>
          </p:cNvPicPr>
          <p:nvPr/>
        </p:nvPicPr>
        <p:blipFill>
          <a:blip r:embed="rId4"/>
          <a:srcRect t="95242" r="25556"/>
          <a:stretch>
            <a:fillRect/>
          </a:stretch>
        </p:blipFill>
        <p:spPr>
          <a:xfrm>
            <a:off x="-7730455" y="2909720"/>
            <a:ext cx="27594531" cy="22619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2046" y="1992268"/>
            <a:ext cx="8516997" cy="9177064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تدرب"/>
          <p:cNvSpPr txBox="1"/>
          <p:nvPr/>
        </p:nvSpPr>
        <p:spPr>
          <a:xfrm>
            <a:off x="9871030" y="5422900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تدرب</a:t>
            </a:r>
          </a:p>
        </p:txBody>
      </p:sp>
      <p:pic>
        <p:nvPicPr>
          <p:cNvPr id="236" name="IMG_9113.png" descr="IMG_9113.png"/>
          <p:cNvPicPr>
            <a:picLocks noChangeAspect="1"/>
          </p:cNvPicPr>
          <p:nvPr/>
        </p:nvPicPr>
        <p:blipFill>
          <a:blip r:embed="rId4"/>
          <a:srcRect l="74147" t="46853"/>
          <a:stretch>
            <a:fillRect/>
          </a:stretch>
        </p:blipFill>
        <p:spPr>
          <a:xfrm>
            <a:off x="8381226" y="2673999"/>
            <a:ext cx="6246992" cy="6426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9113.png" descr="IMG_9113.png"/>
          <p:cNvPicPr>
            <a:picLocks noChangeAspect="1"/>
          </p:cNvPicPr>
          <p:nvPr/>
        </p:nvPicPr>
        <p:blipFill>
          <a:blip r:embed="rId4"/>
          <a:srcRect r="27715"/>
          <a:stretch>
            <a:fillRect/>
          </a:stretch>
        </p:blipFill>
        <p:spPr>
          <a:xfrm>
            <a:off x="695173" y="4771011"/>
            <a:ext cx="17053512" cy="11805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G_9113.png" descr="IMG_9113.png"/>
          <p:cNvPicPr>
            <a:picLocks noChangeAspect="1"/>
          </p:cNvPicPr>
          <p:nvPr/>
        </p:nvPicPr>
        <p:blipFill>
          <a:blip r:embed="rId4"/>
          <a:srcRect l="79053" b="55400"/>
          <a:stretch>
            <a:fillRect/>
          </a:stretch>
        </p:blipFill>
        <p:spPr>
          <a:xfrm>
            <a:off x="2077932" y="-328245"/>
            <a:ext cx="8303252" cy="8846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G_2844.png" descr="IMG_284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2502" y="286360"/>
            <a:ext cx="10167334" cy="7617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5242.png" descr="IMG_5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881" y="1128928"/>
            <a:ext cx="9202368" cy="5662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3242" y="-124906"/>
            <a:ext cx="4049314" cy="4049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905" y="-42556"/>
            <a:ext cx="3884614" cy="388461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قدرات"/>
          <p:cNvSpPr txBox="1"/>
          <p:nvPr/>
        </p:nvSpPr>
        <p:spPr>
          <a:xfrm>
            <a:off x="5224995" y="252532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57" name="Picture 2" descr="Picture 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499092" y="3100956"/>
            <a:ext cx="3334532" cy="4050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5576.png" descr="IMG_557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1593" y="-58819"/>
            <a:ext cx="7707138" cy="11391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9116.png" descr="IMG_911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44699" y="3771900"/>
            <a:ext cx="19712030" cy="9856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42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537" y="8732089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G_9110.png" descr="IMG_9110.png"/>
          <p:cNvPicPr>
            <a:picLocks noChangeAspect="1"/>
          </p:cNvPicPr>
          <p:nvPr/>
        </p:nvPicPr>
        <p:blipFill>
          <a:blip r:embed="rId4"/>
          <a:srcRect t="41617" r="21408" b="55630"/>
          <a:stretch>
            <a:fillRect/>
          </a:stretch>
        </p:blipFill>
        <p:spPr>
          <a:xfrm>
            <a:off x="-3152411" y="3521157"/>
            <a:ext cx="22720269" cy="1197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7941" y="4380434"/>
            <a:ext cx="8516997" cy="9177064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تحقق…"/>
          <p:cNvSpPr txBox="1"/>
          <p:nvPr/>
        </p:nvSpPr>
        <p:spPr>
          <a:xfrm>
            <a:off x="9341900" y="6647574"/>
            <a:ext cx="18710277" cy="563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تحقق</a:t>
            </a:r>
          </a:p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 من</a:t>
            </a:r>
          </a:p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 فهمك </a:t>
            </a:r>
          </a:p>
        </p:txBody>
      </p:sp>
      <p:pic>
        <p:nvPicPr>
          <p:cNvPr id="247" name="IMG_2854.png" descr="IMG_285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8024" y="523097"/>
            <a:ext cx="6986275" cy="6986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G_9110.png" descr="IMG_9110.png"/>
          <p:cNvPicPr>
            <a:picLocks noChangeAspect="1"/>
          </p:cNvPicPr>
          <p:nvPr/>
        </p:nvPicPr>
        <p:blipFill>
          <a:blip r:embed="rId5"/>
          <a:srcRect l="42649" t="91443" r="15632"/>
          <a:stretch>
            <a:fillRect/>
          </a:stretch>
        </p:blipFill>
        <p:spPr>
          <a:xfrm>
            <a:off x="1324978" y="4446931"/>
            <a:ext cx="15625991" cy="48235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841" y="3227527"/>
            <a:ext cx="8695326" cy="9369214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مهارات…"/>
          <p:cNvSpPr txBox="1"/>
          <p:nvPr/>
        </p:nvSpPr>
        <p:spPr>
          <a:xfrm>
            <a:off x="11565364" y="6022115"/>
            <a:ext cx="18710278" cy="425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مهارات </a:t>
            </a:r>
          </a:p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التفكير العليا</a:t>
            </a:r>
          </a:p>
        </p:txBody>
      </p:sp>
      <p:pic>
        <p:nvPicPr>
          <p:cNvPr id="252" name="IMG_2836.png" descr="IMG_28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7314" y="42294"/>
            <a:ext cx="6350001" cy="571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G_9109.png" descr="IMG_9109.png"/>
          <p:cNvPicPr>
            <a:picLocks noChangeAspect="1"/>
          </p:cNvPicPr>
          <p:nvPr/>
        </p:nvPicPr>
        <p:blipFill>
          <a:blip r:embed="rId5"/>
          <a:srcRect t="9914" r="23708" b="79314"/>
          <a:stretch>
            <a:fillRect/>
          </a:stretch>
        </p:blipFill>
        <p:spPr>
          <a:xfrm>
            <a:off x="-6584623" y="2332356"/>
            <a:ext cx="27572960" cy="2619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تحصيلي"/>
          <p:cNvSpPr txBox="1"/>
          <p:nvPr/>
        </p:nvSpPr>
        <p:spPr>
          <a:xfrm>
            <a:off x="11314011" y="683308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تحصيلي</a:t>
            </a:r>
          </a:p>
        </p:txBody>
      </p:sp>
      <p:pic>
        <p:nvPicPr>
          <p:cNvPr id="256" name="Picture 2" descr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296" y="883777"/>
            <a:ext cx="2794099" cy="3394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G_5576.png" descr="IMG_557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7722" y="2753032"/>
            <a:ext cx="6369990" cy="9415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G_9109.png" descr="IMG_9109.png"/>
          <p:cNvPicPr>
            <a:picLocks noChangeAspect="1"/>
          </p:cNvPicPr>
          <p:nvPr/>
        </p:nvPicPr>
        <p:blipFill>
          <a:blip r:embed="rId5"/>
          <a:srcRect t="68789"/>
          <a:stretch>
            <a:fillRect/>
          </a:stretch>
        </p:blipFill>
        <p:spPr>
          <a:xfrm>
            <a:off x="640850" y="3979367"/>
            <a:ext cx="19866263" cy="4172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الواجب"/>
          <p:cNvSpPr txBox="1"/>
          <p:nvPr/>
        </p:nvSpPr>
        <p:spPr>
          <a:xfrm>
            <a:off x="-874636" y="4856082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الواجب </a:t>
            </a:r>
          </a:p>
        </p:txBody>
      </p:sp>
      <p:pic>
        <p:nvPicPr>
          <p:cNvPr id="261" name="IMG_5562.png" descr="IMG_55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100" y="1333033"/>
            <a:ext cx="12125441" cy="13130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المتتابعات والمتسلسلات الهندسية"/>
          <p:cNvSpPr txBox="1"/>
          <p:nvPr/>
        </p:nvSpPr>
        <p:spPr>
          <a:xfrm>
            <a:off x="2161975" y="4448585"/>
            <a:ext cx="15196654" cy="563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المتتابعات والمتسلسلات الهندسية</a:t>
            </a:r>
          </a:p>
        </p:txBody>
      </p:sp>
      <p:pic>
        <p:nvPicPr>
          <p:cNvPr id="162" name="IMG_5242.png" descr="IMG_5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460" y="2386236"/>
            <a:ext cx="15865684" cy="9763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3085" y="1401503"/>
            <a:ext cx="5627700" cy="562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23" y="1401503"/>
            <a:ext cx="5627701" cy="562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140" y="542779"/>
            <a:ext cx="10779359" cy="11614759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أهداف الدرس"/>
          <p:cNvSpPr txBox="1"/>
          <p:nvPr/>
        </p:nvSpPr>
        <p:spPr>
          <a:xfrm>
            <a:off x="8592680" y="5279165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أهداف الدرس </a:t>
            </a:r>
          </a:p>
        </p:txBody>
      </p:sp>
      <p:pic>
        <p:nvPicPr>
          <p:cNvPr id="168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9105.png" descr="IMG_9105.png"/>
          <p:cNvPicPr>
            <a:picLocks noChangeAspect="1"/>
          </p:cNvPicPr>
          <p:nvPr/>
        </p:nvPicPr>
        <p:blipFill>
          <a:blip r:embed="rId5"/>
          <a:srcRect l="75727" b="71763"/>
          <a:stretch>
            <a:fillRect/>
          </a:stretch>
        </p:blipFill>
        <p:spPr>
          <a:xfrm>
            <a:off x="5137173" y="1399959"/>
            <a:ext cx="9096890" cy="114064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140" y="542779"/>
            <a:ext cx="10779359" cy="1161475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مفردات…"/>
          <p:cNvSpPr txBox="1"/>
          <p:nvPr/>
        </p:nvSpPr>
        <p:spPr>
          <a:xfrm>
            <a:off x="8592680" y="3894865"/>
            <a:ext cx="18710278" cy="563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مفردات </a:t>
            </a:r>
          </a:p>
          <a:p>
            <a:pPr rtl="0"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الدرس</a:t>
            </a:r>
          </a:p>
        </p:txBody>
      </p:sp>
      <p:pic>
        <p:nvPicPr>
          <p:cNvPr id="173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G_9105.png" descr="IMG_9105.png"/>
          <p:cNvPicPr>
            <a:picLocks noChangeAspect="1"/>
          </p:cNvPicPr>
          <p:nvPr/>
        </p:nvPicPr>
        <p:blipFill>
          <a:blip r:embed="rId5"/>
          <a:srcRect l="76388" t="31420" b="56889"/>
          <a:stretch>
            <a:fillRect/>
          </a:stretch>
        </p:blipFill>
        <p:spPr>
          <a:xfrm>
            <a:off x="216582" y="3427144"/>
            <a:ext cx="16119674" cy="8602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3210" y="542779"/>
            <a:ext cx="7254288" cy="781649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لماذا"/>
          <p:cNvSpPr txBox="1"/>
          <p:nvPr/>
        </p:nvSpPr>
        <p:spPr>
          <a:xfrm>
            <a:off x="9585110" y="377659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لماذا</a:t>
            </a:r>
          </a:p>
        </p:txBody>
      </p:sp>
      <p:pic>
        <p:nvPicPr>
          <p:cNvPr id="178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9105.png" descr="IMG_9105.png"/>
          <p:cNvPicPr>
            <a:picLocks noChangeAspect="1"/>
          </p:cNvPicPr>
          <p:nvPr/>
        </p:nvPicPr>
        <p:blipFill>
          <a:blip r:embed="rId5"/>
          <a:srcRect r="23397" b="79549"/>
          <a:stretch>
            <a:fillRect/>
          </a:stretch>
        </p:blipFill>
        <p:spPr>
          <a:xfrm>
            <a:off x="806136" y="3705774"/>
            <a:ext cx="16652178" cy="47917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841" y="3227527"/>
            <a:ext cx="8695326" cy="9369214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مهارات…"/>
          <p:cNvSpPr txBox="1"/>
          <p:nvPr/>
        </p:nvSpPr>
        <p:spPr>
          <a:xfrm>
            <a:off x="11565364" y="6022115"/>
            <a:ext cx="18710278" cy="425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مهارات </a:t>
            </a:r>
          </a:p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التفكير العليا</a:t>
            </a:r>
          </a:p>
        </p:txBody>
      </p:sp>
      <p:pic>
        <p:nvPicPr>
          <p:cNvPr id="183" name="IMG_2836.png" descr="IMG_28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7314" y="42294"/>
            <a:ext cx="6350001" cy="571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9109.png" descr="IMG_9109.png"/>
          <p:cNvPicPr>
            <a:picLocks noChangeAspect="1"/>
          </p:cNvPicPr>
          <p:nvPr/>
        </p:nvPicPr>
        <p:blipFill>
          <a:blip r:embed="rId5"/>
          <a:srcRect t="33201" b="60186"/>
          <a:stretch>
            <a:fillRect/>
          </a:stretch>
        </p:blipFill>
        <p:spPr>
          <a:xfrm>
            <a:off x="-10702150" y="2251646"/>
            <a:ext cx="40427524" cy="17987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G_4691.png" descr="IMG_46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2435" y="-1"/>
            <a:ext cx="8701566" cy="6519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9105.png" descr="IMG_9105.png"/>
          <p:cNvPicPr>
            <a:picLocks noChangeAspect="1"/>
          </p:cNvPicPr>
          <p:nvPr/>
        </p:nvPicPr>
        <p:blipFill>
          <a:blip r:embed="rId4"/>
          <a:srcRect t="26587" r="21034" b="57235"/>
          <a:stretch>
            <a:fillRect/>
          </a:stretch>
        </p:blipFill>
        <p:spPr>
          <a:xfrm>
            <a:off x="-264421" y="4913583"/>
            <a:ext cx="19986447" cy="4413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190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17" y="7743883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9107.png" descr="IMG_910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473" y="914432"/>
            <a:ext cx="16867805" cy="84339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مخصص</PresentationFormat>
  <Paragraphs>28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8" baseType="lpstr">
      <vt:lpstr>Geeza Pro Regular</vt:lpstr>
      <vt:lpstr>Helvetica Neue</vt:lpstr>
      <vt:lpstr>Waseem Regular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2023-01-19T09:20:43Z</dcterms:modified>
</cp:coreProperties>
</file>