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ajor">
          <a:schemeClr val="accent3"/>
        </a:fontRef>
        <a:schemeClr val="accent3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2CD"/>
          </a:solidFill>
        </a:fill>
      </a:tcStyle>
    </a:wholeTbl>
    <a:band2H>
      <a:tcTxStyle b="def" i="def"/>
      <a:tcStyle>
        <a:tcBdr/>
        <a:fill>
          <a:solidFill>
            <a:srgbClr val="FF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chemeClr val="accent3"/>
        </a:fontRef>
        <a:schemeClr val="accent3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CDDC"/>
          </a:solidFill>
        </a:fill>
      </a:tcStyle>
    </a:wholeTbl>
    <a:band2H>
      <a:tcTxStyle b="def" i="def"/>
      <a:tcStyle>
        <a:tcBdr/>
        <a:fill>
          <a:solidFill>
            <a:srgbClr val="FFE8EE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chemeClr val="accent3"/>
        </a:fontRef>
        <a:schemeClr val="accent3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CDDC"/>
          </a:solidFill>
        </a:fill>
      </a:tcStyle>
    </a:wholeTbl>
    <a:band2H>
      <a:tcTxStyle b="def" i="def"/>
      <a:tcStyle>
        <a:tcBdr/>
        <a:fill>
          <a:solidFill>
            <a:srgbClr val="FFE8EE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chemeClr val="accent3"/>
        </a:fontRef>
        <a:schemeClr val="accent3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E8EE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chemeClr val="accent3"/>
        </a:fontRef>
        <a:schemeClr val="accent3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27000" cap="flat">
              <a:solidFill>
                <a:schemeClr val="accent3"/>
              </a:solidFill>
              <a:prstDash val="solid"/>
              <a:round/>
            </a:ln>
          </a:top>
          <a:bottom>
            <a:ln w="63500" cap="flat">
              <a:solidFill>
                <a:schemeClr val="accent3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63500" cap="flat">
              <a:solidFill>
                <a:schemeClr val="accent3"/>
              </a:solidFill>
              <a:prstDash val="solid"/>
              <a:round/>
            </a:ln>
          </a:top>
          <a:bottom>
            <a:ln w="63500" cap="flat">
              <a:solidFill>
                <a:schemeClr val="accent3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chemeClr val="accent3"/>
        </a:fontRef>
        <a:schemeClr val="accent3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CDDC"/>
          </a:solidFill>
        </a:fill>
      </a:tcStyle>
    </a:wholeTbl>
    <a:band2H>
      <a:tcTxStyle b="def" i="def"/>
      <a:tcStyle>
        <a:tcBdr/>
        <a:fill>
          <a:solidFill>
            <a:srgbClr val="FFE8EE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7" name="Shape 1007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08" name="Shape 1008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2438400" rtl="1" latinLnBrk="0">
      <a:defRPr sz="3600">
        <a:latin typeface="+mj-lt"/>
        <a:ea typeface="+mj-ea"/>
        <a:cs typeface="+mj-cs"/>
        <a:sym typeface="Arial"/>
      </a:defRPr>
    </a:lvl1pPr>
    <a:lvl2pPr indent="228600" defTabSz="2438400" rtl="1" latinLnBrk="0">
      <a:defRPr sz="3600">
        <a:latin typeface="+mj-lt"/>
        <a:ea typeface="+mj-ea"/>
        <a:cs typeface="+mj-cs"/>
        <a:sym typeface="Arial"/>
      </a:defRPr>
    </a:lvl2pPr>
    <a:lvl3pPr indent="457200" defTabSz="2438400" rtl="1" latinLnBrk="0">
      <a:defRPr sz="3600">
        <a:latin typeface="+mj-lt"/>
        <a:ea typeface="+mj-ea"/>
        <a:cs typeface="+mj-cs"/>
        <a:sym typeface="Arial"/>
      </a:defRPr>
    </a:lvl3pPr>
    <a:lvl4pPr indent="685800" defTabSz="2438400" rtl="1" latinLnBrk="0">
      <a:defRPr sz="3600">
        <a:latin typeface="+mj-lt"/>
        <a:ea typeface="+mj-ea"/>
        <a:cs typeface="+mj-cs"/>
        <a:sym typeface="Arial"/>
      </a:defRPr>
    </a:lvl4pPr>
    <a:lvl5pPr indent="914400" defTabSz="2438400" rtl="1" latinLnBrk="0">
      <a:defRPr sz="3600">
        <a:latin typeface="+mj-lt"/>
        <a:ea typeface="+mj-ea"/>
        <a:cs typeface="+mj-cs"/>
        <a:sym typeface="Arial"/>
      </a:defRPr>
    </a:lvl5pPr>
    <a:lvl6pPr indent="1143000" defTabSz="2438400" rtl="1" latinLnBrk="0">
      <a:defRPr sz="3600">
        <a:latin typeface="+mj-lt"/>
        <a:ea typeface="+mj-ea"/>
        <a:cs typeface="+mj-cs"/>
        <a:sym typeface="Arial"/>
      </a:defRPr>
    </a:lvl6pPr>
    <a:lvl7pPr indent="1371600" defTabSz="2438400" rtl="1" latinLnBrk="0">
      <a:defRPr sz="3600">
        <a:latin typeface="+mj-lt"/>
        <a:ea typeface="+mj-ea"/>
        <a:cs typeface="+mj-cs"/>
        <a:sym typeface="Arial"/>
      </a:defRPr>
    </a:lvl7pPr>
    <a:lvl8pPr indent="1600200" defTabSz="2438400" rtl="1" latinLnBrk="0">
      <a:defRPr sz="3600">
        <a:latin typeface="+mj-lt"/>
        <a:ea typeface="+mj-ea"/>
        <a:cs typeface="+mj-cs"/>
        <a:sym typeface="Arial"/>
      </a:defRPr>
    </a:lvl8pPr>
    <a:lvl9pPr indent="1828800" defTabSz="2438400" rtl="1" latinLnBrk="0">
      <a:defRPr sz="3600">
        <a:latin typeface="+mj-lt"/>
        <a:ea typeface="+mj-ea"/>
        <a:cs typeface="+mj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9;p2"/>
          <p:cNvSpPr/>
          <p:nvPr/>
        </p:nvSpPr>
        <p:spPr>
          <a:xfrm>
            <a:off x="-1400934" y="10176133"/>
            <a:ext cx="8052001" cy="8052001"/>
          </a:xfrm>
          <a:prstGeom prst="ellipse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186" name="Google Shape;10;p2"/>
          <p:cNvGrpSpPr/>
          <p:nvPr/>
        </p:nvGrpSpPr>
        <p:grpSpPr>
          <a:xfrm>
            <a:off x="734821" y="506115"/>
            <a:ext cx="2370600" cy="4810650"/>
            <a:chOff x="0" y="0"/>
            <a:chExt cx="2370598" cy="4810648"/>
          </a:xfrm>
        </p:grpSpPr>
        <p:sp>
          <p:nvSpPr>
            <p:cNvPr id="102" name="Google Shape;11;p2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" name="Google Shape;12;p2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" name="Google Shape;13;p2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" name="Google Shape;14;p2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" name="Google Shape;15;p2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" name="Google Shape;16;p2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" name="Google Shape;17;p2"/>
            <p:cNvSpPr/>
            <p:nvPr/>
          </p:nvSpPr>
          <p:spPr>
            <a:xfrm>
              <a:off x="2223432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" name="Google Shape;18;p2"/>
            <p:cNvSpPr/>
            <p:nvPr/>
          </p:nvSpPr>
          <p:spPr>
            <a:xfrm>
              <a:off x="2223432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0" name="Google Shape;19;p2"/>
            <p:cNvSpPr/>
            <p:nvPr/>
          </p:nvSpPr>
          <p:spPr>
            <a:xfrm>
              <a:off x="2223432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" name="Google Shape;20;p2"/>
            <p:cNvSpPr/>
            <p:nvPr/>
          </p:nvSpPr>
          <p:spPr>
            <a:xfrm>
              <a:off x="2223432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" name="Google Shape;21;p2"/>
            <p:cNvSpPr/>
            <p:nvPr/>
          </p:nvSpPr>
          <p:spPr>
            <a:xfrm>
              <a:off x="2223432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" name="Google Shape;22;p2"/>
            <p:cNvSpPr/>
            <p:nvPr/>
          </p:nvSpPr>
          <p:spPr>
            <a:xfrm>
              <a:off x="2223432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" name="Google Shape;23;p2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" name="Google Shape;24;p2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" name="Google Shape;25;p2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7" name="Google Shape;26;p2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8" name="Google Shape;27;p2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" name="Google Shape;28;p2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" name="Google Shape;29;p2"/>
            <p:cNvSpPr/>
            <p:nvPr/>
          </p:nvSpPr>
          <p:spPr>
            <a:xfrm>
              <a:off x="2223432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" name="Google Shape;30;p2"/>
            <p:cNvSpPr/>
            <p:nvPr/>
          </p:nvSpPr>
          <p:spPr>
            <a:xfrm>
              <a:off x="2223432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" name="Google Shape;31;p2"/>
            <p:cNvSpPr/>
            <p:nvPr/>
          </p:nvSpPr>
          <p:spPr>
            <a:xfrm>
              <a:off x="2223432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" name="Google Shape;32;p2"/>
            <p:cNvSpPr/>
            <p:nvPr/>
          </p:nvSpPr>
          <p:spPr>
            <a:xfrm>
              <a:off x="2223432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" name="Google Shape;33;p2"/>
            <p:cNvSpPr/>
            <p:nvPr/>
          </p:nvSpPr>
          <p:spPr>
            <a:xfrm>
              <a:off x="2223432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" name="Google Shape;34;p2"/>
            <p:cNvSpPr/>
            <p:nvPr/>
          </p:nvSpPr>
          <p:spPr>
            <a:xfrm>
              <a:off x="2223432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" name="Google Shape;35;p2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" name="Google Shape;36;p2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" name="Google Shape;37;p2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" name="Google Shape;38;p2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" name="Google Shape;39;p2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1" name="Google Shape;40;p2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2" name="Google Shape;41;p2"/>
            <p:cNvSpPr/>
            <p:nvPr/>
          </p:nvSpPr>
          <p:spPr>
            <a:xfrm>
              <a:off x="1782219" y="2543667"/>
              <a:ext cx="14716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3" name="Google Shape;42;p2"/>
            <p:cNvSpPr/>
            <p:nvPr/>
          </p:nvSpPr>
          <p:spPr>
            <a:xfrm>
              <a:off x="1782219" y="2967515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3844"/>
                    <a:pt x="0" y="10194"/>
                  </a:cubicBezTo>
                  <a:cubicBezTo>
                    <a:pt x="0" y="16545"/>
                    <a:pt x="3802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" name="Google Shape;43;p2"/>
            <p:cNvSpPr/>
            <p:nvPr/>
          </p:nvSpPr>
          <p:spPr>
            <a:xfrm>
              <a:off x="1782219" y="3382824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" name="Google Shape;44;p2"/>
            <p:cNvSpPr/>
            <p:nvPr/>
          </p:nvSpPr>
          <p:spPr>
            <a:xfrm>
              <a:off x="1782219" y="380696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" name="Google Shape;45;p2"/>
            <p:cNvSpPr/>
            <p:nvPr/>
          </p:nvSpPr>
          <p:spPr>
            <a:xfrm>
              <a:off x="1782219" y="4239632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" name="Google Shape;46;p2"/>
            <p:cNvSpPr/>
            <p:nvPr/>
          </p:nvSpPr>
          <p:spPr>
            <a:xfrm>
              <a:off x="1782219" y="4663482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" name="Google Shape;47;p2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" name="Google Shape;48;p2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" name="Google Shape;49;p2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" name="Google Shape;50;p2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2" name="Google Shape;51;p2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3" name="Google Shape;52;p2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4" name="Google Shape;53;p2"/>
            <p:cNvSpPr/>
            <p:nvPr/>
          </p:nvSpPr>
          <p:spPr>
            <a:xfrm>
              <a:off x="1332464" y="2543667"/>
              <a:ext cx="155705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" name="Google Shape;54;p2"/>
            <p:cNvSpPr/>
            <p:nvPr/>
          </p:nvSpPr>
          <p:spPr>
            <a:xfrm>
              <a:off x="1332464" y="2967515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" name="Google Shape;55;p2"/>
            <p:cNvSpPr/>
            <p:nvPr/>
          </p:nvSpPr>
          <p:spPr>
            <a:xfrm>
              <a:off x="1332464" y="3382824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" name="Google Shape;56;p2"/>
            <p:cNvSpPr/>
            <p:nvPr/>
          </p:nvSpPr>
          <p:spPr>
            <a:xfrm>
              <a:off x="1332464" y="380696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" name="Google Shape;57;p2"/>
            <p:cNvSpPr/>
            <p:nvPr/>
          </p:nvSpPr>
          <p:spPr>
            <a:xfrm>
              <a:off x="1332464" y="4239632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" name="Google Shape;58;p2"/>
            <p:cNvSpPr/>
            <p:nvPr/>
          </p:nvSpPr>
          <p:spPr>
            <a:xfrm>
              <a:off x="1332464" y="4663482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" name="Google Shape;59;p2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" name="Google Shape;60;p2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2" name="Google Shape;61;p2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3" name="Google Shape;62;p2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4" name="Google Shape;63;p2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" name="Google Shape;64;p2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" name="Google Shape;65;p2"/>
            <p:cNvSpPr/>
            <p:nvPr/>
          </p:nvSpPr>
          <p:spPr>
            <a:xfrm>
              <a:off x="890966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" name="Google Shape;66;p2"/>
            <p:cNvSpPr/>
            <p:nvPr/>
          </p:nvSpPr>
          <p:spPr>
            <a:xfrm>
              <a:off x="890966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1448" y="21600"/>
                  </a:cubicBezTo>
                  <a:cubicBezTo>
                    <a:pt x="17798" y="21600"/>
                    <a:pt x="21600" y="16545"/>
                    <a:pt x="21600" y="10194"/>
                  </a:cubicBezTo>
                  <a:cubicBezTo>
                    <a:pt x="21600" y="3844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" name="Google Shape;67;p2"/>
            <p:cNvSpPr/>
            <p:nvPr/>
          </p:nvSpPr>
          <p:spPr>
            <a:xfrm>
              <a:off x="890966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" name="Google Shape;68;p2"/>
            <p:cNvSpPr/>
            <p:nvPr/>
          </p:nvSpPr>
          <p:spPr>
            <a:xfrm>
              <a:off x="890966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" name="Google Shape;69;p2"/>
            <p:cNvSpPr/>
            <p:nvPr/>
          </p:nvSpPr>
          <p:spPr>
            <a:xfrm>
              <a:off x="890966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" name="Google Shape;70;p2"/>
            <p:cNvSpPr/>
            <p:nvPr/>
          </p:nvSpPr>
          <p:spPr>
            <a:xfrm>
              <a:off x="890966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" name="Google Shape;71;p2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3" name="Google Shape;72;p2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4" name="Google Shape;73;p2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5" name="Google Shape;74;p2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" name="Google Shape;75;p2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" name="Google Shape;76;p2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" name="Google Shape;77;p2"/>
            <p:cNvSpPr/>
            <p:nvPr/>
          </p:nvSpPr>
          <p:spPr>
            <a:xfrm>
              <a:off x="449752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" name="Google Shape;78;p2"/>
            <p:cNvSpPr/>
            <p:nvPr/>
          </p:nvSpPr>
          <p:spPr>
            <a:xfrm>
              <a:off x="449752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" name="Google Shape;79;p2"/>
            <p:cNvSpPr/>
            <p:nvPr/>
          </p:nvSpPr>
          <p:spPr>
            <a:xfrm>
              <a:off x="449752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" name="Google Shape;80;p2"/>
            <p:cNvSpPr/>
            <p:nvPr/>
          </p:nvSpPr>
          <p:spPr>
            <a:xfrm>
              <a:off x="449752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" name="Google Shape;81;p2"/>
            <p:cNvSpPr/>
            <p:nvPr/>
          </p:nvSpPr>
          <p:spPr>
            <a:xfrm>
              <a:off x="449752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3" name="Google Shape;82;p2"/>
            <p:cNvSpPr/>
            <p:nvPr/>
          </p:nvSpPr>
          <p:spPr>
            <a:xfrm>
              <a:off x="449752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4" name="Google Shape;83;p2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5" name="Google Shape;84;p2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" name="Google Shape;85;p2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" name="Google Shape;86;p2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" name="Google Shape;87;p2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" name="Google Shape;88;p2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" name="Google Shape;89;p2"/>
            <p:cNvSpPr/>
            <p:nvPr/>
          </p:nvSpPr>
          <p:spPr>
            <a:xfrm>
              <a:off x="0" y="2543667"/>
              <a:ext cx="155705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" name="Google Shape;90;p2"/>
            <p:cNvSpPr/>
            <p:nvPr/>
          </p:nvSpPr>
          <p:spPr>
            <a:xfrm>
              <a:off x="0" y="2967515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" name="Google Shape;91;p2"/>
            <p:cNvSpPr/>
            <p:nvPr/>
          </p:nvSpPr>
          <p:spPr>
            <a:xfrm>
              <a:off x="0" y="3382824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" name="Google Shape;92;p2"/>
            <p:cNvSpPr/>
            <p:nvPr/>
          </p:nvSpPr>
          <p:spPr>
            <a:xfrm>
              <a:off x="0" y="380696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4" name="Google Shape;93;p2"/>
            <p:cNvSpPr/>
            <p:nvPr/>
          </p:nvSpPr>
          <p:spPr>
            <a:xfrm>
              <a:off x="0" y="4239632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5" name="Google Shape;94;p2"/>
            <p:cNvSpPr/>
            <p:nvPr/>
          </p:nvSpPr>
          <p:spPr>
            <a:xfrm>
              <a:off x="0" y="4663482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87" name="Google Shape;95;p2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88" name="Google Shape;96;p2"/>
          <p:cNvSpPr/>
          <p:nvPr/>
        </p:nvSpPr>
        <p:spPr>
          <a:xfrm>
            <a:off x="17984587" y="1203132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89" name="نص العنوان"/>
          <p:cNvSpPr txBox="1"/>
          <p:nvPr>
            <p:ph type="title"/>
          </p:nvPr>
        </p:nvSpPr>
        <p:spPr>
          <a:xfrm>
            <a:off x="3831999" y="3757066"/>
            <a:ext cx="16719201" cy="4552801"/>
          </a:xfrm>
          <a:prstGeom prst="rect">
            <a:avLst/>
          </a:prstGeom>
        </p:spPr>
        <p:txBody>
          <a:bodyPr anchor="b"/>
          <a:lstStyle>
            <a:lvl1pPr>
              <a:defRPr sz="138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190" name="مستوى النص الأول…"/>
          <p:cNvSpPr txBox="1"/>
          <p:nvPr>
            <p:ph type="body" sz="quarter" idx="1"/>
          </p:nvPr>
        </p:nvSpPr>
        <p:spPr>
          <a:xfrm>
            <a:off x="4016799" y="7966466"/>
            <a:ext cx="16350402" cy="1399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  <a:defRPr sz="7400"/>
            </a:lvl1pPr>
            <a:lvl2pPr marL="914400" indent="-317500" algn="ctr">
              <a:buClrTx/>
              <a:buSzTx/>
              <a:buFontTx/>
              <a:buNone/>
              <a:defRPr sz="7400"/>
            </a:lvl2pPr>
            <a:lvl3pPr marL="914400" indent="139700" algn="ctr">
              <a:buClrTx/>
              <a:buSzTx/>
              <a:buFontTx/>
              <a:buNone/>
              <a:defRPr sz="7400"/>
            </a:lvl3pPr>
            <a:lvl4pPr marL="914400" indent="596900" algn="ctr">
              <a:buClrTx/>
              <a:buSzTx/>
              <a:buFontTx/>
              <a:buNone/>
              <a:defRPr sz="7400"/>
            </a:lvl4pPr>
            <a:lvl5pPr marL="914400" indent="1054100" algn="ctr">
              <a:buClrTx/>
              <a:buSzTx/>
              <a:buFontTx/>
              <a:buNone/>
              <a:defRPr sz="7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91" name="Google Shape;99;p2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92" name="Google Shape;100;p2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pic>
        <p:nvPicPr>
          <p:cNvPr id="193" name="IMG_5556.png" descr="IMG_5556.png"/>
          <p:cNvPicPr>
            <a:picLocks noChangeAspect="1"/>
          </p:cNvPicPr>
          <p:nvPr/>
        </p:nvPicPr>
        <p:blipFill>
          <a:blip r:embed="rId2">
            <a:extLst/>
          </a:blip>
          <a:srcRect l="25747" t="26126" r="26126" b="30859"/>
          <a:stretch>
            <a:fillRect/>
          </a:stretch>
        </p:blipFill>
        <p:spPr>
          <a:xfrm>
            <a:off x="261381" y="5316764"/>
            <a:ext cx="3317498" cy="2965139"/>
          </a:xfrm>
          <a:prstGeom prst="rect">
            <a:avLst/>
          </a:prstGeom>
          <a:ln w="12700">
            <a:miter lim="400000"/>
          </a:ln>
        </p:spPr>
      </p:pic>
      <p:sp>
        <p:nvSpPr>
          <p:cNvPr id="19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USTOM_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31;p14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91" name="Google Shape;432;p14"/>
          <p:cNvSpPr/>
          <p:nvPr/>
        </p:nvSpPr>
        <p:spPr>
          <a:xfrm>
            <a:off x="1920447" y="11922721"/>
            <a:ext cx="20543631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92" name="Google Shape;433;p14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93" name="Google Shape;434;p14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94" name="Google Shape;435;p14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9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نص العنوان"/>
          <p:cNvSpPr txBox="1"/>
          <p:nvPr>
            <p:ph type="title"/>
          </p:nvPr>
        </p:nvSpPr>
        <p:spPr>
          <a:xfrm>
            <a:off x="1919999" y="1389933"/>
            <a:ext cx="21262403" cy="15272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503" name="Google Shape;438;p15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04" name="Google Shape;439;p15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05" name="Google Shape;440;p15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0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نص العنوان"/>
          <p:cNvSpPr txBox="1"/>
          <p:nvPr>
            <p:ph type="title"/>
          </p:nvPr>
        </p:nvSpPr>
        <p:spPr>
          <a:xfrm>
            <a:off x="1513599" y="5658799"/>
            <a:ext cx="9890401" cy="1608002"/>
          </a:xfrm>
          <a:prstGeom prst="rect">
            <a:avLst/>
          </a:prstGeom>
        </p:spPr>
        <p:txBody>
          <a:bodyPr/>
          <a:lstStyle>
            <a:lvl1pPr>
              <a:defRPr sz="96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514" name="مستوى النص الأول…"/>
          <p:cNvSpPr txBox="1"/>
          <p:nvPr>
            <p:ph type="body" sz="quarter" idx="1"/>
          </p:nvPr>
        </p:nvSpPr>
        <p:spPr>
          <a:xfrm>
            <a:off x="2408799" y="7097200"/>
            <a:ext cx="8100001" cy="1920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15" name="Google Shape;445;p16"/>
          <p:cNvSpPr/>
          <p:nvPr/>
        </p:nvSpPr>
        <p:spPr>
          <a:xfrm>
            <a:off x="-1400934" y="10176133"/>
            <a:ext cx="8052001" cy="8052001"/>
          </a:xfrm>
          <a:prstGeom prst="ellipse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16" name="Google Shape;446;p16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17" name="Google Shape;447;p16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18" name="Google Shape;448;p16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1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نص العنوان"/>
          <p:cNvSpPr txBox="1"/>
          <p:nvPr>
            <p:ph type="title"/>
          </p:nvPr>
        </p:nvSpPr>
        <p:spPr>
          <a:xfrm>
            <a:off x="5828399" y="1389933"/>
            <a:ext cx="12727202" cy="1527201"/>
          </a:xfrm>
          <a:prstGeom prst="rect">
            <a:avLst/>
          </a:prstGeom>
        </p:spPr>
        <p:txBody>
          <a:bodyPr anchor="t"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grpSp>
        <p:nvGrpSpPr>
          <p:cNvPr id="569" name="Google Shape;451;p17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527" name="Google Shape;452;p17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28" name="Google Shape;453;p17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29" name="Google Shape;454;p17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0" name="Google Shape;455;p17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1" name="Google Shape;456;p17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2" name="Google Shape;457;p17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3" name="Google Shape;458;p17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4" name="Google Shape;459;p17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5" name="Google Shape;460;p17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6" name="Google Shape;461;p17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7" name="Google Shape;462;p17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8" name="Google Shape;463;p17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9" name="Google Shape;464;p17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0" name="Google Shape;465;p17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1" name="Google Shape;466;p17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2" name="Google Shape;467;p17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3" name="Google Shape;468;p17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4" name="Google Shape;469;p17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5" name="Google Shape;470;p17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6" name="Google Shape;471;p17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7" name="Google Shape;472;p17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8" name="Google Shape;473;p17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9" name="Google Shape;474;p17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0" name="Google Shape;475;p17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1" name="Google Shape;476;p17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2" name="Google Shape;477;p17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3" name="Google Shape;478;p17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4" name="Google Shape;479;p17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5" name="Google Shape;480;p17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6" name="Google Shape;481;p17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7" name="Google Shape;482;p17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8" name="Google Shape;483;p17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9" name="Google Shape;484;p17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0" name="Google Shape;485;p17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1" name="Google Shape;486;p17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2" name="Google Shape;487;p17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3" name="Google Shape;488;p17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4" name="Google Shape;489;p17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5" name="Google Shape;490;p17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6" name="Google Shape;491;p17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7" name="Google Shape;492;p17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8" name="Google Shape;493;p17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570" name="Google Shape;494;p17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71" name="مستوى النص الأول…"/>
          <p:cNvSpPr txBox="1"/>
          <p:nvPr>
            <p:ph type="body" sz="quarter" idx="1"/>
          </p:nvPr>
        </p:nvSpPr>
        <p:spPr>
          <a:xfrm>
            <a:off x="2894933" y="4746733"/>
            <a:ext cx="6882401" cy="88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1pPr>
            <a:lvl2pPr marL="914400" indent="-3175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2pPr>
            <a:lvl3pPr marL="914400" indent="1397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3pPr>
            <a:lvl4pPr marL="914400" indent="5969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4pPr>
            <a:lvl5pPr marL="914400" indent="1054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72" name="Google Shape;499;p17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73" name="Google Shape;500;p17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7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نص العنوان"/>
          <p:cNvSpPr txBox="1"/>
          <p:nvPr>
            <p:ph type="title"/>
          </p:nvPr>
        </p:nvSpPr>
        <p:spPr>
          <a:xfrm>
            <a:off x="1919999" y="1389933"/>
            <a:ext cx="12727202" cy="31568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582" name="Google Shape;503;p18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83" name="مستوى النص الأول…"/>
          <p:cNvSpPr txBox="1"/>
          <p:nvPr>
            <p:ph type="body" sz="quarter" idx="1"/>
          </p:nvPr>
        </p:nvSpPr>
        <p:spPr>
          <a:xfrm>
            <a:off x="5323599" y="5762733"/>
            <a:ext cx="6467202" cy="88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1pPr>
            <a:lvl2pPr marL="914400" indent="-3175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2pPr>
            <a:lvl3pPr marL="914400" indent="1397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3pPr>
            <a:lvl4pPr marL="914400" indent="5969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4pPr>
            <a:lvl5pPr marL="914400" indent="1054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84" name="Google Shape;512;p18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85" name="Google Shape;513;p18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86" name="Google Shape;514;p18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8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16;p19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95" name="نص العنوان"/>
          <p:cNvSpPr txBox="1"/>
          <p:nvPr>
            <p:ph type="title"/>
          </p:nvPr>
        </p:nvSpPr>
        <p:spPr>
          <a:xfrm>
            <a:off x="1919999" y="1389933"/>
            <a:ext cx="20544003" cy="16136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596" name="Google Shape;518;p19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97" name="Google Shape;519;p19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9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521;p20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654" name="Google Shape;522;p20"/>
          <p:cNvGrpSpPr/>
          <p:nvPr/>
        </p:nvGrpSpPr>
        <p:grpSpPr>
          <a:xfrm>
            <a:off x="1122897" y="746551"/>
            <a:ext cx="1488170" cy="4810650"/>
            <a:chOff x="284" y="284"/>
            <a:chExt cx="1488168" cy="4810649"/>
          </a:xfrm>
        </p:grpSpPr>
        <p:sp>
          <p:nvSpPr>
            <p:cNvPr id="606" name="Google Shape;523;p20"/>
            <p:cNvSpPr/>
            <p:nvPr/>
          </p:nvSpPr>
          <p:spPr>
            <a:xfrm>
              <a:off x="1332748" y="284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7" name="Google Shape;524;p20"/>
            <p:cNvSpPr/>
            <p:nvPr/>
          </p:nvSpPr>
          <p:spPr>
            <a:xfrm>
              <a:off x="1332748" y="424133"/>
              <a:ext cx="15570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8" name="Google Shape;525;p20"/>
            <p:cNvSpPr/>
            <p:nvPr/>
          </p:nvSpPr>
          <p:spPr>
            <a:xfrm>
              <a:off x="1332748" y="839442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9" name="Google Shape;526;p20"/>
            <p:cNvSpPr/>
            <p:nvPr/>
          </p:nvSpPr>
          <p:spPr>
            <a:xfrm>
              <a:off x="1332748" y="1263293"/>
              <a:ext cx="155706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0" name="Google Shape;527;p20"/>
            <p:cNvSpPr/>
            <p:nvPr/>
          </p:nvSpPr>
          <p:spPr>
            <a:xfrm>
              <a:off x="1332748" y="1687428"/>
              <a:ext cx="15570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1" name="Google Shape;528;p20"/>
            <p:cNvSpPr/>
            <p:nvPr/>
          </p:nvSpPr>
          <p:spPr>
            <a:xfrm>
              <a:off x="1332748" y="2120100"/>
              <a:ext cx="15570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2" name="Google Shape;529;p20"/>
            <p:cNvSpPr/>
            <p:nvPr/>
          </p:nvSpPr>
          <p:spPr>
            <a:xfrm>
              <a:off x="1332748" y="2543952"/>
              <a:ext cx="15570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3" name="Google Shape;530;p20"/>
            <p:cNvSpPr/>
            <p:nvPr/>
          </p:nvSpPr>
          <p:spPr>
            <a:xfrm>
              <a:off x="1332748" y="2967800"/>
              <a:ext cx="15570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4" name="Google Shape;531;p20"/>
            <p:cNvSpPr/>
            <p:nvPr/>
          </p:nvSpPr>
          <p:spPr>
            <a:xfrm>
              <a:off x="1332748" y="3383109"/>
              <a:ext cx="155706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5" name="Google Shape;532;p20"/>
            <p:cNvSpPr/>
            <p:nvPr/>
          </p:nvSpPr>
          <p:spPr>
            <a:xfrm>
              <a:off x="1332748" y="3807244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6" name="Google Shape;533;p20"/>
            <p:cNvSpPr/>
            <p:nvPr/>
          </p:nvSpPr>
          <p:spPr>
            <a:xfrm>
              <a:off x="1332748" y="4239916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7" name="Google Shape;534;p20"/>
            <p:cNvSpPr/>
            <p:nvPr/>
          </p:nvSpPr>
          <p:spPr>
            <a:xfrm>
              <a:off x="1332748" y="4663767"/>
              <a:ext cx="15570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8" name="Google Shape;535;p20"/>
            <p:cNvSpPr/>
            <p:nvPr/>
          </p:nvSpPr>
          <p:spPr>
            <a:xfrm>
              <a:off x="891250" y="284"/>
              <a:ext cx="147167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9" name="Google Shape;536;p20"/>
            <p:cNvSpPr/>
            <p:nvPr/>
          </p:nvSpPr>
          <p:spPr>
            <a:xfrm>
              <a:off x="891250" y="424133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0" name="Google Shape;537;p20"/>
            <p:cNvSpPr/>
            <p:nvPr/>
          </p:nvSpPr>
          <p:spPr>
            <a:xfrm>
              <a:off x="891250" y="839442"/>
              <a:ext cx="147167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1" name="Google Shape;538;p20"/>
            <p:cNvSpPr/>
            <p:nvPr/>
          </p:nvSpPr>
          <p:spPr>
            <a:xfrm>
              <a:off x="891250" y="1263293"/>
              <a:ext cx="147167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2" name="Google Shape;539;p20"/>
            <p:cNvSpPr/>
            <p:nvPr/>
          </p:nvSpPr>
          <p:spPr>
            <a:xfrm>
              <a:off x="891250" y="168742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3" name="Google Shape;540;p20"/>
            <p:cNvSpPr/>
            <p:nvPr/>
          </p:nvSpPr>
          <p:spPr>
            <a:xfrm>
              <a:off x="891250" y="2120100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4" name="Google Shape;541;p20"/>
            <p:cNvSpPr/>
            <p:nvPr/>
          </p:nvSpPr>
          <p:spPr>
            <a:xfrm>
              <a:off x="891250" y="2543952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5" name="Google Shape;542;p20"/>
            <p:cNvSpPr/>
            <p:nvPr/>
          </p:nvSpPr>
          <p:spPr>
            <a:xfrm>
              <a:off x="891250" y="2967800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1448" y="21600"/>
                  </a:cubicBezTo>
                  <a:cubicBezTo>
                    <a:pt x="17798" y="21600"/>
                    <a:pt x="21600" y="16545"/>
                    <a:pt x="21600" y="10194"/>
                  </a:cubicBezTo>
                  <a:cubicBezTo>
                    <a:pt x="21600" y="3844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6" name="Google Shape;543;p20"/>
            <p:cNvSpPr/>
            <p:nvPr/>
          </p:nvSpPr>
          <p:spPr>
            <a:xfrm>
              <a:off x="891250" y="3383109"/>
              <a:ext cx="147167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7" name="Google Shape;544;p20"/>
            <p:cNvSpPr/>
            <p:nvPr/>
          </p:nvSpPr>
          <p:spPr>
            <a:xfrm>
              <a:off x="891250" y="3807244"/>
              <a:ext cx="147167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8" name="Google Shape;545;p20"/>
            <p:cNvSpPr/>
            <p:nvPr/>
          </p:nvSpPr>
          <p:spPr>
            <a:xfrm>
              <a:off x="891250" y="4239916"/>
              <a:ext cx="147167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9" name="Google Shape;546;p20"/>
            <p:cNvSpPr/>
            <p:nvPr/>
          </p:nvSpPr>
          <p:spPr>
            <a:xfrm>
              <a:off x="891250" y="4663767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0" name="Google Shape;547;p20"/>
            <p:cNvSpPr/>
            <p:nvPr/>
          </p:nvSpPr>
          <p:spPr>
            <a:xfrm>
              <a:off x="450037" y="284"/>
              <a:ext cx="14716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1" name="Google Shape;548;p20"/>
            <p:cNvSpPr/>
            <p:nvPr/>
          </p:nvSpPr>
          <p:spPr>
            <a:xfrm>
              <a:off x="450037" y="424133"/>
              <a:ext cx="14716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2" name="Google Shape;549;p20"/>
            <p:cNvSpPr/>
            <p:nvPr/>
          </p:nvSpPr>
          <p:spPr>
            <a:xfrm>
              <a:off x="450037" y="839442"/>
              <a:ext cx="14716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3" name="Google Shape;550;p20"/>
            <p:cNvSpPr/>
            <p:nvPr/>
          </p:nvSpPr>
          <p:spPr>
            <a:xfrm>
              <a:off x="450037" y="1263293"/>
              <a:ext cx="147166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4" name="Google Shape;551;p20"/>
            <p:cNvSpPr/>
            <p:nvPr/>
          </p:nvSpPr>
          <p:spPr>
            <a:xfrm>
              <a:off x="450037" y="168742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5" name="Google Shape;552;p20"/>
            <p:cNvSpPr/>
            <p:nvPr/>
          </p:nvSpPr>
          <p:spPr>
            <a:xfrm>
              <a:off x="450037" y="2120100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6" name="Google Shape;553;p20"/>
            <p:cNvSpPr/>
            <p:nvPr/>
          </p:nvSpPr>
          <p:spPr>
            <a:xfrm>
              <a:off x="450037" y="2543952"/>
              <a:ext cx="14716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7" name="Google Shape;554;p20"/>
            <p:cNvSpPr/>
            <p:nvPr/>
          </p:nvSpPr>
          <p:spPr>
            <a:xfrm>
              <a:off x="450037" y="2967800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8" name="Google Shape;555;p20"/>
            <p:cNvSpPr/>
            <p:nvPr/>
          </p:nvSpPr>
          <p:spPr>
            <a:xfrm>
              <a:off x="450037" y="3383109"/>
              <a:ext cx="147166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9" name="Google Shape;556;p20"/>
            <p:cNvSpPr/>
            <p:nvPr/>
          </p:nvSpPr>
          <p:spPr>
            <a:xfrm>
              <a:off x="450037" y="3807244"/>
              <a:ext cx="14716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0" name="Google Shape;557;p20"/>
            <p:cNvSpPr/>
            <p:nvPr/>
          </p:nvSpPr>
          <p:spPr>
            <a:xfrm>
              <a:off x="450037" y="4239916"/>
              <a:ext cx="14716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1" name="Google Shape;558;p20"/>
            <p:cNvSpPr/>
            <p:nvPr/>
          </p:nvSpPr>
          <p:spPr>
            <a:xfrm>
              <a:off x="450037" y="4663767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2" name="Google Shape;559;p20"/>
            <p:cNvSpPr/>
            <p:nvPr/>
          </p:nvSpPr>
          <p:spPr>
            <a:xfrm>
              <a:off x="284" y="284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3" name="Google Shape;560;p20"/>
            <p:cNvSpPr/>
            <p:nvPr/>
          </p:nvSpPr>
          <p:spPr>
            <a:xfrm>
              <a:off x="284" y="424133"/>
              <a:ext cx="15570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4" name="Google Shape;561;p20"/>
            <p:cNvSpPr/>
            <p:nvPr/>
          </p:nvSpPr>
          <p:spPr>
            <a:xfrm>
              <a:off x="284" y="839442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5" name="Google Shape;562;p20"/>
            <p:cNvSpPr/>
            <p:nvPr/>
          </p:nvSpPr>
          <p:spPr>
            <a:xfrm>
              <a:off x="284" y="1263293"/>
              <a:ext cx="155706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6" name="Google Shape;563;p20"/>
            <p:cNvSpPr/>
            <p:nvPr/>
          </p:nvSpPr>
          <p:spPr>
            <a:xfrm>
              <a:off x="284" y="1687428"/>
              <a:ext cx="15570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7" name="Google Shape;564;p20"/>
            <p:cNvSpPr/>
            <p:nvPr/>
          </p:nvSpPr>
          <p:spPr>
            <a:xfrm>
              <a:off x="284" y="2120100"/>
              <a:ext cx="15570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8" name="Google Shape;565;p20"/>
            <p:cNvSpPr/>
            <p:nvPr/>
          </p:nvSpPr>
          <p:spPr>
            <a:xfrm>
              <a:off x="284" y="2543952"/>
              <a:ext cx="15570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9" name="Google Shape;566;p20"/>
            <p:cNvSpPr/>
            <p:nvPr/>
          </p:nvSpPr>
          <p:spPr>
            <a:xfrm>
              <a:off x="284" y="2967800"/>
              <a:ext cx="15570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0" name="Google Shape;567;p20"/>
            <p:cNvSpPr/>
            <p:nvPr/>
          </p:nvSpPr>
          <p:spPr>
            <a:xfrm>
              <a:off x="284" y="3383109"/>
              <a:ext cx="155706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1" name="Google Shape;568;p20"/>
            <p:cNvSpPr/>
            <p:nvPr/>
          </p:nvSpPr>
          <p:spPr>
            <a:xfrm>
              <a:off x="284" y="3807244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2" name="Google Shape;569;p20"/>
            <p:cNvSpPr/>
            <p:nvPr/>
          </p:nvSpPr>
          <p:spPr>
            <a:xfrm>
              <a:off x="284" y="4239916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3" name="Google Shape;570;p20"/>
            <p:cNvSpPr/>
            <p:nvPr/>
          </p:nvSpPr>
          <p:spPr>
            <a:xfrm>
              <a:off x="284" y="4663767"/>
              <a:ext cx="15570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655" name="نص العنوان"/>
          <p:cNvSpPr txBox="1"/>
          <p:nvPr>
            <p:ph type="title"/>
          </p:nvPr>
        </p:nvSpPr>
        <p:spPr>
          <a:xfrm>
            <a:off x="2868799" y="1389933"/>
            <a:ext cx="18646403" cy="3071201"/>
          </a:xfrm>
          <a:prstGeom prst="rect">
            <a:avLst/>
          </a:prstGeom>
        </p:spPr>
        <p:txBody>
          <a:bodyPr anchor="t"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656" name="Google Shape;572;p20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657" name="Google Shape;573;p20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65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_1_1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575;p21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666" name="نص العنوان"/>
          <p:cNvSpPr txBox="1"/>
          <p:nvPr>
            <p:ph type="title"/>
          </p:nvPr>
        </p:nvSpPr>
        <p:spPr>
          <a:xfrm>
            <a:off x="1919999" y="3880399"/>
            <a:ext cx="10316001" cy="3918402"/>
          </a:xfrm>
          <a:prstGeom prst="rect">
            <a:avLst/>
          </a:prstGeom>
        </p:spPr>
        <p:txBody>
          <a:bodyPr anchor="t"/>
          <a:lstStyle>
            <a:lvl1pPr>
              <a:defRPr sz="8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667" name="مستوى النص الأول…"/>
          <p:cNvSpPr txBox="1"/>
          <p:nvPr>
            <p:ph type="body" sz="quarter" idx="1"/>
          </p:nvPr>
        </p:nvSpPr>
        <p:spPr>
          <a:xfrm>
            <a:off x="2306399" y="7702467"/>
            <a:ext cx="9543202" cy="230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  <a:defRPr sz="4200">
                <a:solidFill>
                  <a:srgbClr val="000000"/>
                </a:solidFill>
              </a:defRPr>
            </a:lvl1pPr>
            <a:lvl2pPr marL="914400" indent="-317500" algn="ctr">
              <a:buClrTx/>
              <a:buSzTx/>
              <a:buFontTx/>
              <a:buNone/>
              <a:defRPr sz="4200">
                <a:solidFill>
                  <a:srgbClr val="000000"/>
                </a:solidFill>
              </a:defRPr>
            </a:lvl2pPr>
            <a:lvl3pPr marL="914400" indent="139700" algn="ctr">
              <a:buClrTx/>
              <a:buSzTx/>
              <a:buFontTx/>
              <a:buNone/>
              <a:defRPr sz="4200">
                <a:solidFill>
                  <a:srgbClr val="000000"/>
                </a:solidFill>
              </a:defRPr>
            </a:lvl3pPr>
            <a:lvl4pPr marL="914400" indent="596900" algn="ctr">
              <a:buClrTx/>
              <a:buSzTx/>
              <a:buFontTx/>
              <a:buNone/>
              <a:defRPr sz="4200">
                <a:solidFill>
                  <a:srgbClr val="000000"/>
                </a:solidFill>
              </a:defRPr>
            </a:lvl4pPr>
            <a:lvl5pPr marL="914400" indent="1054100" algn="ctr">
              <a:buClrTx/>
              <a:buSzTx/>
              <a:buFontTx/>
              <a:buNone/>
              <a:defRPr sz="4200">
                <a:solidFill>
                  <a:srgbClr val="000000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710" name="Google Shape;578;p21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668" name="Google Shape;579;p21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69" name="Google Shape;580;p21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0" name="Google Shape;581;p21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1" name="Google Shape;582;p21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2" name="Google Shape;583;p21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3" name="Google Shape;584;p21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4" name="Google Shape;585;p21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5" name="Google Shape;586;p21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6" name="Google Shape;587;p21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7" name="Google Shape;588;p21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8" name="Google Shape;589;p21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9" name="Google Shape;590;p21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0" name="Google Shape;591;p21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1" name="Google Shape;592;p21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2" name="Google Shape;593;p21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3" name="Google Shape;594;p21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4" name="Google Shape;595;p21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5" name="Google Shape;596;p21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6" name="Google Shape;597;p21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7" name="Google Shape;598;p21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8" name="Google Shape;599;p21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9" name="Google Shape;600;p21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0" name="Google Shape;601;p21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1" name="Google Shape;602;p21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2" name="Google Shape;603;p21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3" name="Google Shape;604;p21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4" name="Google Shape;605;p21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5" name="Google Shape;606;p21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6" name="Google Shape;607;p21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7" name="Google Shape;608;p21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8" name="Google Shape;609;p21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9" name="Google Shape;610;p21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0" name="Google Shape;611;p21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1" name="Google Shape;612;p21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2" name="Google Shape;613;p21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3" name="Google Shape;614;p21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4" name="Google Shape;615;p21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5" name="Google Shape;616;p21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6" name="Google Shape;617;p21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7" name="Google Shape;618;p21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8" name="Google Shape;619;p21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9" name="Google Shape;620;p21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711" name="Google Shape;621;p21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12" name="Google Shape;622;p21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1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نص العنوان"/>
          <p:cNvSpPr txBox="1"/>
          <p:nvPr>
            <p:ph type="title"/>
          </p:nvPr>
        </p:nvSpPr>
        <p:spPr>
          <a:xfrm>
            <a:off x="12192000" y="5658799"/>
            <a:ext cx="9890401" cy="1608002"/>
          </a:xfrm>
          <a:prstGeom prst="rect">
            <a:avLst/>
          </a:prstGeom>
        </p:spPr>
        <p:txBody>
          <a:bodyPr/>
          <a:lstStyle>
            <a:lvl1pPr>
              <a:defRPr sz="96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202" name="مستوى النص الأول…"/>
          <p:cNvSpPr txBox="1"/>
          <p:nvPr>
            <p:ph type="body" sz="quarter" idx="1"/>
          </p:nvPr>
        </p:nvSpPr>
        <p:spPr>
          <a:xfrm>
            <a:off x="13087199" y="7097200"/>
            <a:ext cx="8100001" cy="1920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03" name="Google Shape;105;p3"/>
          <p:cNvSpPr/>
          <p:nvPr/>
        </p:nvSpPr>
        <p:spPr>
          <a:xfrm>
            <a:off x="-1400934" y="-4537268"/>
            <a:ext cx="8052001" cy="8052001"/>
          </a:xfrm>
          <a:prstGeom prst="ellipse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04" name="Google Shape;106;p3"/>
          <p:cNvSpPr/>
          <p:nvPr/>
        </p:nvSpPr>
        <p:spPr>
          <a:xfrm>
            <a:off x="1920120" y="1179088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05" name="Google Shape;107;p3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06" name="Google Shape;108;p3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0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نص العنوان"/>
          <p:cNvSpPr txBox="1"/>
          <p:nvPr>
            <p:ph type="title"/>
          </p:nvPr>
        </p:nvSpPr>
        <p:spPr>
          <a:xfrm>
            <a:off x="1919933" y="1389933"/>
            <a:ext cx="19452801" cy="15256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721" name="Google Shape;625;p22"/>
          <p:cNvSpPr/>
          <p:nvPr/>
        </p:nvSpPr>
        <p:spPr>
          <a:xfrm rot="16200000">
            <a:off x="-94211" y="5809116"/>
            <a:ext cx="8001157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22" name="Google Shape;626;p22"/>
          <p:cNvSpPr/>
          <p:nvPr/>
        </p:nvSpPr>
        <p:spPr>
          <a:xfrm>
            <a:off x="1920447" y="11922721"/>
            <a:ext cx="20543631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23" name="Google Shape;627;p22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24" name="Google Shape;628;p22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2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نص العنوان"/>
          <p:cNvSpPr txBox="1"/>
          <p:nvPr>
            <p:ph type="title"/>
          </p:nvPr>
        </p:nvSpPr>
        <p:spPr>
          <a:xfrm>
            <a:off x="12192000" y="5658799"/>
            <a:ext cx="9890401" cy="1608002"/>
          </a:xfrm>
          <a:prstGeom prst="rect">
            <a:avLst/>
          </a:prstGeom>
        </p:spPr>
        <p:txBody>
          <a:bodyPr/>
          <a:lstStyle>
            <a:lvl1pPr>
              <a:defRPr sz="96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733" name="مستوى النص الأول…"/>
          <p:cNvSpPr txBox="1"/>
          <p:nvPr>
            <p:ph type="body" sz="quarter" idx="1"/>
          </p:nvPr>
        </p:nvSpPr>
        <p:spPr>
          <a:xfrm>
            <a:off x="13087199" y="7097200"/>
            <a:ext cx="8100001" cy="1920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776" name="Google Shape;633;p23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734" name="Google Shape;634;p23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5" name="Google Shape;635;p23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6" name="Google Shape;636;p23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7" name="Google Shape;637;p23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8" name="Google Shape;638;p23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9" name="Google Shape;639;p23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0" name="Google Shape;640;p23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1" name="Google Shape;641;p23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2" name="Google Shape;642;p23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3" name="Google Shape;643;p23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4" name="Google Shape;644;p23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5" name="Google Shape;645;p23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6" name="Google Shape;646;p23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7" name="Google Shape;647;p23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8" name="Google Shape;648;p23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9" name="Google Shape;649;p23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0" name="Google Shape;650;p23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1" name="Google Shape;651;p23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2" name="Google Shape;652;p23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3" name="Google Shape;653;p23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4" name="Google Shape;654;p23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5" name="Google Shape;655;p23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6" name="Google Shape;656;p23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7" name="Google Shape;657;p23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8" name="Google Shape;658;p23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9" name="Google Shape;659;p23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0" name="Google Shape;660;p23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1" name="Google Shape;661;p23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2" name="Google Shape;662;p23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3" name="Google Shape;663;p23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4" name="Google Shape;664;p23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5" name="Google Shape;665;p23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6" name="Google Shape;666;p23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7" name="Google Shape;667;p23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8" name="Google Shape;668;p23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9" name="Google Shape;669;p23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0" name="Google Shape;670;p23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1" name="Google Shape;671;p23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2" name="Google Shape;672;p23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3" name="Google Shape;673;p23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4" name="Google Shape;674;p23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5" name="Google Shape;675;p23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777" name="Google Shape;676;p23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78" name="Google Shape;677;p23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7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679;p24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87" name="Google Shape;680;p24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88" name="نص العنوان"/>
          <p:cNvSpPr txBox="1"/>
          <p:nvPr>
            <p:ph type="title"/>
          </p:nvPr>
        </p:nvSpPr>
        <p:spPr>
          <a:xfrm>
            <a:off x="5201999" y="5049199"/>
            <a:ext cx="13980002" cy="1608002"/>
          </a:xfrm>
          <a:prstGeom prst="rect">
            <a:avLst/>
          </a:prstGeom>
        </p:spPr>
        <p:txBody>
          <a:bodyPr/>
          <a:lstStyle>
            <a:lvl1pPr>
              <a:defRPr sz="96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789" name="مستوى النص الأول…"/>
          <p:cNvSpPr txBox="1"/>
          <p:nvPr>
            <p:ph type="body" sz="quarter" idx="1"/>
          </p:nvPr>
        </p:nvSpPr>
        <p:spPr>
          <a:xfrm>
            <a:off x="8141999" y="6487599"/>
            <a:ext cx="8100002" cy="1920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90" name="Google Shape;684;p24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91" name="Google Shape;685;p24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9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687;p25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00" name="نص العنوان"/>
          <p:cNvSpPr txBox="1"/>
          <p:nvPr>
            <p:ph type="title"/>
          </p:nvPr>
        </p:nvSpPr>
        <p:spPr>
          <a:xfrm>
            <a:off x="560866" y="5658767"/>
            <a:ext cx="13980002" cy="1608001"/>
          </a:xfrm>
          <a:prstGeom prst="rect">
            <a:avLst/>
          </a:prstGeom>
        </p:spPr>
        <p:txBody>
          <a:bodyPr/>
          <a:lstStyle>
            <a:lvl1pPr>
              <a:defRPr sz="96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801" name="مستوى النص الأول…"/>
          <p:cNvSpPr txBox="1"/>
          <p:nvPr>
            <p:ph type="body" sz="quarter" idx="1"/>
          </p:nvPr>
        </p:nvSpPr>
        <p:spPr>
          <a:xfrm>
            <a:off x="3500866" y="7097167"/>
            <a:ext cx="8100001" cy="1920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02" name="Google Shape;691;p25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03" name="Google Shape;692;p25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04" name="Google Shape;693;p25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0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695;p26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13" name="مستوى النص الأول…"/>
          <p:cNvSpPr txBox="1"/>
          <p:nvPr>
            <p:ph type="body" sz="quarter" idx="1"/>
          </p:nvPr>
        </p:nvSpPr>
        <p:spPr>
          <a:xfrm>
            <a:off x="1919999" y="8632933"/>
            <a:ext cx="6467201" cy="88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1pPr>
            <a:lvl2pPr marL="914400" indent="-3175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2pPr>
            <a:lvl3pPr marL="914400" indent="1397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3pPr>
            <a:lvl4pPr marL="914400" indent="5969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4pPr>
            <a:lvl5pPr marL="914400" indent="1054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14" name="نص العنوان"/>
          <p:cNvSpPr txBox="1"/>
          <p:nvPr>
            <p:ph type="title"/>
          </p:nvPr>
        </p:nvSpPr>
        <p:spPr>
          <a:xfrm>
            <a:off x="1919999" y="1389933"/>
            <a:ext cx="20544003" cy="3151201"/>
          </a:xfrm>
          <a:prstGeom prst="rect">
            <a:avLst/>
          </a:prstGeom>
        </p:spPr>
        <p:txBody>
          <a:bodyPr anchor="t"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815" name="Google Shape;703;p26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16" name="Google Shape;704;p26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1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2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نص العنوان"/>
          <p:cNvSpPr txBox="1"/>
          <p:nvPr>
            <p:ph type="title"/>
          </p:nvPr>
        </p:nvSpPr>
        <p:spPr>
          <a:xfrm>
            <a:off x="8214000" y="1389933"/>
            <a:ext cx="7956001" cy="1665601"/>
          </a:xfrm>
          <a:prstGeom prst="rect">
            <a:avLst/>
          </a:prstGeom>
        </p:spPr>
        <p:txBody>
          <a:bodyPr anchor="t"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825" name="Google Shape;716;p28"/>
          <p:cNvSpPr/>
          <p:nvPr/>
        </p:nvSpPr>
        <p:spPr>
          <a:xfrm rot="16200000">
            <a:off x="-94211" y="5809116"/>
            <a:ext cx="8001157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26" name="مستوى النص الأول…"/>
          <p:cNvSpPr txBox="1"/>
          <p:nvPr>
            <p:ph type="body" sz="quarter" idx="1"/>
          </p:nvPr>
        </p:nvSpPr>
        <p:spPr>
          <a:xfrm>
            <a:off x="10742532" y="5130600"/>
            <a:ext cx="4737602" cy="88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1pPr>
            <a:lvl2pPr marL="914400" indent="-3175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2pPr>
            <a:lvl3pPr marL="914400" indent="1397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3pPr>
            <a:lvl4pPr marL="914400" indent="5969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4pPr>
            <a:lvl5pPr marL="914400" indent="1054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27" name="Google Shape;729;p28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28" name="Google Shape;730;p28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871" name="Google Shape;731;p28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829" name="Google Shape;732;p28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0" name="Google Shape;733;p28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1" name="Google Shape;734;p28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2" name="Google Shape;735;p28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3" name="Google Shape;736;p28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4" name="Google Shape;737;p28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5" name="Google Shape;738;p28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6" name="Google Shape;739;p28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7" name="Google Shape;740;p28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8" name="Google Shape;741;p28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9" name="Google Shape;742;p28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0" name="Google Shape;743;p28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1" name="Google Shape;744;p28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2" name="Google Shape;745;p28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3" name="Google Shape;746;p28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4" name="Google Shape;747;p28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5" name="Google Shape;748;p28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6" name="Google Shape;749;p28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7" name="Google Shape;750;p28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8" name="Google Shape;751;p28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9" name="Google Shape;752;p28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0" name="Google Shape;753;p28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1" name="Google Shape;754;p28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2" name="Google Shape;755;p28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3" name="Google Shape;756;p28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4" name="Google Shape;757;p28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5" name="Google Shape;758;p28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6" name="Google Shape;759;p28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7" name="Google Shape;760;p28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8" name="Google Shape;761;p28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9" name="Google Shape;762;p28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0" name="Google Shape;763;p28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1" name="Google Shape;764;p28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2" name="Google Shape;765;p28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3" name="Google Shape;766;p28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4" name="Google Shape;767;p28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5" name="Google Shape;768;p28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6" name="Google Shape;769;p28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7" name="Google Shape;770;p28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8" name="Google Shape;771;p28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9" name="Google Shape;772;p28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70" name="Google Shape;773;p28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87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775;p29"/>
          <p:cNvSpPr/>
          <p:nvPr/>
        </p:nvSpPr>
        <p:spPr>
          <a:xfrm rot="16200000">
            <a:off x="-94211" y="5809116"/>
            <a:ext cx="8001157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80" name="نص العنوان"/>
          <p:cNvSpPr txBox="1"/>
          <p:nvPr>
            <p:ph type="title"/>
          </p:nvPr>
        </p:nvSpPr>
        <p:spPr>
          <a:xfrm>
            <a:off x="1919999" y="1389933"/>
            <a:ext cx="10272002" cy="32288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881" name="مستوى النص الأول…"/>
          <p:cNvSpPr txBox="1"/>
          <p:nvPr>
            <p:ph type="body" sz="quarter" idx="1"/>
          </p:nvPr>
        </p:nvSpPr>
        <p:spPr>
          <a:xfrm>
            <a:off x="2408799" y="6081199"/>
            <a:ext cx="8100001" cy="29784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 sz="3600"/>
            </a:lvl1pPr>
            <a:lvl2pPr marL="914400" indent="-317500">
              <a:buClrTx/>
              <a:buSzTx/>
              <a:buFontTx/>
              <a:buNone/>
              <a:defRPr sz="3600"/>
            </a:lvl2pPr>
            <a:lvl3pPr marL="914400" indent="139700">
              <a:buClrTx/>
              <a:buSzTx/>
              <a:buFontTx/>
              <a:buNone/>
              <a:defRPr sz="3600"/>
            </a:lvl3pPr>
            <a:lvl4pPr marL="914400" indent="596900">
              <a:buClrTx/>
              <a:buSzTx/>
              <a:buFontTx/>
              <a:buNone/>
              <a:defRPr sz="3600"/>
            </a:lvl4pPr>
            <a:lvl5pPr marL="914400" indent="1054100">
              <a:buClrTx/>
              <a:buSzTx/>
              <a:buFont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82" name="Google Shape;778;p29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83" name="Google Shape;779;p29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8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نص العنوان"/>
          <p:cNvSpPr txBox="1"/>
          <p:nvPr>
            <p:ph type="title"/>
          </p:nvPr>
        </p:nvSpPr>
        <p:spPr>
          <a:xfrm>
            <a:off x="1919999" y="1389933"/>
            <a:ext cx="20544003" cy="1527201"/>
          </a:xfrm>
          <a:prstGeom prst="rect">
            <a:avLst/>
          </a:prstGeom>
        </p:spPr>
        <p:txBody>
          <a:bodyPr anchor="t"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892" name="مستوى النص الأول…"/>
          <p:cNvSpPr txBox="1"/>
          <p:nvPr>
            <p:ph type="body" sz="quarter" idx="1"/>
          </p:nvPr>
        </p:nvSpPr>
        <p:spPr>
          <a:xfrm>
            <a:off x="4198199" y="4189600"/>
            <a:ext cx="7204002" cy="88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1pPr>
            <a:lvl2pPr marL="914400" indent="-3175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2pPr>
            <a:lvl3pPr marL="914400" indent="1397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3pPr>
            <a:lvl4pPr marL="914400" indent="5969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4pPr>
            <a:lvl5pPr marL="914400" indent="1054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93" name="Google Shape;800;p30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94" name="Google Shape;801;p30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937" name="Google Shape;802;p30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895" name="Google Shape;803;p30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96" name="Google Shape;804;p30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97" name="Google Shape;805;p30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98" name="Google Shape;806;p30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99" name="Google Shape;807;p30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0" name="Google Shape;808;p30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1" name="Google Shape;809;p30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2" name="Google Shape;810;p30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3" name="Google Shape;811;p30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4" name="Google Shape;812;p30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5" name="Google Shape;813;p30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6" name="Google Shape;814;p30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7" name="Google Shape;815;p30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8" name="Google Shape;816;p30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9" name="Google Shape;817;p30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0" name="Google Shape;818;p30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1" name="Google Shape;819;p30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2" name="Google Shape;820;p30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3" name="Google Shape;821;p30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4" name="Google Shape;822;p30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5" name="Google Shape;823;p30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6" name="Google Shape;824;p30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7" name="Google Shape;825;p30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8" name="Google Shape;826;p30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9" name="Google Shape;827;p30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0" name="Google Shape;828;p30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1" name="Google Shape;829;p30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2" name="Google Shape;830;p30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3" name="Google Shape;831;p30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4" name="Google Shape;832;p30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5" name="Google Shape;833;p30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6" name="Google Shape;834;p30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7" name="Google Shape;835;p30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8" name="Google Shape;836;p30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9" name="Google Shape;837;p30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0" name="Google Shape;838;p30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1" name="Google Shape;839;p30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2" name="Google Shape;840;p30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3" name="Google Shape;841;p30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4" name="Google Shape;842;p30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5" name="Google Shape;843;p30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6" name="Google Shape;844;p30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93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" name="Google Shape;846;p31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46" name="Google Shape;847;p31"/>
          <p:cNvSpPr/>
          <p:nvPr/>
        </p:nvSpPr>
        <p:spPr>
          <a:xfrm>
            <a:off x="1920447" y="11922721"/>
            <a:ext cx="20543631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47" name="نص العنوان"/>
          <p:cNvSpPr txBox="1"/>
          <p:nvPr>
            <p:ph type="title"/>
          </p:nvPr>
        </p:nvSpPr>
        <p:spPr>
          <a:xfrm>
            <a:off x="1919999" y="1389933"/>
            <a:ext cx="18933602" cy="32072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948" name="مستوى النص الأول…"/>
          <p:cNvSpPr txBox="1"/>
          <p:nvPr>
            <p:ph type="body" sz="quarter" idx="1"/>
          </p:nvPr>
        </p:nvSpPr>
        <p:spPr>
          <a:xfrm>
            <a:off x="8001666" y="6045000"/>
            <a:ext cx="8812801" cy="29464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 sz="4200"/>
            </a:lvl1pPr>
            <a:lvl2pPr marL="914400" indent="-317500">
              <a:buClrTx/>
              <a:buSzTx/>
              <a:buFontTx/>
              <a:buNone/>
              <a:defRPr sz="4200"/>
            </a:lvl2pPr>
            <a:lvl3pPr marL="914400" indent="139700">
              <a:buClrTx/>
              <a:buSzTx/>
              <a:buFontTx/>
              <a:buNone/>
              <a:defRPr sz="4200"/>
            </a:lvl3pPr>
            <a:lvl4pPr marL="914400" indent="596900">
              <a:buClrTx/>
              <a:buSzTx/>
              <a:buFontTx/>
              <a:buNone/>
              <a:defRPr sz="4200"/>
            </a:lvl4pPr>
            <a:lvl5pPr marL="914400" indent="1054100">
              <a:buClrTx/>
              <a:buSzTx/>
              <a:buFontTx/>
              <a:buNone/>
              <a:defRPr sz="42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949" name="Google Shape;850;p31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50" name="Google Shape;851;p31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5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Google Shape;853;p32"/>
          <p:cNvSpPr/>
          <p:nvPr/>
        </p:nvSpPr>
        <p:spPr>
          <a:xfrm rot="16200000">
            <a:off x="-94211" y="5809116"/>
            <a:ext cx="8001157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59" name="Google Shape;854;p32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60" name="نص العنوان"/>
          <p:cNvSpPr txBox="1"/>
          <p:nvPr>
            <p:ph type="title"/>
          </p:nvPr>
        </p:nvSpPr>
        <p:spPr>
          <a:xfrm>
            <a:off x="1919999" y="1389933"/>
            <a:ext cx="7084801" cy="16656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961" name="مستوى النص الأول…"/>
          <p:cNvSpPr txBox="1"/>
          <p:nvPr>
            <p:ph type="body" sz="quarter" idx="1"/>
          </p:nvPr>
        </p:nvSpPr>
        <p:spPr>
          <a:xfrm>
            <a:off x="13924399" y="3799274"/>
            <a:ext cx="8163201" cy="9704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</a:lvl1pPr>
            <a:lvl2pPr marL="914400" indent="-317500">
              <a:buClrTx/>
              <a:buSzTx/>
              <a:buFontTx/>
              <a:buNone/>
            </a:lvl2pPr>
            <a:lvl3pPr marL="914400" indent="139700">
              <a:buClrTx/>
              <a:buSzTx/>
              <a:buFontTx/>
              <a:buNone/>
            </a:lvl3pPr>
            <a:lvl4pPr marL="914400" indent="596900">
              <a:buClrTx/>
              <a:buSzTx/>
              <a:buFontTx/>
              <a:buNone/>
            </a:lvl4pPr>
            <a:lvl5pPr marL="914400" indent="1054100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962" name="Google Shape;862;p32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63" name="Google Shape;863;p32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6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174;p7"/>
          <p:cNvSpPr/>
          <p:nvPr/>
        </p:nvSpPr>
        <p:spPr>
          <a:xfrm flipH="1">
            <a:off x="21330948" y="-4483380"/>
            <a:ext cx="8001157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15" name="Google Shape;116;p5"/>
          <p:cNvSpPr/>
          <p:nvPr/>
        </p:nvSpPr>
        <p:spPr>
          <a:xfrm rot="16200000">
            <a:off x="-4933832" y="6952239"/>
            <a:ext cx="8001156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16" name="مستوى النص الأول…"/>
          <p:cNvSpPr txBox="1"/>
          <p:nvPr>
            <p:ph type="body" sz="quarter" idx="1"/>
          </p:nvPr>
        </p:nvSpPr>
        <p:spPr>
          <a:xfrm>
            <a:off x="4271199" y="7210533"/>
            <a:ext cx="7920801" cy="88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1pPr>
            <a:lvl2pPr marL="914400" indent="-3175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2pPr>
            <a:lvl3pPr marL="914400" indent="1397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3pPr>
            <a:lvl4pPr marL="914400" indent="5969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4pPr>
            <a:lvl5pPr marL="914400" indent="1054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219" name="تجميع"/>
          <p:cNvGrpSpPr/>
          <p:nvPr/>
        </p:nvGrpSpPr>
        <p:grpSpPr>
          <a:xfrm flipH="1" rot="10800000">
            <a:off x="23770914" y="1367386"/>
            <a:ext cx="579221" cy="11209854"/>
            <a:chOff x="0" y="0"/>
            <a:chExt cx="579219" cy="11209852"/>
          </a:xfrm>
        </p:grpSpPr>
        <p:sp>
          <p:nvSpPr>
            <p:cNvPr id="217" name="Google Shape;123;p5"/>
            <p:cNvSpPr/>
            <p:nvPr/>
          </p:nvSpPr>
          <p:spPr>
            <a:xfrm>
              <a:off x="0" y="265"/>
              <a:ext cx="579220" cy="112095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0733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8" name="Google Shape;124;p5"/>
            <p:cNvSpPr/>
            <p:nvPr/>
          </p:nvSpPr>
          <p:spPr>
            <a:xfrm>
              <a:off x="0" y="0"/>
              <a:ext cx="579220" cy="93628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0733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22" name="تجميع"/>
          <p:cNvGrpSpPr/>
          <p:nvPr/>
        </p:nvGrpSpPr>
        <p:grpSpPr>
          <a:xfrm>
            <a:off x="20191079" y="295732"/>
            <a:ext cx="2279740" cy="521699"/>
            <a:chOff x="0" y="0"/>
            <a:chExt cx="2279739" cy="521697"/>
          </a:xfrm>
        </p:grpSpPr>
        <p:sp>
          <p:nvSpPr>
            <p:cNvPr id="220" name="Google Shape;123;p5"/>
            <p:cNvSpPr/>
            <p:nvPr/>
          </p:nvSpPr>
          <p:spPr>
            <a:xfrm rot="16200000">
              <a:off x="998252" y="-759790"/>
              <a:ext cx="520305" cy="20426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0733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" name="Google Shape;124;p5"/>
            <p:cNvSpPr/>
            <p:nvPr/>
          </p:nvSpPr>
          <p:spPr>
            <a:xfrm rot="16200000">
              <a:off x="592919" y="-592920"/>
              <a:ext cx="520306" cy="17061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0733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307" name="Google Shape;10;p2"/>
          <p:cNvGrpSpPr/>
          <p:nvPr/>
        </p:nvGrpSpPr>
        <p:grpSpPr>
          <a:xfrm>
            <a:off x="-408741" y="-3679905"/>
            <a:ext cx="3058068" cy="6205727"/>
            <a:chOff x="0" y="0"/>
            <a:chExt cx="3058066" cy="6205726"/>
          </a:xfrm>
        </p:grpSpPr>
        <p:sp>
          <p:nvSpPr>
            <p:cNvPr id="223" name="Google Shape;11;p2"/>
            <p:cNvSpPr/>
            <p:nvPr/>
          </p:nvSpPr>
          <p:spPr>
            <a:xfrm>
              <a:off x="2868222" y="0"/>
              <a:ext cx="189845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" name="Google Shape;12;p2"/>
            <p:cNvSpPr/>
            <p:nvPr/>
          </p:nvSpPr>
          <p:spPr>
            <a:xfrm>
              <a:off x="2868222" y="546763"/>
              <a:ext cx="189845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" name="Google Shape;13;p2"/>
            <p:cNvSpPr/>
            <p:nvPr/>
          </p:nvSpPr>
          <p:spPr>
            <a:xfrm>
              <a:off x="2868222" y="1082511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" name="Google Shape;14;p2"/>
            <p:cNvSpPr/>
            <p:nvPr/>
          </p:nvSpPr>
          <p:spPr>
            <a:xfrm>
              <a:off x="2868222" y="1629278"/>
              <a:ext cx="189845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7" name="Google Shape;15;p2"/>
            <p:cNvSpPr/>
            <p:nvPr/>
          </p:nvSpPr>
          <p:spPr>
            <a:xfrm>
              <a:off x="2868222" y="2176411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8" name="Google Shape;16;p2"/>
            <p:cNvSpPr/>
            <p:nvPr/>
          </p:nvSpPr>
          <p:spPr>
            <a:xfrm>
              <a:off x="2868222" y="2734557"/>
              <a:ext cx="189845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9" name="Google Shape;17;p2"/>
            <p:cNvSpPr/>
            <p:nvPr/>
          </p:nvSpPr>
          <p:spPr>
            <a:xfrm>
              <a:off x="2868222" y="3281325"/>
              <a:ext cx="189845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0" name="Google Shape;18;p2"/>
            <p:cNvSpPr/>
            <p:nvPr/>
          </p:nvSpPr>
          <p:spPr>
            <a:xfrm>
              <a:off x="2868222" y="3828088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1" name="Google Shape;19;p2"/>
            <p:cNvSpPr/>
            <p:nvPr/>
          </p:nvSpPr>
          <p:spPr>
            <a:xfrm>
              <a:off x="2868222" y="4363836"/>
              <a:ext cx="189845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2" name="Google Shape;20;p2"/>
            <p:cNvSpPr/>
            <p:nvPr/>
          </p:nvSpPr>
          <p:spPr>
            <a:xfrm>
              <a:off x="2868222" y="4910970"/>
              <a:ext cx="189845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" name="Google Shape;21;p2"/>
            <p:cNvSpPr/>
            <p:nvPr/>
          </p:nvSpPr>
          <p:spPr>
            <a:xfrm>
              <a:off x="2868222" y="5469115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" name="Google Shape;22;p2"/>
            <p:cNvSpPr/>
            <p:nvPr/>
          </p:nvSpPr>
          <p:spPr>
            <a:xfrm>
              <a:off x="2868222" y="6015882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" name="Google Shape;23;p2"/>
            <p:cNvSpPr/>
            <p:nvPr/>
          </p:nvSpPr>
          <p:spPr>
            <a:xfrm>
              <a:off x="2868222" y="0"/>
              <a:ext cx="189845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" name="Google Shape;24;p2"/>
            <p:cNvSpPr/>
            <p:nvPr/>
          </p:nvSpPr>
          <p:spPr>
            <a:xfrm>
              <a:off x="2868222" y="546763"/>
              <a:ext cx="189845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" name="Google Shape;25;p2"/>
            <p:cNvSpPr/>
            <p:nvPr/>
          </p:nvSpPr>
          <p:spPr>
            <a:xfrm>
              <a:off x="2868222" y="1082511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8" name="Google Shape;26;p2"/>
            <p:cNvSpPr/>
            <p:nvPr/>
          </p:nvSpPr>
          <p:spPr>
            <a:xfrm>
              <a:off x="2868222" y="1629278"/>
              <a:ext cx="189845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9" name="Google Shape;27;p2"/>
            <p:cNvSpPr/>
            <p:nvPr/>
          </p:nvSpPr>
          <p:spPr>
            <a:xfrm>
              <a:off x="2868222" y="2176411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0" name="Google Shape;28;p2"/>
            <p:cNvSpPr/>
            <p:nvPr/>
          </p:nvSpPr>
          <p:spPr>
            <a:xfrm>
              <a:off x="2868222" y="2734557"/>
              <a:ext cx="189845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1" name="Google Shape;29;p2"/>
            <p:cNvSpPr/>
            <p:nvPr/>
          </p:nvSpPr>
          <p:spPr>
            <a:xfrm>
              <a:off x="2868222" y="3281325"/>
              <a:ext cx="189845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2" name="Google Shape;30;p2"/>
            <p:cNvSpPr/>
            <p:nvPr/>
          </p:nvSpPr>
          <p:spPr>
            <a:xfrm>
              <a:off x="2868222" y="3828088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3" name="Google Shape;31;p2"/>
            <p:cNvSpPr/>
            <p:nvPr/>
          </p:nvSpPr>
          <p:spPr>
            <a:xfrm>
              <a:off x="2868222" y="4363836"/>
              <a:ext cx="189845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" name="Google Shape;32;p2"/>
            <p:cNvSpPr/>
            <p:nvPr/>
          </p:nvSpPr>
          <p:spPr>
            <a:xfrm>
              <a:off x="2868222" y="4910970"/>
              <a:ext cx="189845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" name="Google Shape;33;p2"/>
            <p:cNvSpPr/>
            <p:nvPr/>
          </p:nvSpPr>
          <p:spPr>
            <a:xfrm>
              <a:off x="2868222" y="5469115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" name="Google Shape;34;p2"/>
            <p:cNvSpPr/>
            <p:nvPr/>
          </p:nvSpPr>
          <p:spPr>
            <a:xfrm>
              <a:off x="2868222" y="6015882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" name="Google Shape;35;p2"/>
            <p:cNvSpPr/>
            <p:nvPr/>
          </p:nvSpPr>
          <p:spPr>
            <a:xfrm>
              <a:off x="2299058" y="0"/>
              <a:ext cx="189844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" name="Google Shape;36;p2"/>
            <p:cNvSpPr/>
            <p:nvPr/>
          </p:nvSpPr>
          <p:spPr>
            <a:xfrm>
              <a:off x="2299058" y="546763"/>
              <a:ext cx="189844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" name="Google Shape;37;p2"/>
            <p:cNvSpPr/>
            <p:nvPr/>
          </p:nvSpPr>
          <p:spPr>
            <a:xfrm>
              <a:off x="2299058" y="1082511"/>
              <a:ext cx="189844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0" name="Google Shape;38;p2"/>
            <p:cNvSpPr/>
            <p:nvPr/>
          </p:nvSpPr>
          <p:spPr>
            <a:xfrm>
              <a:off x="2299058" y="1629278"/>
              <a:ext cx="189844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1" name="Google Shape;39;p2"/>
            <p:cNvSpPr/>
            <p:nvPr/>
          </p:nvSpPr>
          <p:spPr>
            <a:xfrm>
              <a:off x="2299058" y="2176411"/>
              <a:ext cx="189844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2" name="Google Shape;40;p2"/>
            <p:cNvSpPr/>
            <p:nvPr/>
          </p:nvSpPr>
          <p:spPr>
            <a:xfrm>
              <a:off x="2299058" y="2734557"/>
              <a:ext cx="189844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3" name="Google Shape;41;p2"/>
            <p:cNvSpPr/>
            <p:nvPr/>
          </p:nvSpPr>
          <p:spPr>
            <a:xfrm>
              <a:off x="2299058" y="3281325"/>
              <a:ext cx="189844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4" name="Google Shape;42;p2"/>
            <p:cNvSpPr/>
            <p:nvPr/>
          </p:nvSpPr>
          <p:spPr>
            <a:xfrm>
              <a:off x="2299058" y="3828088"/>
              <a:ext cx="189844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3844"/>
                    <a:pt x="0" y="10194"/>
                  </a:cubicBezTo>
                  <a:cubicBezTo>
                    <a:pt x="0" y="16545"/>
                    <a:pt x="3802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5" name="Google Shape;43;p2"/>
            <p:cNvSpPr/>
            <p:nvPr/>
          </p:nvSpPr>
          <p:spPr>
            <a:xfrm>
              <a:off x="2299058" y="4363836"/>
              <a:ext cx="189844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" name="Google Shape;44;p2"/>
            <p:cNvSpPr/>
            <p:nvPr/>
          </p:nvSpPr>
          <p:spPr>
            <a:xfrm>
              <a:off x="2299058" y="4910970"/>
              <a:ext cx="189844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" name="Google Shape;45;p2"/>
            <p:cNvSpPr/>
            <p:nvPr/>
          </p:nvSpPr>
          <p:spPr>
            <a:xfrm>
              <a:off x="2299058" y="5469115"/>
              <a:ext cx="189844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" name="Google Shape;46;p2"/>
            <p:cNvSpPr/>
            <p:nvPr/>
          </p:nvSpPr>
          <p:spPr>
            <a:xfrm>
              <a:off x="2299058" y="6015882"/>
              <a:ext cx="189844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" name="Google Shape;47;p2"/>
            <p:cNvSpPr/>
            <p:nvPr/>
          </p:nvSpPr>
          <p:spPr>
            <a:xfrm>
              <a:off x="1718875" y="0"/>
              <a:ext cx="200859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" name="Google Shape;48;p2"/>
            <p:cNvSpPr/>
            <p:nvPr/>
          </p:nvSpPr>
          <p:spPr>
            <a:xfrm>
              <a:off x="1718875" y="546763"/>
              <a:ext cx="200859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1" name="Google Shape;49;p2"/>
            <p:cNvSpPr/>
            <p:nvPr/>
          </p:nvSpPr>
          <p:spPr>
            <a:xfrm>
              <a:off x="1718875" y="1082511"/>
              <a:ext cx="200859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2" name="Google Shape;50;p2"/>
            <p:cNvSpPr/>
            <p:nvPr/>
          </p:nvSpPr>
          <p:spPr>
            <a:xfrm>
              <a:off x="1718875" y="1629278"/>
              <a:ext cx="200859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3" name="Google Shape;51;p2"/>
            <p:cNvSpPr/>
            <p:nvPr/>
          </p:nvSpPr>
          <p:spPr>
            <a:xfrm>
              <a:off x="1718875" y="2176411"/>
              <a:ext cx="200859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4" name="Google Shape;52;p2"/>
            <p:cNvSpPr/>
            <p:nvPr/>
          </p:nvSpPr>
          <p:spPr>
            <a:xfrm>
              <a:off x="1718875" y="2734557"/>
              <a:ext cx="200859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5" name="Google Shape;53;p2"/>
            <p:cNvSpPr/>
            <p:nvPr/>
          </p:nvSpPr>
          <p:spPr>
            <a:xfrm>
              <a:off x="1718875" y="3281325"/>
              <a:ext cx="200859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6" name="Google Shape;54;p2"/>
            <p:cNvSpPr/>
            <p:nvPr/>
          </p:nvSpPr>
          <p:spPr>
            <a:xfrm>
              <a:off x="1718875" y="3828088"/>
              <a:ext cx="200859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7" name="Google Shape;55;p2"/>
            <p:cNvSpPr/>
            <p:nvPr/>
          </p:nvSpPr>
          <p:spPr>
            <a:xfrm>
              <a:off x="1718875" y="4363836"/>
              <a:ext cx="200859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8" name="Google Shape;56;p2"/>
            <p:cNvSpPr/>
            <p:nvPr/>
          </p:nvSpPr>
          <p:spPr>
            <a:xfrm>
              <a:off x="1718875" y="4910970"/>
              <a:ext cx="200859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9" name="Google Shape;57;p2"/>
            <p:cNvSpPr/>
            <p:nvPr/>
          </p:nvSpPr>
          <p:spPr>
            <a:xfrm>
              <a:off x="1718875" y="5469115"/>
              <a:ext cx="200859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0" name="Google Shape;58;p2"/>
            <p:cNvSpPr/>
            <p:nvPr/>
          </p:nvSpPr>
          <p:spPr>
            <a:xfrm>
              <a:off x="1718875" y="6015882"/>
              <a:ext cx="200859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1" name="Google Shape;59;p2"/>
            <p:cNvSpPr/>
            <p:nvPr/>
          </p:nvSpPr>
          <p:spPr>
            <a:xfrm>
              <a:off x="1149343" y="0"/>
              <a:ext cx="189845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2" name="Google Shape;60;p2"/>
            <p:cNvSpPr/>
            <p:nvPr/>
          </p:nvSpPr>
          <p:spPr>
            <a:xfrm>
              <a:off x="1149343" y="546763"/>
              <a:ext cx="189845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3" name="Google Shape;61;p2"/>
            <p:cNvSpPr/>
            <p:nvPr/>
          </p:nvSpPr>
          <p:spPr>
            <a:xfrm>
              <a:off x="1149343" y="1082511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4" name="Google Shape;62;p2"/>
            <p:cNvSpPr/>
            <p:nvPr/>
          </p:nvSpPr>
          <p:spPr>
            <a:xfrm>
              <a:off x="1149343" y="1629278"/>
              <a:ext cx="189845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5" name="Google Shape;63;p2"/>
            <p:cNvSpPr/>
            <p:nvPr/>
          </p:nvSpPr>
          <p:spPr>
            <a:xfrm>
              <a:off x="1149343" y="2176411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6" name="Google Shape;64;p2"/>
            <p:cNvSpPr/>
            <p:nvPr/>
          </p:nvSpPr>
          <p:spPr>
            <a:xfrm>
              <a:off x="1149343" y="2734557"/>
              <a:ext cx="189845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7" name="Google Shape;65;p2"/>
            <p:cNvSpPr/>
            <p:nvPr/>
          </p:nvSpPr>
          <p:spPr>
            <a:xfrm>
              <a:off x="1149343" y="3281325"/>
              <a:ext cx="189845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8" name="Google Shape;66;p2"/>
            <p:cNvSpPr/>
            <p:nvPr/>
          </p:nvSpPr>
          <p:spPr>
            <a:xfrm>
              <a:off x="1149343" y="3828088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1448" y="21600"/>
                  </a:cubicBezTo>
                  <a:cubicBezTo>
                    <a:pt x="17798" y="21600"/>
                    <a:pt x="21600" y="16545"/>
                    <a:pt x="21600" y="10194"/>
                  </a:cubicBezTo>
                  <a:cubicBezTo>
                    <a:pt x="21600" y="3844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9" name="Google Shape;67;p2"/>
            <p:cNvSpPr/>
            <p:nvPr/>
          </p:nvSpPr>
          <p:spPr>
            <a:xfrm>
              <a:off x="1149343" y="4363836"/>
              <a:ext cx="189845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0" name="Google Shape;68;p2"/>
            <p:cNvSpPr/>
            <p:nvPr/>
          </p:nvSpPr>
          <p:spPr>
            <a:xfrm>
              <a:off x="1149343" y="4910970"/>
              <a:ext cx="189845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1" name="Google Shape;69;p2"/>
            <p:cNvSpPr/>
            <p:nvPr/>
          </p:nvSpPr>
          <p:spPr>
            <a:xfrm>
              <a:off x="1149343" y="5469115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2" name="Google Shape;70;p2"/>
            <p:cNvSpPr/>
            <p:nvPr/>
          </p:nvSpPr>
          <p:spPr>
            <a:xfrm>
              <a:off x="1149343" y="6015882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3" name="Google Shape;71;p2"/>
            <p:cNvSpPr/>
            <p:nvPr/>
          </p:nvSpPr>
          <p:spPr>
            <a:xfrm>
              <a:off x="580179" y="0"/>
              <a:ext cx="189844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4" name="Google Shape;72;p2"/>
            <p:cNvSpPr/>
            <p:nvPr/>
          </p:nvSpPr>
          <p:spPr>
            <a:xfrm>
              <a:off x="580179" y="546763"/>
              <a:ext cx="189844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5" name="Google Shape;73;p2"/>
            <p:cNvSpPr/>
            <p:nvPr/>
          </p:nvSpPr>
          <p:spPr>
            <a:xfrm>
              <a:off x="580179" y="1082511"/>
              <a:ext cx="189844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6" name="Google Shape;74;p2"/>
            <p:cNvSpPr/>
            <p:nvPr/>
          </p:nvSpPr>
          <p:spPr>
            <a:xfrm>
              <a:off x="580179" y="1629278"/>
              <a:ext cx="189844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7" name="Google Shape;75;p2"/>
            <p:cNvSpPr/>
            <p:nvPr/>
          </p:nvSpPr>
          <p:spPr>
            <a:xfrm>
              <a:off x="580179" y="2176411"/>
              <a:ext cx="189844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8" name="Google Shape;76;p2"/>
            <p:cNvSpPr/>
            <p:nvPr/>
          </p:nvSpPr>
          <p:spPr>
            <a:xfrm>
              <a:off x="580179" y="2734557"/>
              <a:ext cx="189844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9" name="Google Shape;77;p2"/>
            <p:cNvSpPr/>
            <p:nvPr/>
          </p:nvSpPr>
          <p:spPr>
            <a:xfrm>
              <a:off x="580179" y="3281325"/>
              <a:ext cx="189844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0" name="Google Shape;78;p2"/>
            <p:cNvSpPr/>
            <p:nvPr/>
          </p:nvSpPr>
          <p:spPr>
            <a:xfrm>
              <a:off x="580179" y="3828088"/>
              <a:ext cx="189844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1" name="Google Shape;79;p2"/>
            <p:cNvSpPr/>
            <p:nvPr/>
          </p:nvSpPr>
          <p:spPr>
            <a:xfrm>
              <a:off x="580179" y="4363836"/>
              <a:ext cx="189844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2" name="Google Shape;80;p2"/>
            <p:cNvSpPr/>
            <p:nvPr/>
          </p:nvSpPr>
          <p:spPr>
            <a:xfrm>
              <a:off x="580179" y="4910970"/>
              <a:ext cx="189844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3" name="Google Shape;81;p2"/>
            <p:cNvSpPr/>
            <p:nvPr/>
          </p:nvSpPr>
          <p:spPr>
            <a:xfrm>
              <a:off x="580179" y="5469115"/>
              <a:ext cx="189844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4" name="Google Shape;82;p2"/>
            <p:cNvSpPr/>
            <p:nvPr/>
          </p:nvSpPr>
          <p:spPr>
            <a:xfrm>
              <a:off x="580179" y="6015882"/>
              <a:ext cx="189844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5" name="Google Shape;83;p2"/>
            <p:cNvSpPr/>
            <p:nvPr/>
          </p:nvSpPr>
          <p:spPr>
            <a:xfrm>
              <a:off x="0" y="0"/>
              <a:ext cx="200859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6" name="Google Shape;84;p2"/>
            <p:cNvSpPr/>
            <p:nvPr/>
          </p:nvSpPr>
          <p:spPr>
            <a:xfrm>
              <a:off x="0" y="546763"/>
              <a:ext cx="200859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7" name="Google Shape;85;p2"/>
            <p:cNvSpPr/>
            <p:nvPr/>
          </p:nvSpPr>
          <p:spPr>
            <a:xfrm>
              <a:off x="0" y="1082511"/>
              <a:ext cx="200859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8" name="Google Shape;86;p2"/>
            <p:cNvSpPr/>
            <p:nvPr/>
          </p:nvSpPr>
          <p:spPr>
            <a:xfrm>
              <a:off x="0" y="1629278"/>
              <a:ext cx="200859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9" name="Google Shape;87;p2"/>
            <p:cNvSpPr/>
            <p:nvPr/>
          </p:nvSpPr>
          <p:spPr>
            <a:xfrm>
              <a:off x="0" y="2176411"/>
              <a:ext cx="200859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0" name="Google Shape;88;p2"/>
            <p:cNvSpPr/>
            <p:nvPr/>
          </p:nvSpPr>
          <p:spPr>
            <a:xfrm>
              <a:off x="0" y="2734557"/>
              <a:ext cx="200859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1" name="Google Shape;89;p2"/>
            <p:cNvSpPr/>
            <p:nvPr/>
          </p:nvSpPr>
          <p:spPr>
            <a:xfrm>
              <a:off x="0" y="3281325"/>
              <a:ext cx="200859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2" name="Google Shape;90;p2"/>
            <p:cNvSpPr/>
            <p:nvPr/>
          </p:nvSpPr>
          <p:spPr>
            <a:xfrm>
              <a:off x="0" y="3828088"/>
              <a:ext cx="200859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3" name="Google Shape;91;p2"/>
            <p:cNvSpPr/>
            <p:nvPr/>
          </p:nvSpPr>
          <p:spPr>
            <a:xfrm>
              <a:off x="0" y="4363836"/>
              <a:ext cx="200859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4" name="Google Shape;92;p2"/>
            <p:cNvSpPr/>
            <p:nvPr/>
          </p:nvSpPr>
          <p:spPr>
            <a:xfrm>
              <a:off x="0" y="4910970"/>
              <a:ext cx="200859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5" name="Google Shape;93;p2"/>
            <p:cNvSpPr/>
            <p:nvPr/>
          </p:nvSpPr>
          <p:spPr>
            <a:xfrm>
              <a:off x="0" y="5469115"/>
              <a:ext cx="200859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6" name="Google Shape;94;p2"/>
            <p:cNvSpPr/>
            <p:nvPr/>
          </p:nvSpPr>
          <p:spPr>
            <a:xfrm>
              <a:off x="0" y="6015882"/>
              <a:ext cx="200859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308" name="phonto.png" descr="phonto.png"/>
          <p:cNvPicPr>
            <a:picLocks noChangeAspect="1"/>
          </p:cNvPicPr>
          <p:nvPr/>
        </p:nvPicPr>
        <p:blipFill>
          <a:blip r:embed="rId2">
            <a:extLst/>
          </a:blip>
          <a:srcRect l="33573" t="36928" r="26843" b="36928"/>
          <a:stretch>
            <a:fillRect/>
          </a:stretch>
        </p:blipFill>
        <p:spPr>
          <a:xfrm>
            <a:off x="21330948" y="12641659"/>
            <a:ext cx="3437764" cy="1001778"/>
          </a:xfrm>
          <a:prstGeom prst="rect">
            <a:avLst/>
          </a:prstGeom>
          <a:ln w="12700">
            <a:miter lim="400000"/>
          </a:ln>
        </p:spPr>
      </p:pic>
      <p:pic>
        <p:nvPicPr>
          <p:cNvPr id="309" name="IMG_5556.png" descr="IMG_5556.png"/>
          <p:cNvPicPr>
            <a:picLocks noChangeAspect="1"/>
          </p:cNvPicPr>
          <p:nvPr/>
        </p:nvPicPr>
        <p:blipFill>
          <a:blip r:embed="rId3">
            <a:extLst/>
          </a:blip>
          <a:srcRect l="25747" t="26126" r="26126" b="30859"/>
          <a:stretch>
            <a:fillRect/>
          </a:stretch>
        </p:blipFill>
        <p:spPr>
          <a:xfrm>
            <a:off x="22183927" y="-38100"/>
            <a:ext cx="2167619" cy="1937391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310" name="الجدول ١-١"/>
          <p:cNvGraphicFramePr/>
          <p:nvPr/>
        </p:nvGraphicFramePr>
        <p:xfrm>
          <a:off x="20001895" y="164121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39900"/>
                <a:gridCol w="1054659"/>
                <a:gridCol w="2134928"/>
                <a:gridCol w="1344871"/>
                <a:gridCol w="5635431"/>
              </a:tblGrid>
              <a:tr h="482600">
                <a:tc gridSpan="2"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التاريخ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الصفحة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الموضوع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  <a:tr h="531142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8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رابع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36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36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3800">
                          <a:solidFill>
                            <a:srgbClr val="0C1E4F"/>
                          </a:solidFill>
                          <a:latin typeface="UKIJ Bom"/>
                          <a:ea typeface="UKIJ Bom"/>
                          <a:cs typeface="UKIJ Bom"/>
                          <a:sym typeface="UKIJ Bom"/>
                        </a:defRPr>
                      </a:pPr>
                      <a:r>
                        <a:rPr>
                          <a:solidFill>
                            <a:srgbClr val="FF5A54"/>
                          </a:solidFill>
                        </a:rPr>
                        <a:t>المستوى الاحداثي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sp>
        <p:nvSpPr>
          <p:cNvPr id="31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8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Google Shape;874;p34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72" name="نص العنوان"/>
          <p:cNvSpPr txBox="1"/>
          <p:nvPr>
            <p:ph type="title"/>
          </p:nvPr>
        </p:nvSpPr>
        <p:spPr>
          <a:xfrm>
            <a:off x="1919999" y="1389933"/>
            <a:ext cx="20544003" cy="2821601"/>
          </a:xfrm>
          <a:prstGeom prst="rect">
            <a:avLst/>
          </a:prstGeom>
        </p:spPr>
        <p:txBody>
          <a:bodyPr anchor="t"/>
          <a:lstStyle>
            <a:lvl1pPr algn="l">
              <a:defRPr sz="8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973" name="Google Shape;876;p34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74" name="Google Shape;877;p34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7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0E2A4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9" name="نص العنوان"/>
          <p:cNvSpPr txBox="1"/>
          <p:nvPr>
            <p:ph type="title"/>
          </p:nvPr>
        </p:nvSpPr>
        <p:spPr>
          <a:xfrm>
            <a:off x="1901933" y="1186733"/>
            <a:ext cx="20580002" cy="1527201"/>
          </a:xfrm>
          <a:prstGeom prst="rect">
            <a:avLst/>
          </a:prstGeom>
        </p:spPr>
        <p:txBody>
          <a:bodyPr anchor="t"/>
          <a:lstStyle>
            <a:lvl1pPr algn="l">
              <a:defRPr b="1" sz="7400">
                <a:solidFill>
                  <a:srgbClr val="0C1E4F"/>
                </a:solidFill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990" name="مستوى النص الأول…"/>
          <p:cNvSpPr txBox="1"/>
          <p:nvPr>
            <p:ph type="body" idx="1"/>
          </p:nvPr>
        </p:nvSpPr>
        <p:spPr>
          <a:xfrm>
            <a:off x="1901933" y="3073266"/>
            <a:ext cx="20580002" cy="91104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65200" indent="-812800">
              <a:buClr>
                <a:srgbClr val="434343"/>
              </a:buClr>
              <a:buSzPts val="3200"/>
              <a:buFontTx/>
              <a:buAutoNum type="arabicPeriod" startAt="1"/>
              <a:defRPr sz="3200"/>
            </a:lvl1pPr>
            <a:lvl2pPr marL="1306285" indent="-696685">
              <a:buClr>
                <a:srgbClr val="434343"/>
              </a:buClr>
              <a:buSzPts val="3200"/>
              <a:buFontTx/>
              <a:buAutoNum type="alphaLcPeriod" startAt="1"/>
              <a:defRPr sz="3200"/>
            </a:lvl2pPr>
            <a:lvl3pPr marL="1763485" indent="-696685">
              <a:buClr>
                <a:srgbClr val="434343"/>
              </a:buClr>
              <a:buSzPts val="3200"/>
              <a:buFontTx/>
              <a:buAutoNum type="romanLcPeriod" startAt="1"/>
              <a:defRPr sz="3200"/>
            </a:lvl3pPr>
            <a:lvl4pPr marL="2220685" indent="-696685">
              <a:buClr>
                <a:srgbClr val="434343"/>
              </a:buClr>
              <a:buSzPts val="3200"/>
              <a:buFontTx/>
              <a:buAutoNum type="arabicPeriod" startAt="1"/>
              <a:defRPr sz="3200"/>
            </a:lvl4pPr>
            <a:lvl5pPr marL="2677885" indent="-696685">
              <a:buClr>
                <a:srgbClr val="434343"/>
              </a:buClr>
              <a:buSzPts val="3200"/>
              <a:buFontTx/>
              <a:buAutoNum type="alphaLcPeriod" startAt="1"/>
              <a:defRPr sz="3200"/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991" name="Google Shape;44;p4"/>
          <p:cNvSpPr/>
          <p:nvPr/>
        </p:nvSpPr>
        <p:spPr>
          <a:xfrm>
            <a:off x="1462065" y="967933"/>
            <a:ext cx="21460803" cy="11765601"/>
          </a:xfrm>
          <a:prstGeom prst="rect">
            <a:avLst/>
          </a:prstGeom>
          <a:ln w="50800">
            <a:solidFill>
              <a:srgbClr val="0C1E4F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998" name="Google Shape;45;p4"/>
          <p:cNvGrpSpPr/>
          <p:nvPr/>
        </p:nvGrpSpPr>
        <p:grpSpPr>
          <a:xfrm>
            <a:off x="-1759037" y="10736196"/>
            <a:ext cx="4564040" cy="4410829"/>
            <a:chOff x="0" y="0"/>
            <a:chExt cx="4564039" cy="4410827"/>
          </a:xfrm>
        </p:grpSpPr>
        <p:sp>
          <p:nvSpPr>
            <p:cNvPr id="992" name="Google Shape;46;p4"/>
            <p:cNvSpPr/>
            <p:nvPr/>
          </p:nvSpPr>
          <p:spPr>
            <a:xfrm rot="6634728">
              <a:off x="1543756" y="3597695"/>
              <a:ext cx="586626" cy="578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0" h="21600" fill="norm" stroke="1" extrusionOk="0">
                  <a:moveTo>
                    <a:pt x="10200" y="0"/>
                  </a:moveTo>
                  <a:cubicBezTo>
                    <a:pt x="7554" y="0"/>
                    <a:pt x="4947" y="999"/>
                    <a:pt x="2969" y="3089"/>
                  </a:cubicBezTo>
                  <a:cubicBezTo>
                    <a:pt x="1315" y="4735"/>
                    <a:pt x="341" y="6998"/>
                    <a:pt x="49" y="9464"/>
                  </a:cubicBezTo>
                  <a:cubicBezTo>
                    <a:pt x="-438" y="14504"/>
                    <a:pt x="2774" y="19337"/>
                    <a:pt x="7248" y="20879"/>
                  </a:cubicBezTo>
                  <a:cubicBezTo>
                    <a:pt x="8610" y="21289"/>
                    <a:pt x="10072" y="21600"/>
                    <a:pt x="11434" y="21600"/>
                  </a:cubicBezTo>
                  <a:cubicBezTo>
                    <a:pt x="15521" y="21600"/>
                    <a:pt x="18438" y="18721"/>
                    <a:pt x="19899" y="14710"/>
                  </a:cubicBezTo>
                  <a:cubicBezTo>
                    <a:pt x="20870" y="11933"/>
                    <a:pt x="21162" y="8847"/>
                    <a:pt x="19899" y="6276"/>
                  </a:cubicBezTo>
                  <a:cubicBezTo>
                    <a:pt x="19024" y="3912"/>
                    <a:pt x="17075" y="2164"/>
                    <a:pt x="15033" y="1134"/>
                  </a:cubicBezTo>
                  <a:cubicBezTo>
                    <a:pt x="13502" y="385"/>
                    <a:pt x="11845" y="0"/>
                    <a:pt x="10200" y="0"/>
                  </a:cubicBezTo>
                  <a:close/>
                </a:path>
              </a:pathLst>
            </a:custGeom>
            <a:solidFill>
              <a:srgbClr val="FF5A5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93" name="Google Shape;47;p4"/>
            <p:cNvSpPr/>
            <p:nvPr/>
          </p:nvSpPr>
          <p:spPr>
            <a:xfrm rot="6634728">
              <a:off x="873024" y="1129054"/>
              <a:ext cx="2006475" cy="19873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0" h="21600" fill="norm" stroke="1" extrusionOk="0">
                  <a:moveTo>
                    <a:pt x="10085" y="0"/>
                  </a:moveTo>
                  <a:cubicBezTo>
                    <a:pt x="7443" y="0"/>
                    <a:pt x="4846" y="945"/>
                    <a:pt x="2929" y="3025"/>
                  </a:cubicBezTo>
                  <a:cubicBezTo>
                    <a:pt x="1329" y="4789"/>
                    <a:pt x="300" y="7063"/>
                    <a:pt x="43" y="9485"/>
                  </a:cubicBezTo>
                  <a:cubicBezTo>
                    <a:pt x="-414" y="14481"/>
                    <a:pt x="2786" y="19356"/>
                    <a:pt x="7243" y="20942"/>
                  </a:cubicBezTo>
                  <a:cubicBezTo>
                    <a:pt x="8586" y="21421"/>
                    <a:pt x="10043" y="21600"/>
                    <a:pt x="11444" y="21600"/>
                  </a:cubicBezTo>
                  <a:cubicBezTo>
                    <a:pt x="15586" y="21600"/>
                    <a:pt x="18586" y="18758"/>
                    <a:pt x="20015" y="14840"/>
                  </a:cubicBezTo>
                  <a:cubicBezTo>
                    <a:pt x="21015" y="12028"/>
                    <a:pt x="21186" y="8947"/>
                    <a:pt x="20015" y="6195"/>
                  </a:cubicBezTo>
                  <a:cubicBezTo>
                    <a:pt x="19072" y="3922"/>
                    <a:pt x="17158" y="2127"/>
                    <a:pt x="15044" y="1110"/>
                  </a:cubicBezTo>
                  <a:cubicBezTo>
                    <a:pt x="13483" y="386"/>
                    <a:pt x="11774" y="0"/>
                    <a:pt x="10085" y="0"/>
                  </a:cubicBezTo>
                  <a:close/>
                </a:path>
              </a:pathLst>
            </a:custGeom>
            <a:solidFill>
              <a:srgbClr val="FF5A5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94" name="Google Shape;48;p4"/>
            <p:cNvSpPr/>
            <p:nvPr/>
          </p:nvSpPr>
          <p:spPr>
            <a:xfrm rot="6634728">
              <a:off x="1450984" y="101228"/>
              <a:ext cx="684842" cy="6764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4" h="21600" fill="norm" stroke="1" extrusionOk="0">
                  <a:moveTo>
                    <a:pt x="10089" y="0"/>
                  </a:moveTo>
                  <a:cubicBezTo>
                    <a:pt x="7466" y="0"/>
                    <a:pt x="4894" y="980"/>
                    <a:pt x="2966" y="3056"/>
                  </a:cubicBezTo>
                  <a:cubicBezTo>
                    <a:pt x="1292" y="4813"/>
                    <a:pt x="288" y="7100"/>
                    <a:pt x="37" y="9560"/>
                  </a:cubicBezTo>
                  <a:cubicBezTo>
                    <a:pt x="-382" y="14482"/>
                    <a:pt x="2798" y="19403"/>
                    <a:pt x="7321" y="20984"/>
                  </a:cubicBezTo>
                  <a:cubicBezTo>
                    <a:pt x="8659" y="21423"/>
                    <a:pt x="10084" y="21597"/>
                    <a:pt x="11507" y="21597"/>
                  </a:cubicBezTo>
                  <a:cubicBezTo>
                    <a:pt x="11570" y="21600"/>
                    <a:pt x="11633" y="21600"/>
                    <a:pt x="11696" y="21600"/>
                  </a:cubicBezTo>
                  <a:cubicBezTo>
                    <a:pt x="15782" y="21600"/>
                    <a:pt x="18645" y="18815"/>
                    <a:pt x="20046" y="14919"/>
                  </a:cubicBezTo>
                  <a:cubicBezTo>
                    <a:pt x="20967" y="12195"/>
                    <a:pt x="21218" y="9121"/>
                    <a:pt x="20046" y="6220"/>
                  </a:cubicBezTo>
                  <a:cubicBezTo>
                    <a:pt x="19125" y="4023"/>
                    <a:pt x="17200" y="2179"/>
                    <a:pt x="15106" y="1212"/>
                  </a:cubicBezTo>
                  <a:cubicBezTo>
                    <a:pt x="13523" y="414"/>
                    <a:pt x="11796" y="0"/>
                    <a:pt x="10089" y="0"/>
                  </a:cubicBezTo>
                  <a:close/>
                </a:path>
              </a:pathLst>
            </a:custGeom>
            <a:solidFill>
              <a:srgbClr val="FF5A5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95" name="Google Shape;49;p4"/>
            <p:cNvSpPr/>
            <p:nvPr/>
          </p:nvSpPr>
          <p:spPr>
            <a:xfrm rot="6634728">
              <a:off x="882241" y="885451"/>
              <a:ext cx="2089953" cy="1211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6" h="21600" fill="norm" stroke="1" extrusionOk="0">
                  <a:moveTo>
                    <a:pt x="16924" y="0"/>
                  </a:moveTo>
                  <a:cubicBezTo>
                    <a:pt x="15772" y="0"/>
                    <a:pt x="14611" y="732"/>
                    <a:pt x="13720" y="2496"/>
                  </a:cubicBezTo>
                  <a:cubicBezTo>
                    <a:pt x="12614" y="4704"/>
                    <a:pt x="12302" y="7500"/>
                    <a:pt x="12756" y="10051"/>
                  </a:cubicBezTo>
                  <a:cubicBezTo>
                    <a:pt x="11566" y="10885"/>
                    <a:pt x="10318" y="11768"/>
                    <a:pt x="9100" y="12553"/>
                  </a:cubicBezTo>
                  <a:cubicBezTo>
                    <a:pt x="7795" y="13486"/>
                    <a:pt x="6492" y="14320"/>
                    <a:pt x="5187" y="15202"/>
                  </a:cubicBezTo>
                  <a:cubicBezTo>
                    <a:pt x="4054" y="15889"/>
                    <a:pt x="2863" y="16674"/>
                    <a:pt x="1729" y="17508"/>
                  </a:cubicBezTo>
                  <a:cubicBezTo>
                    <a:pt x="1672" y="17460"/>
                    <a:pt x="1644" y="17410"/>
                    <a:pt x="1559" y="17410"/>
                  </a:cubicBezTo>
                  <a:cubicBezTo>
                    <a:pt x="1434" y="17339"/>
                    <a:pt x="1326" y="17294"/>
                    <a:pt x="1209" y="17294"/>
                  </a:cubicBezTo>
                  <a:cubicBezTo>
                    <a:pt x="1166" y="17294"/>
                    <a:pt x="1123" y="17299"/>
                    <a:pt x="1078" y="17313"/>
                  </a:cubicBezTo>
                  <a:cubicBezTo>
                    <a:pt x="879" y="17313"/>
                    <a:pt x="737" y="17460"/>
                    <a:pt x="596" y="17558"/>
                  </a:cubicBezTo>
                  <a:cubicBezTo>
                    <a:pt x="454" y="17705"/>
                    <a:pt x="369" y="17901"/>
                    <a:pt x="255" y="18147"/>
                  </a:cubicBezTo>
                  <a:cubicBezTo>
                    <a:pt x="142" y="18294"/>
                    <a:pt x="85" y="18539"/>
                    <a:pt x="28" y="18882"/>
                  </a:cubicBezTo>
                  <a:cubicBezTo>
                    <a:pt x="28" y="19029"/>
                    <a:pt x="0" y="19226"/>
                    <a:pt x="0" y="19422"/>
                  </a:cubicBezTo>
                  <a:cubicBezTo>
                    <a:pt x="0" y="19766"/>
                    <a:pt x="85" y="20157"/>
                    <a:pt x="170" y="20501"/>
                  </a:cubicBezTo>
                  <a:cubicBezTo>
                    <a:pt x="255" y="20648"/>
                    <a:pt x="312" y="20844"/>
                    <a:pt x="397" y="20943"/>
                  </a:cubicBezTo>
                  <a:cubicBezTo>
                    <a:pt x="539" y="21188"/>
                    <a:pt x="737" y="21384"/>
                    <a:pt x="964" y="21482"/>
                  </a:cubicBezTo>
                  <a:cubicBezTo>
                    <a:pt x="1089" y="21554"/>
                    <a:pt x="1197" y="21600"/>
                    <a:pt x="1314" y="21600"/>
                  </a:cubicBezTo>
                  <a:cubicBezTo>
                    <a:pt x="1356" y="21600"/>
                    <a:pt x="1400" y="21594"/>
                    <a:pt x="1445" y="21581"/>
                  </a:cubicBezTo>
                  <a:cubicBezTo>
                    <a:pt x="1644" y="21581"/>
                    <a:pt x="1786" y="21434"/>
                    <a:pt x="1927" y="21335"/>
                  </a:cubicBezTo>
                  <a:cubicBezTo>
                    <a:pt x="2069" y="21188"/>
                    <a:pt x="2154" y="20993"/>
                    <a:pt x="2268" y="20747"/>
                  </a:cubicBezTo>
                  <a:cubicBezTo>
                    <a:pt x="2353" y="20648"/>
                    <a:pt x="2409" y="20453"/>
                    <a:pt x="2438" y="20256"/>
                  </a:cubicBezTo>
                  <a:cubicBezTo>
                    <a:pt x="3572" y="19619"/>
                    <a:pt x="4677" y="18783"/>
                    <a:pt x="5783" y="18048"/>
                  </a:cubicBezTo>
                  <a:cubicBezTo>
                    <a:pt x="7115" y="17166"/>
                    <a:pt x="8476" y="16282"/>
                    <a:pt x="9808" y="15349"/>
                  </a:cubicBezTo>
                  <a:cubicBezTo>
                    <a:pt x="11140" y="14515"/>
                    <a:pt x="12444" y="13633"/>
                    <a:pt x="13777" y="12799"/>
                  </a:cubicBezTo>
                  <a:cubicBezTo>
                    <a:pt x="13777" y="12799"/>
                    <a:pt x="13833" y="12799"/>
                    <a:pt x="13833" y="12750"/>
                  </a:cubicBezTo>
                  <a:cubicBezTo>
                    <a:pt x="13975" y="12994"/>
                    <a:pt x="14145" y="13289"/>
                    <a:pt x="14315" y="13486"/>
                  </a:cubicBezTo>
                  <a:cubicBezTo>
                    <a:pt x="15075" y="14487"/>
                    <a:pt x="15991" y="14987"/>
                    <a:pt x="16913" y="14987"/>
                  </a:cubicBezTo>
                  <a:cubicBezTo>
                    <a:pt x="17573" y="14987"/>
                    <a:pt x="18237" y="14733"/>
                    <a:pt x="18851" y="14221"/>
                  </a:cubicBezTo>
                  <a:cubicBezTo>
                    <a:pt x="20211" y="13141"/>
                    <a:pt x="21260" y="10640"/>
                    <a:pt x="21487" y="8138"/>
                  </a:cubicBezTo>
                  <a:cubicBezTo>
                    <a:pt x="21600" y="6617"/>
                    <a:pt x="21487" y="4899"/>
                    <a:pt x="20920" y="3477"/>
                  </a:cubicBezTo>
                  <a:cubicBezTo>
                    <a:pt x="20381" y="2103"/>
                    <a:pt x="19645" y="1269"/>
                    <a:pt x="18794" y="631"/>
                  </a:cubicBezTo>
                  <a:cubicBezTo>
                    <a:pt x="18205" y="228"/>
                    <a:pt x="17565" y="0"/>
                    <a:pt x="16924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96" name="Google Shape;50;p4"/>
            <p:cNvSpPr/>
            <p:nvPr/>
          </p:nvSpPr>
          <p:spPr>
            <a:xfrm rot="6634728">
              <a:off x="8144" y="3187225"/>
              <a:ext cx="1294445" cy="9140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24" h="21600" fill="norm" stroke="1" extrusionOk="0">
                  <a:moveTo>
                    <a:pt x="10524" y="0"/>
                  </a:moveTo>
                  <a:cubicBezTo>
                    <a:pt x="4409" y="0"/>
                    <a:pt x="-1626" y="7953"/>
                    <a:pt x="399" y="18284"/>
                  </a:cubicBezTo>
                  <a:cubicBezTo>
                    <a:pt x="440" y="18609"/>
                    <a:pt x="564" y="18869"/>
                    <a:pt x="647" y="19128"/>
                  </a:cubicBezTo>
                  <a:cubicBezTo>
                    <a:pt x="647" y="20105"/>
                    <a:pt x="1018" y="21015"/>
                    <a:pt x="1637" y="21144"/>
                  </a:cubicBezTo>
                  <a:cubicBezTo>
                    <a:pt x="2588" y="21405"/>
                    <a:pt x="3455" y="21600"/>
                    <a:pt x="4364" y="21600"/>
                  </a:cubicBezTo>
                  <a:lnTo>
                    <a:pt x="7048" y="21600"/>
                  </a:lnTo>
                  <a:cubicBezTo>
                    <a:pt x="8865" y="21600"/>
                    <a:pt x="10723" y="21600"/>
                    <a:pt x="12541" y="21536"/>
                  </a:cubicBezTo>
                  <a:cubicBezTo>
                    <a:pt x="13367" y="21536"/>
                    <a:pt x="14233" y="21469"/>
                    <a:pt x="15059" y="21405"/>
                  </a:cubicBezTo>
                  <a:cubicBezTo>
                    <a:pt x="16092" y="21341"/>
                    <a:pt x="17248" y="21469"/>
                    <a:pt x="18116" y="20559"/>
                  </a:cubicBezTo>
                  <a:cubicBezTo>
                    <a:pt x="19974" y="18674"/>
                    <a:pt x="19396" y="14511"/>
                    <a:pt x="19106" y="11715"/>
                  </a:cubicBezTo>
                  <a:cubicBezTo>
                    <a:pt x="18280" y="4886"/>
                    <a:pt x="15432" y="269"/>
                    <a:pt x="10888" y="8"/>
                  </a:cubicBezTo>
                  <a:cubicBezTo>
                    <a:pt x="10767" y="2"/>
                    <a:pt x="10645" y="0"/>
                    <a:pt x="10524" y="0"/>
                  </a:cubicBezTo>
                  <a:close/>
                </a:path>
              </a:pathLst>
            </a:custGeom>
            <a:solidFill>
              <a:srgbClr val="FFC38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97" name="Google Shape;51;p4"/>
            <p:cNvSpPr/>
            <p:nvPr/>
          </p:nvSpPr>
          <p:spPr>
            <a:xfrm rot="6634728">
              <a:off x="2096039" y="1686755"/>
              <a:ext cx="2633378" cy="147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1" h="21600" fill="norm" stroke="1" extrusionOk="0">
                  <a:moveTo>
                    <a:pt x="19614" y="0"/>
                  </a:moveTo>
                  <a:cubicBezTo>
                    <a:pt x="16662" y="0"/>
                    <a:pt x="13687" y="917"/>
                    <a:pt x="10931" y="2728"/>
                  </a:cubicBezTo>
                  <a:cubicBezTo>
                    <a:pt x="7845" y="4739"/>
                    <a:pt x="4875" y="7719"/>
                    <a:pt x="2618" y="12051"/>
                  </a:cubicBezTo>
                  <a:cubicBezTo>
                    <a:pt x="2002" y="13229"/>
                    <a:pt x="1442" y="14581"/>
                    <a:pt x="960" y="15968"/>
                  </a:cubicBezTo>
                  <a:cubicBezTo>
                    <a:pt x="709" y="16661"/>
                    <a:pt x="516" y="17354"/>
                    <a:pt x="324" y="18081"/>
                  </a:cubicBezTo>
                  <a:cubicBezTo>
                    <a:pt x="169" y="18775"/>
                    <a:pt x="-62" y="19572"/>
                    <a:pt x="15" y="20335"/>
                  </a:cubicBezTo>
                  <a:cubicBezTo>
                    <a:pt x="-4" y="20716"/>
                    <a:pt x="54" y="21062"/>
                    <a:pt x="266" y="21339"/>
                  </a:cubicBezTo>
                  <a:cubicBezTo>
                    <a:pt x="377" y="21505"/>
                    <a:pt x="527" y="21600"/>
                    <a:pt x="680" y="21600"/>
                  </a:cubicBezTo>
                  <a:cubicBezTo>
                    <a:pt x="845" y="21600"/>
                    <a:pt x="1013" y="21488"/>
                    <a:pt x="1134" y="21235"/>
                  </a:cubicBezTo>
                  <a:cubicBezTo>
                    <a:pt x="1538" y="20369"/>
                    <a:pt x="1944" y="19468"/>
                    <a:pt x="2445" y="18740"/>
                  </a:cubicBezTo>
                  <a:cubicBezTo>
                    <a:pt x="2908" y="18012"/>
                    <a:pt x="3467" y="17423"/>
                    <a:pt x="4026" y="16903"/>
                  </a:cubicBezTo>
                  <a:cubicBezTo>
                    <a:pt x="5242" y="15794"/>
                    <a:pt x="6650" y="15101"/>
                    <a:pt x="8000" y="14616"/>
                  </a:cubicBezTo>
                  <a:cubicBezTo>
                    <a:pt x="8948" y="14268"/>
                    <a:pt x="9907" y="14087"/>
                    <a:pt x="10862" y="14087"/>
                  </a:cubicBezTo>
                  <a:cubicBezTo>
                    <a:pt x="12759" y="14087"/>
                    <a:pt x="14637" y="14803"/>
                    <a:pt x="16370" y="16349"/>
                  </a:cubicBezTo>
                  <a:cubicBezTo>
                    <a:pt x="17681" y="17562"/>
                    <a:pt x="18877" y="19156"/>
                    <a:pt x="19880" y="21166"/>
                  </a:cubicBezTo>
                  <a:cubicBezTo>
                    <a:pt x="20016" y="21420"/>
                    <a:pt x="20178" y="21529"/>
                    <a:pt x="20336" y="21529"/>
                  </a:cubicBezTo>
                  <a:cubicBezTo>
                    <a:pt x="20696" y="21529"/>
                    <a:pt x="21044" y="20972"/>
                    <a:pt x="21057" y="20299"/>
                  </a:cubicBezTo>
                  <a:cubicBezTo>
                    <a:pt x="21230" y="14235"/>
                    <a:pt x="21346" y="8205"/>
                    <a:pt x="21519" y="2139"/>
                  </a:cubicBezTo>
                  <a:cubicBezTo>
                    <a:pt x="21538" y="348"/>
                    <a:pt x="21369" y="57"/>
                    <a:pt x="20996" y="57"/>
                  </a:cubicBezTo>
                  <a:cubicBezTo>
                    <a:pt x="20973" y="57"/>
                    <a:pt x="20948" y="58"/>
                    <a:pt x="20922" y="60"/>
                  </a:cubicBezTo>
                  <a:cubicBezTo>
                    <a:pt x="20487" y="20"/>
                    <a:pt x="20051" y="0"/>
                    <a:pt x="19614" y="0"/>
                  </a:cubicBezTo>
                  <a:close/>
                </a:path>
              </a:pathLst>
            </a:custGeom>
            <a:solidFill>
              <a:srgbClr val="71BC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999" name="phonto 2.png" descr="phonto 2.png"/>
          <p:cNvPicPr>
            <a:picLocks noChangeAspect="1"/>
          </p:cNvPicPr>
          <p:nvPr/>
        </p:nvPicPr>
        <p:blipFill>
          <a:blip r:embed="rId2">
            <a:alphaModFix amt="73287"/>
            <a:extLst/>
          </a:blip>
          <a:srcRect l="37222" t="46852" r="31208" b="40896"/>
          <a:stretch>
            <a:fillRect/>
          </a:stretch>
        </p:blipFill>
        <p:spPr>
          <a:xfrm>
            <a:off x="2002467" y="12278412"/>
            <a:ext cx="2692870" cy="4611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00" name="IMG_4033.png" descr="IMG_403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" y="-1"/>
            <a:ext cx="2380770" cy="2146169"/>
          </a:xfrm>
          <a:prstGeom prst="rect">
            <a:avLst/>
          </a:prstGeom>
          <a:ln w="12700">
            <a:miter lim="400000"/>
          </a:ln>
        </p:spPr>
      </p:pic>
      <p:sp>
        <p:nvSpPr>
          <p:cNvPr id="1001" name="رقم الشريحة"/>
          <p:cNvSpPr txBox="1"/>
          <p:nvPr>
            <p:ph type="sldNum" sz="quarter" idx="2"/>
          </p:nvPr>
        </p:nvSpPr>
        <p:spPr>
          <a:xfrm>
            <a:off x="23208831" y="12524796"/>
            <a:ext cx="847591" cy="870499"/>
          </a:xfrm>
          <a:prstGeom prst="rect">
            <a:avLst/>
          </a:prstGeom>
        </p:spPr>
        <p:txBody>
          <a:bodyPr lIns="243799" tIns="243799" rIns="243799" bIns="243799"/>
          <a:lstStyle>
            <a:lvl1pPr>
              <a:defRPr sz="2600">
                <a:solidFill>
                  <a:schemeClr val="accent2"/>
                </a:solidFill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نص العنوان"/>
          <p:cNvSpPr txBox="1"/>
          <p:nvPr>
            <p:ph type="title"/>
          </p:nvPr>
        </p:nvSpPr>
        <p:spPr>
          <a:xfrm>
            <a:off x="5828399" y="1389933"/>
            <a:ext cx="12727202" cy="1527201"/>
          </a:xfrm>
          <a:prstGeom prst="rect">
            <a:avLst/>
          </a:prstGeom>
        </p:spPr>
        <p:txBody>
          <a:bodyPr anchor="t"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grpSp>
        <p:nvGrpSpPr>
          <p:cNvPr id="361" name="Google Shape;127;p6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319" name="Google Shape;128;p6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0" name="Google Shape;129;p6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1" name="Google Shape;130;p6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2" name="Google Shape;131;p6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3" name="Google Shape;132;p6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4" name="Google Shape;133;p6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5" name="Google Shape;134;p6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6" name="Google Shape;135;p6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7" name="Google Shape;136;p6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8" name="Google Shape;137;p6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9" name="Google Shape;138;p6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0" name="Google Shape;139;p6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1" name="Google Shape;140;p6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2" name="Google Shape;141;p6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3" name="Google Shape;142;p6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4" name="Google Shape;143;p6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5" name="Google Shape;144;p6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6" name="Google Shape;145;p6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7" name="Google Shape;146;p6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8" name="Google Shape;147;p6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9" name="Google Shape;148;p6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0" name="Google Shape;149;p6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1" name="Google Shape;150;p6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2" name="Google Shape;151;p6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3" name="Google Shape;152;p6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4" name="Google Shape;153;p6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5" name="Google Shape;154;p6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6" name="Google Shape;155;p6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7" name="Google Shape;156;p6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8" name="Google Shape;157;p6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9" name="Google Shape;158;p6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0" name="Google Shape;159;p6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1" name="Google Shape;160;p6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2" name="Google Shape;161;p6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3" name="Google Shape;162;p6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4" name="Google Shape;163;p6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5" name="Google Shape;164;p6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6" name="Google Shape;165;p6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7" name="Google Shape;166;p6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8" name="Google Shape;167;p6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9" name="Google Shape;168;p6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0" name="Google Shape;169;p6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362" name="Google Shape;170;p6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63" name="Google Shape;171;p6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64" name="Google Shape;172;p6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6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ONE_COLUM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174;p7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73" name="Google Shape;175;p7"/>
          <p:cNvSpPr/>
          <p:nvPr/>
        </p:nvSpPr>
        <p:spPr>
          <a:xfrm>
            <a:off x="1920447" y="11922721"/>
            <a:ext cx="20543631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74" name="نص العنوان"/>
          <p:cNvSpPr txBox="1"/>
          <p:nvPr>
            <p:ph type="title"/>
          </p:nvPr>
        </p:nvSpPr>
        <p:spPr>
          <a:xfrm>
            <a:off x="1919999" y="1389933"/>
            <a:ext cx="13726402" cy="32072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375" name="مستوى النص الأول…"/>
          <p:cNvSpPr txBox="1"/>
          <p:nvPr>
            <p:ph type="body" sz="quarter" idx="1"/>
          </p:nvPr>
        </p:nvSpPr>
        <p:spPr>
          <a:xfrm>
            <a:off x="8001666" y="6045000"/>
            <a:ext cx="12481601" cy="431840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 sz="4200"/>
            </a:lvl1pPr>
            <a:lvl2pPr marL="914400" indent="-317500">
              <a:buClrTx/>
              <a:buSzTx/>
              <a:buFontTx/>
              <a:buNone/>
              <a:defRPr sz="4200"/>
            </a:lvl2pPr>
            <a:lvl3pPr marL="914400" indent="139700">
              <a:buClrTx/>
              <a:buSzTx/>
              <a:buFontTx/>
              <a:buNone/>
              <a:defRPr sz="4200"/>
            </a:lvl3pPr>
            <a:lvl4pPr marL="914400" indent="596900">
              <a:buClrTx/>
              <a:buSzTx/>
              <a:buFontTx/>
              <a:buNone/>
              <a:defRPr sz="4200"/>
            </a:lvl4pPr>
            <a:lvl5pPr marL="914400" indent="1054100">
              <a:buClrTx/>
              <a:buSzTx/>
              <a:buFontTx/>
              <a:buNone/>
              <a:defRPr sz="42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76" name="Google Shape;178;p7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77" name="Google Shape;179;p7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7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MAIN_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38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TITLE_AND_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نص العنوان"/>
          <p:cNvSpPr txBox="1"/>
          <p:nvPr>
            <p:ph type="title"/>
          </p:nvPr>
        </p:nvSpPr>
        <p:spPr>
          <a:xfrm>
            <a:off x="2123199" y="5658799"/>
            <a:ext cx="9890401" cy="1608002"/>
          </a:xfrm>
          <a:prstGeom prst="rect">
            <a:avLst/>
          </a:prstGeom>
        </p:spPr>
        <p:txBody>
          <a:bodyPr/>
          <a:lstStyle>
            <a:lvl1pPr>
              <a:defRPr sz="96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394" name="مستوى النص الأول…"/>
          <p:cNvSpPr txBox="1"/>
          <p:nvPr>
            <p:ph type="body" sz="quarter" idx="1"/>
          </p:nvPr>
        </p:nvSpPr>
        <p:spPr>
          <a:xfrm>
            <a:off x="3018399" y="7097200"/>
            <a:ext cx="8100001" cy="1920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95" name="Google Shape;276;p9"/>
          <p:cNvSpPr/>
          <p:nvPr/>
        </p:nvSpPr>
        <p:spPr>
          <a:xfrm>
            <a:off x="-1400934" y="10176133"/>
            <a:ext cx="8052001" cy="8052001"/>
          </a:xfrm>
          <a:prstGeom prst="ellipse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96" name="Google Shape;277;p9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97" name="Google Shape;278;p9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98" name="Google Shape;279;p9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99" name="Google Shape;280;p9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442" name="Google Shape;281;p9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400" name="Google Shape;282;p9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1" name="Google Shape;283;p9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2" name="Google Shape;284;p9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3" name="Google Shape;285;p9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4" name="Google Shape;286;p9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5" name="Google Shape;287;p9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6" name="Google Shape;288;p9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7" name="Google Shape;289;p9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8" name="Google Shape;290;p9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9" name="Google Shape;291;p9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0" name="Google Shape;292;p9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1" name="Google Shape;293;p9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2" name="Google Shape;294;p9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3" name="Google Shape;295;p9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4" name="Google Shape;296;p9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5" name="Google Shape;297;p9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6" name="Google Shape;298;p9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7" name="Google Shape;299;p9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8" name="Google Shape;300;p9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9" name="Google Shape;301;p9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0" name="Google Shape;302;p9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1" name="Google Shape;303;p9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2" name="Google Shape;304;p9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3" name="Google Shape;305;p9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4" name="Google Shape;306;p9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5" name="Google Shape;307;p9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6" name="Google Shape;308;p9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7" name="Google Shape;309;p9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8" name="Google Shape;310;p9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9" name="Google Shape;311;p9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0" name="Google Shape;312;p9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1" name="Google Shape;313;p9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2" name="Google Shape;314;p9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3" name="Google Shape;315;p9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4" name="Google Shape;316;p9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5" name="Google Shape;317;p9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6" name="Google Shape;318;p9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7" name="Google Shape;319;p9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8" name="Google Shape;320;p9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9" name="Google Shape;321;p9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0" name="Google Shape;322;p9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1" name="Google Shape;323;p9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44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APTION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325;p10"/>
          <p:cNvSpPr/>
          <p:nvPr/>
        </p:nvSpPr>
        <p:spPr>
          <a:xfrm rot="16200000">
            <a:off x="-94211" y="5809116"/>
            <a:ext cx="8001157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51" name="مستوى النص الأول…"/>
          <p:cNvSpPr txBox="1"/>
          <p:nvPr>
            <p:ph type="body" sz="quarter" idx="1"/>
          </p:nvPr>
        </p:nvSpPr>
        <p:spPr>
          <a:xfrm>
            <a:off x="2793999" y="3382133"/>
            <a:ext cx="9397601" cy="3679201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marL="609600" indent="-381000">
              <a:buClrTx/>
              <a:buSzTx/>
              <a:buFontTx/>
              <a:buNone/>
            </a:lvl1pPr>
            <a:lvl2pPr>
              <a:buClrTx/>
              <a:buFontTx/>
            </a:lvl2pPr>
            <a:lvl3pPr>
              <a:buClrTx/>
              <a:buFontTx/>
            </a:lvl3pPr>
            <a:lvl4pPr>
              <a:buClrTx/>
              <a:buFontTx/>
            </a:lvl4pPr>
            <a:lvl5pPr>
              <a:buClrTx/>
              <a:buFontTx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52" name="نص العنوان"/>
          <p:cNvSpPr txBox="1"/>
          <p:nvPr>
            <p:ph type="title"/>
          </p:nvPr>
        </p:nvSpPr>
        <p:spPr>
          <a:xfrm>
            <a:off x="2793999" y="6883400"/>
            <a:ext cx="9397601" cy="1066401"/>
          </a:xfrm>
          <a:prstGeom prst="rect">
            <a:avLst/>
          </a:prstGeom>
        </p:spPr>
        <p:txBody>
          <a:bodyPr anchor="t"/>
          <a:lstStyle>
            <a:lvl1pPr algn="l">
              <a:defRPr sz="48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453" name="Google Shape;328;p10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54" name="Google Shape;329;p10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5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G_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331;p11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63" name="Google Shape;332;p11"/>
          <p:cNvSpPr/>
          <p:nvPr/>
        </p:nvSpPr>
        <p:spPr>
          <a:xfrm>
            <a:off x="1920447" y="11922721"/>
            <a:ext cx="20543631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64" name="xx%"/>
          <p:cNvSpPr txBox="1"/>
          <p:nvPr>
            <p:ph type="title" hasCustomPrompt="1"/>
          </p:nvPr>
        </p:nvSpPr>
        <p:spPr>
          <a:xfrm>
            <a:off x="1919999" y="3570933"/>
            <a:ext cx="20544003" cy="4266401"/>
          </a:xfrm>
          <a:prstGeom prst="rect">
            <a:avLst/>
          </a:prstGeom>
        </p:spPr>
        <p:txBody>
          <a:bodyPr anchor="b"/>
          <a:lstStyle>
            <a:lvl1pPr>
              <a:defRPr sz="19200"/>
            </a:lvl1pPr>
          </a:lstStyle>
          <a:p>
            <a:pPr/>
            <a:r>
              <a:t>xx%</a:t>
            </a:r>
          </a:p>
        </p:txBody>
      </p:sp>
      <p:sp>
        <p:nvSpPr>
          <p:cNvPr id="465" name="مستوى النص الأول…"/>
          <p:cNvSpPr txBox="1"/>
          <p:nvPr>
            <p:ph type="body" sz="quarter" idx="1"/>
          </p:nvPr>
        </p:nvSpPr>
        <p:spPr>
          <a:xfrm>
            <a:off x="2825199" y="7398200"/>
            <a:ext cx="18733602" cy="9704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66" name="Google Shape;335;p11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67" name="Google Shape;336;p11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68" name="Google Shape;337;p11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6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23.xml"/><Relationship Id="rId25" Type="http://schemas.openxmlformats.org/officeDocument/2006/relationships/slideLayout" Target="../slideLayouts/slideLayout24.xml"/><Relationship Id="rId26" Type="http://schemas.openxmlformats.org/officeDocument/2006/relationships/slideLayout" Target="../slideLayouts/slideLayout25.xml"/><Relationship Id="rId27" Type="http://schemas.openxmlformats.org/officeDocument/2006/relationships/slideLayout" Target="../slideLayouts/slideLayout26.xml"/><Relationship Id="rId28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28.xml"/><Relationship Id="rId30" Type="http://schemas.openxmlformats.org/officeDocument/2006/relationships/slideLayout" Target="../slideLayouts/slideLayout29.xml"/><Relationship Id="rId31" Type="http://schemas.openxmlformats.org/officeDocument/2006/relationships/slideLayout" Target="../slideLayouts/slideLayout30.xml"/><Relationship Id="rId32" Type="http://schemas.openxmlformats.org/officeDocument/2006/relationships/slideLayout" Target="../slideLayouts/slideLayout31.xml"/><Relationship Id="rId33" Type="http://schemas.openxmlformats.org/officeDocument/2006/relationships/slideLayout" Target="../slideLayouts/slideLayout3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ص العنوان"/>
          <p:cNvSpPr txBox="1"/>
          <p:nvPr>
            <p:ph type="title"/>
          </p:nvPr>
        </p:nvSpPr>
        <p:spPr>
          <a:xfrm>
            <a:off x="1919999" y="3556000"/>
            <a:ext cx="20544003" cy="729040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3" name="Google Shape;182;p8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88" name="Google Shape;183;p8"/>
          <p:cNvGrpSpPr/>
          <p:nvPr/>
        </p:nvGrpSpPr>
        <p:grpSpPr>
          <a:xfrm>
            <a:off x="1122897" y="746550"/>
            <a:ext cx="2370600" cy="4810650"/>
            <a:chOff x="0" y="0"/>
            <a:chExt cx="2370598" cy="4810648"/>
          </a:xfrm>
        </p:grpSpPr>
        <p:sp>
          <p:nvSpPr>
            <p:cNvPr id="4" name="Google Shape;184;p8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" name="Google Shape;185;p8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" name="Google Shape;186;p8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" name="Google Shape;187;p8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" name="Google Shape;188;p8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" name="Google Shape;189;p8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" name="Google Shape;190;p8"/>
            <p:cNvSpPr/>
            <p:nvPr/>
          </p:nvSpPr>
          <p:spPr>
            <a:xfrm>
              <a:off x="2223432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" name="Google Shape;191;p8"/>
            <p:cNvSpPr/>
            <p:nvPr/>
          </p:nvSpPr>
          <p:spPr>
            <a:xfrm>
              <a:off x="2223432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" name="Google Shape;192;p8"/>
            <p:cNvSpPr/>
            <p:nvPr/>
          </p:nvSpPr>
          <p:spPr>
            <a:xfrm>
              <a:off x="2223432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" name="Google Shape;193;p8"/>
            <p:cNvSpPr/>
            <p:nvPr/>
          </p:nvSpPr>
          <p:spPr>
            <a:xfrm>
              <a:off x="2223432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" name="Google Shape;194;p8"/>
            <p:cNvSpPr/>
            <p:nvPr/>
          </p:nvSpPr>
          <p:spPr>
            <a:xfrm>
              <a:off x="2223432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" name="Google Shape;195;p8"/>
            <p:cNvSpPr/>
            <p:nvPr/>
          </p:nvSpPr>
          <p:spPr>
            <a:xfrm>
              <a:off x="2223432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" name="Google Shape;196;p8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" name="Google Shape;197;p8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" name="Google Shape;198;p8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" name="Google Shape;199;p8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" name="Google Shape;200;p8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" name="Google Shape;201;p8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" name="Google Shape;202;p8"/>
            <p:cNvSpPr/>
            <p:nvPr/>
          </p:nvSpPr>
          <p:spPr>
            <a:xfrm>
              <a:off x="2223432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" name="Google Shape;203;p8"/>
            <p:cNvSpPr/>
            <p:nvPr/>
          </p:nvSpPr>
          <p:spPr>
            <a:xfrm>
              <a:off x="2223432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" name="Google Shape;204;p8"/>
            <p:cNvSpPr/>
            <p:nvPr/>
          </p:nvSpPr>
          <p:spPr>
            <a:xfrm>
              <a:off x="2223432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" name="Google Shape;205;p8"/>
            <p:cNvSpPr/>
            <p:nvPr/>
          </p:nvSpPr>
          <p:spPr>
            <a:xfrm>
              <a:off x="2223432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" name="Google Shape;206;p8"/>
            <p:cNvSpPr/>
            <p:nvPr/>
          </p:nvSpPr>
          <p:spPr>
            <a:xfrm>
              <a:off x="2223432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" name="Google Shape;207;p8"/>
            <p:cNvSpPr/>
            <p:nvPr/>
          </p:nvSpPr>
          <p:spPr>
            <a:xfrm>
              <a:off x="2223432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" name="Google Shape;208;p8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" name="Google Shape;209;p8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" name="Google Shape;210;p8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" name="Google Shape;211;p8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" name="Google Shape;212;p8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" name="Google Shape;213;p8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" name="Google Shape;214;p8"/>
            <p:cNvSpPr/>
            <p:nvPr/>
          </p:nvSpPr>
          <p:spPr>
            <a:xfrm>
              <a:off x="1782219" y="2543667"/>
              <a:ext cx="14716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" name="Google Shape;215;p8"/>
            <p:cNvSpPr/>
            <p:nvPr/>
          </p:nvSpPr>
          <p:spPr>
            <a:xfrm>
              <a:off x="1782219" y="2967515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3844"/>
                    <a:pt x="0" y="10194"/>
                  </a:cubicBezTo>
                  <a:cubicBezTo>
                    <a:pt x="0" y="16545"/>
                    <a:pt x="3802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" name="Google Shape;216;p8"/>
            <p:cNvSpPr/>
            <p:nvPr/>
          </p:nvSpPr>
          <p:spPr>
            <a:xfrm>
              <a:off x="1782219" y="3382824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7" name="Google Shape;217;p8"/>
            <p:cNvSpPr/>
            <p:nvPr/>
          </p:nvSpPr>
          <p:spPr>
            <a:xfrm>
              <a:off x="1782219" y="380696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8" name="Google Shape;218;p8"/>
            <p:cNvSpPr/>
            <p:nvPr/>
          </p:nvSpPr>
          <p:spPr>
            <a:xfrm>
              <a:off x="1782219" y="4239632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9" name="Google Shape;219;p8"/>
            <p:cNvSpPr/>
            <p:nvPr/>
          </p:nvSpPr>
          <p:spPr>
            <a:xfrm>
              <a:off x="1782219" y="4663482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" name="Google Shape;220;p8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" name="Google Shape;221;p8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" name="Google Shape;222;p8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" name="Google Shape;223;p8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" name="Google Shape;224;p8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5" name="Google Shape;225;p8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6" name="Google Shape;226;p8"/>
            <p:cNvSpPr/>
            <p:nvPr/>
          </p:nvSpPr>
          <p:spPr>
            <a:xfrm>
              <a:off x="1332464" y="2543667"/>
              <a:ext cx="155705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7" name="Google Shape;227;p8"/>
            <p:cNvSpPr/>
            <p:nvPr/>
          </p:nvSpPr>
          <p:spPr>
            <a:xfrm>
              <a:off x="1332464" y="2967515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8" name="Google Shape;228;p8"/>
            <p:cNvSpPr/>
            <p:nvPr/>
          </p:nvSpPr>
          <p:spPr>
            <a:xfrm>
              <a:off x="1332464" y="3382824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9" name="Google Shape;229;p8"/>
            <p:cNvSpPr/>
            <p:nvPr/>
          </p:nvSpPr>
          <p:spPr>
            <a:xfrm>
              <a:off x="1332464" y="380696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0" name="Google Shape;230;p8"/>
            <p:cNvSpPr/>
            <p:nvPr/>
          </p:nvSpPr>
          <p:spPr>
            <a:xfrm>
              <a:off x="1332464" y="4239632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1" name="Google Shape;231;p8"/>
            <p:cNvSpPr/>
            <p:nvPr/>
          </p:nvSpPr>
          <p:spPr>
            <a:xfrm>
              <a:off x="1332464" y="4663482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2" name="Google Shape;232;p8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" name="Google Shape;233;p8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" name="Google Shape;234;p8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" name="Google Shape;235;p8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" name="Google Shape;236;p8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7" name="Google Shape;237;p8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8" name="Google Shape;238;p8"/>
            <p:cNvSpPr/>
            <p:nvPr/>
          </p:nvSpPr>
          <p:spPr>
            <a:xfrm>
              <a:off x="890966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9" name="Google Shape;239;p8"/>
            <p:cNvSpPr/>
            <p:nvPr/>
          </p:nvSpPr>
          <p:spPr>
            <a:xfrm>
              <a:off x="890966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1448" y="21600"/>
                  </a:cubicBezTo>
                  <a:cubicBezTo>
                    <a:pt x="17798" y="21600"/>
                    <a:pt x="21600" y="16545"/>
                    <a:pt x="21600" y="10194"/>
                  </a:cubicBezTo>
                  <a:cubicBezTo>
                    <a:pt x="21600" y="3844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" name="Google Shape;240;p8"/>
            <p:cNvSpPr/>
            <p:nvPr/>
          </p:nvSpPr>
          <p:spPr>
            <a:xfrm>
              <a:off x="890966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" name="Google Shape;241;p8"/>
            <p:cNvSpPr/>
            <p:nvPr/>
          </p:nvSpPr>
          <p:spPr>
            <a:xfrm>
              <a:off x="890966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" name="Google Shape;242;p8"/>
            <p:cNvSpPr/>
            <p:nvPr/>
          </p:nvSpPr>
          <p:spPr>
            <a:xfrm>
              <a:off x="890966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" name="Google Shape;243;p8"/>
            <p:cNvSpPr/>
            <p:nvPr/>
          </p:nvSpPr>
          <p:spPr>
            <a:xfrm>
              <a:off x="890966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" name="Google Shape;244;p8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" name="Google Shape;245;p8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6" name="Google Shape;246;p8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" name="Google Shape;247;p8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" name="Google Shape;248;p8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" name="Google Shape;249;p8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" name="Google Shape;250;p8"/>
            <p:cNvSpPr/>
            <p:nvPr/>
          </p:nvSpPr>
          <p:spPr>
            <a:xfrm>
              <a:off x="449752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1" name="Google Shape;251;p8"/>
            <p:cNvSpPr/>
            <p:nvPr/>
          </p:nvSpPr>
          <p:spPr>
            <a:xfrm>
              <a:off x="449752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2" name="Google Shape;252;p8"/>
            <p:cNvSpPr/>
            <p:nvPr/>
          </p:nvSpPr>
          <p:spPr>
            <a:xfrm>
              <a:off x="449752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" name="Google Shape;253;p8"/>
            <p:cNvSpPr/>
            <p:nvPr/>
          </p:nvSpPr>
          <p:spPr>
            <a:xfrm>
              <a:off x="449752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" name="Google Shape;254;p8"/>
            <p:cNvSpPr/>
            <p:nvPr/>
          </p:nvSpPr>
          <p:spPr>
            <a:xfrm>
              <a:off x="449752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" name="Google Shape;255;p8"/>
            <p:cNvSpPr/>
            <p:nvPr/>
          </p:nvSpPr>
          <p:spPr>
            <a:xfrm>
              <a:off x="449752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" name="Google Shape;256;p8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" name="Google Shape;257;p8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8" name="Google Shape;258;p8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9" name="Google Shape;259;p8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0" name="Google Shape;260;p8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1" name="Google Shape;261;p8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2" name="Google Shape;262;p8"/>
            <p:cNvSpPr/>
            <p:nvPr/>
          </p:nvSpPr>
          <p:spPr>
            <a:xfrm>
              <a:off x="0" y="2543667"/>
              <a:ext cx="155705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" name="Google Shape;263;p8"/>
            <p:cNvSpPr/>
            <p:nvPr/>
          </p:nvSpPr>
          <p:spPr>
            <a:xfrm>
              <a:off x="0" y="2967515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" name="Google Shape;264;p8"/>
            <p:cNvSpPr/>
            <p:nvPr/>
          </p:nvSpPr>
          <p:spPr>
            <a:xfrm>
              <a:off x="0" y="3382824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" name="Google Shape;265;p8"/>
            <p:cNvSpPr/>
            <p:nvPr/>
          </p:nvSpPr>
          <p:spPr>
            <a:xfrm>
              <a:off x="0" y="380696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" name="Google Shape;266;p8"/>
            <p:cNvSpPr/>
            <p:nvPr/>
          </p:nvSpPr>
          <p:spPr>
            <a:xfrm>
              <a:off x="0" y="4239632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7" name="Google Shape;267;p8"/>
            <p:cNvSpPr/>
            <p:nvPr/>
          </p:nvSpPr>
          <p:spPr>
            <a:xfrm>
              <a:off x="0" y="4663482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89" name="Google Shape;268;p8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0" name="Google Shape;269;p8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1" name="Google Shape;270;p8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2" name="Google Shape;271;p8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3" name="مستوى النص الأول…"/>
          <p:cNvSpPr txBox="1"/>
          <p:nvPr>
            <p:ph type="body" idx="1"/>
          </p:nvPr>
        </p:nvSpPr>
        <p:spPr>
          <a:xfrm>
            <a:off x="1219199" y="3200399"/>
            <a:ext cx="21945601" cy="905192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94" name="رقم الشريحة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 anchor="ctr">
            <a:spAutoFit/>
          </a:bodyPr>
          <a:lstStyle>
            <a:lvl1pPr algn="r">
              <a:defRPr sz="3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</p:sldLayoutIdLst>
  <p:transition xmlns:p14="http://schemas.microsoft.com/office/powerpoint/2010/main" spd="med" advClick="1"/>
  <p:txStyles>
    <p:titleStyle>
      <a:lvl1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1pPr>
      <a:lvl2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9pPr>
    </p:titleStyle>
    <p:bodyStyle>
      <a:lvl1pPr marL="1028700" marR="0" indent="-9144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●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1pPr>
      <a:lvl2pPr marL="16854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○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2pPr>
      <a:lvl3pPr marL="21426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■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3pPr>
      <a:lvl4pPr marL="25998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●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4pPr>
      <a:lvl5pPr marL="30570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○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5pPr>
      <a:lvl6pPr marL="35142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■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6pPr>
      <a:lvl7pPr marL="39714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●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7pPr>
      <a:lvl8pPr marL="44286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○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8pPr>
      <a:lvl9pPr marL="48858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■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9pPr>
    </p:bodyStyle>
    <p:otherStyle>
      <a:lvl1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8.xml"/><Relationship Id="rId6" Type="http://schemas.openxmlformats.org/officeDocument/2006/relationships/slide" Target="slide12.xml"/><Relationship Id="rId7" Type="http://schemas.openxmlformats.org/officeDocument/2006/relationships/slide" Target="slide13.xml"/><Relationship Id="rId8" Type="http://schemas.openxmlformats.org/officeDocument/2006/relationships/image" Target="../media/image20.png"/><Relationship Id="rId9" Type="http://schemas.openxmlformats.org/officeDocument/2006/relationships/hyperlink" Target="https://ar.oryxlearning.com/grade/4th-grade/maths" TargetMode="External"/><Relationship Id="rId10" Type="http://schemas.openxmlformats.org/officeDocument/2006/relationships/image" Target="../media/image1.jpeg"/><Relationship Id="rId11" Type="http://schemas.openxmlformats.org/officeDocument/2006/relationships/hyperlink" Target="https://classroomscreen.com/app/wv1/0718e87f-b0f9-4181-9962-19e14b37322f" TargetMode="External"/><Relationship Id="rId12" Type="http://schemas.openxmlformats.org/officeDocument/2006/relationships/image" Target="../media/image2.jpeg"/><Relationship Id="rId13" Type="http://schemas.openxmlformats.org/officeDocument/2006/relationships/hyperlink" Target="https://apps.mathlearningcenter.org/number-frames/" TargetMode="External"/><Relationship Id="rId14" Type="http://schemas.openxmlformats.org/officeDocument/2006/relationships/image" Target="../media/image8.png"/><Relationship Id="rId15" Type="http://schemas.openxmlformats.org/officeDocument/2006/relationships/hyperlink" Target="https://apps.mathlearningcenter.org/number-pieces/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wheelofnames.com/ar/" TargetMode="External"/><Relationship Id="rId18" Type="http://schemas.openxmlformats.org/officeDocument/2006/relationships/image" Target="../media/image4.jpeg"/><Relationship Id="rId19" Type="http://schemas.openxmlformats.org/officeDocument/2006/relationships/hyperlink" Target="https://youtu.be/1ln9JSUyGqc" TargetMode="External"/><Relationship Id="rId20" Type="http://schemas.openxmlformats.org/officeDocument/2006/relationships/image" Target="../media/image5.jpeg"/><Relationship Id="rId21" Type="http://schemas.openxmlformats.org/officeDocument/2006/relationships/hyperlink" Target="https://v-clock.com/timer/#countdown=00:01:00&amp;enabled=0&amp;seconds=0&amp;sound=glow&amp;loop=1" TargetMode="External"/><Relationship Id="rId22" Type="http://schemas.openxmlformats.org/officeDocument/2006/relationships/image" Target="../media/image9.png"/><Relationship Id="rId23" Type="http://schemas.openxmlformats.org/officeDocument/2006/relationships/image" Target="../media/image6.jpeg"/><Relationship Id="rId24" Type="http://schemas.openxmlformats.org/officeDocument/2006/relationships/hyperlink" Target="https://drive.google.com/file/d/1AN8CvcRBlGRAncT4ZhbJCuE3r0LY8oUD/view?usp=drivesdk" TargetMode="External"/><Relationship Id="rId25" Type="http://schemas.openxmlformats.org/officeDocument/2006/relationships/image" Target="../media/image7.jpeg"/><Relationship Id="rId26" Type="http://schemas.openxmlformats.org/officeDocument/2006/relationships/hyperlink" Target="https://whiteboard.fi/" TargetMode="External"/><Relationship Id="rId27" Type="http://schemas.openxmlformats.org/officeDocument/2006/relationships/image" Target="../media/image8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8.xml"/><Relationship Id="rId6" Type="http://schemas.openxmlformats.org/officeDocument/2006/relationships/slide" Target="slide12.xml"/><Relationship Id="rId7" Type="http://schemas.openxmlformats.org/officeDocument/2006/relationships/slide" Target="slide13.xml"/><Relationship Id="rId8" Type="http://schemas.openxmlformats.org/officeDocument/2006/relationships/image" Target="../media/image21.png"/><Relationship Id="rId9" Type="http://schemas.openxmlformats.org/officeDocument/2006/relationships/image" Target="../media/image22.png"/><Relationship Id="rId10" Type="http://schemas.openxmlformats.org/officeDocument/2006/relationships/hyperlink" Target="https://ar.oryxlearning.com/grade/4th-grade/maths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8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youtu.be/1ln9JSUyGqc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9.png"/><Relationship Id="rId24" Type="http://schemas.openxmlformats.org/officeDocument/2006/relationships/image" Target="../media/image6.jpeg"/><Relationship Id="rId25" Type="http://schemas.openxmlformats.org/officeDocument/2006/relationships/hyperlink" Target="https://drive.google.com/file/d/1AN8CvcRBlGRAncT4ZhbJCuE3r0LY8oUD/view?usp=drivesdk" TargetMode="External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www.liveworksheets.com/vi2962953dn" TargetMode="External"/><Relationship Id="rId3" Type="http://schemas.openxmlformats.org/officeDocument/2006/relationships/image" Target="../media/image23.png"/><Relationship Id="rId4" Type="http://schemas.openxmlformats.org/officeDocument/2006/relationships/slide" Target="slide3.xml"/><Relationship Id="rId5" Type="http://schemas.openxmlformats.org/officeDocument/2006/relationships/slide" Target="slide4.xml"/><Relationship Id="rId6" Type="http://schemas.openxmlformats.org/officeDocument/2006/relationships/slide" Target="slide8.xml"/><Relationship Id="rId7" Type="http://schemas.openxmlformats.org/officeDocument/2006/relationships/slide" Target="slide12.xml"/><Relationship Id="rId8" Type="http://schemas.openxmlformats.org/officeDocument/2006/relationships/slide" Target="slide13.xml"/><Relationship Id="rId9" Type="http://schemas.openxmlformats.org/officeDocument/2006/relationships/image" Target="../media/image24.png"/><Relationship Id="rId10" Type="http://schemas.openxmlformats.org/officeDocument/2006/relationships/hyperlink" Target="https://ar.oryxlearning.com/grade/4th-grade/maths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8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youtu.be/1ln9JSUyGqc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9.png"/><Relationship Id="rId24" Type="http://schemas.openxmlformats.org/officeDocument/2006/relationships/image" Target="../media/image6.jpeg"/><Relationship Id="rId25" Type="http://schemas.openxmlformats.org/officeDocument/2006/relationships/hyperlink" Target="https://drive.google.com/file/d/1AN8CvcRBlGRAncT4ZhbJCuE3r0LY8oUD/view?usp=drivesdk" TargetMode="External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slide" Target="slide3.xml"/><Relationship Id="rId3" Type="http://schemas.openxmlformats.org/officeDocument/2006/relationships/slide" Target="slide4.xml"/><Relationship Id="rId4" Type="http://schemas.openxmlformats.org/officeDocument/2006/relationships/slide" Target="slide8.xml"/><Relationship Id="rId5" Type="http://schemas.openxmlformats.org/officeDocument/2006/relationships/slide" Target="slide12.xml"/><Relationship Id="rId6" Type="http://schemas.openxmlformats.org/officeDocument/2006/relationships/slide" Target="slide13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8.xml"/><Relationship Id="rId6" Type="http://schemas.openxmlformats.org/officeDocument/2006/relationships/slide" Target="slide12.xml"/><Relationship Id="rId7" Type="http://schemas.openxmlformats.org/officeDocument/2006/relationships/slide" Target="slide13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slide" Target="slide3.xml"/><Relationship Id="rId3" Type="http://schemas.openxmlformats.org/officeDocument/2006/relationships/slide" Target="slide4.xml"/><Relationship Id="rId4" Type="http://schemas.openxmlformats.org/officeDocument/2006/relationships/slide" Target="slide8.xml"/><Relationship Id="rId5" Type="http://schemas.openxmlformats.org/officeDocument/2006/relationships/slide" Target="slide12.xml"/><Relationship Id="rId6" Type="http://schemas.openxmlformats.org/officeDocument/2006/relationships/slide" Target="slide13.xml"/><Relationship Id="rId7" Type="http://schemas.openxmlformats.org/officeDocument/2006/relationships/image" Target="../media/image7.png"/><Relationship Id="rId8" Type="http://schemas.openxmlformats.org/officeDocument/2006/relationships/hyperlink" Target="https://ar.oryxlearning.com/grade/4th-grade/maths" TargetMode="External"/><Relationship Id="rId9" Type="http://schemas.openxmlformats.org/officeDocument/2006/relationships/image" Target="../media/image1.jpeg"/><Relationship Id="rId10" Type="http://schemas.openxmlformats.org/officeDocument/2006/relationships/hyperlink" Target="https://classroomscreen.com/app/wv1/0718e87f-b0f9-4181-9962-19e14b37322f" TargetMode="External"/><Relationship Id="rId11" Type="http://schemas.openxmlformats.org/officeDocument/2006/relationships/image" Target="../media/image2.jpeg"/><Relationship Id="rId12" Type="http://schemas.openxmlformats.org/officeDocument/2006/relationships/hyperlink" Target="https://apps.mathlearningcenter.org/number-frames/" TargetMode="External"/><Relationship Id="rId13" Type="http://schemas.openxmlformats.org/officeDocument/2006/relationships/image" Target="../media/image8.png"/><Relationship Id="rId14" Type="http://schemas.openxmlformats.org/officeDocument/2006/relationships/hyperlink" Target="https://apps.mathlearningcenter.org/number-pieces/" TargetMode="External"/><Relationship Id="rId15" Type="http://schemas.openxmlformats.org/officeDocument/2006/relationships/image" Target="../media/image3.jpeg"/><Relationship Id="rId16" Type="http://schemas.openxmlformats.org/officeDocument/2006/relationships/hyperlink" Target="https://wheelofnames.com/ar/" TargetMode="External"/><Relationship Id="rId17" Type="http://schemas.openxmlformats.org/officeDocument/2006/relationships/image" Target="../media/image4.jpeg"/><Relationship Id="rId18" Type="http://schemas.openxmlformats.org/officeDocument/2006/relationships/hyperlink" Target="https://youtu.be/1ln9JSUyGqc" TargetMode="External"/><Relationship Id="rId19" Type="http://schemas.openxmlformats.org/officeDocument/2006/relationships/image" Target="../media/image5.jpeg"/><Relationship Id="rId20" Type="http://schemas.openxmlformats.org/officeDocument/2006/relationships/hyperlink" Target="https://v-clock.com/timer/#countdown=00:01:00&amp;enabled=0&amp;seconds=0&amp;sound=glow&amp;loop=1" TargetMode="External"/><Relationship Id="rId21" Type="http://schemas.openxmlformats.org/officeDocument/2006/relationships/image" Target="../media/image9.png"/><Relationship Id="rId22" Type="http://schemas.openxmlformats.org/officeDocument/2006/relationships/image" Target="../media/image6.jpeg"/><Relationship Id="rId23" Type="http://schemas.openxmlformats.org/officeDocument/2006/relationships/hyperlink" Target="https://drive.google.com/file/d/1AN8CvcRBlGRAncT4ZhbJCuE3r0LY8oUD/view?usp=drivesdk" TargetMode="External"/><Relationship Id="rId24" Type="http://schemas.openxmlformats.org/officeDocument/2006/relationships/image" Target="../media/image7.jpeg"/><Relationship Id="rId25" Type="http://schemas.openxmlformats.org/officeDocument/2006/relationships/hyperlink" Target="https://whiteboard.fi/" TargetMode="External"/><Relationship Id="rId26" Type="http://schemas.openxmlformats.org/officeDocument/2006/relationships/image" Target="../media/image8.jpeg"/><Relationship Id="rId27" Type="http://schemas.openxmlformats.org/officeDocument/2006/relationships/image" Target="../media/image10.png"/><Relationship Id="rId28" Type="http://schemas.openxmlformats.org/officeDocument/2006/relationships/image" Target="../media/image11.png"/><Relationship Id="rId29" Type="http://schemas.openxmlformats.org/officeDocument/2006/relationships/image" Target="../media/image12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8.xml"/><Relationship Id="rId6" Type="http://schemas.openxmlformats.org/officeDocument/2006/relationships/slide" Target="slide12.xml"/><Relationship Id="rId7" Type="http://schemas.openxmlformats.org/officeDocument/2006/relationships/slide" Target="slide13.xml"/><Relationship Id="rId8" Type="http://schemas.openxmlformats.org/officeDocument/2006/relationships/image" Target="../media/image14.png"/><Relationship Id="rId9" Type="http://schemas.openxmlformats.org/officeDocument/2006/relationships/hyperlink" Target="https://ar.oryxlearning.com/grade/4th-grade/maths" TargetMode="External"/><Relationship Id="rId10" Type="http://schemas.openxmlformats.org/officeDocument/2006/relationships/image" Target="../media/image1.jpeg"/><Relationship Id="rId11" Type="http://schemas.openxmlformats.org/officeDocument/2006/relationships/hyperlink" Target="https://classroomscreen.com/app/wv1/0718e87f-b0f9-4181-9962-19e14b37322f" TargetMode="External"/><Relationship Id="rId12" Type="http://schemas.openxmlformats.org/officeDocument/2006/relationships/image" Target="../media/image2.jpeg"/><Relationship Id="rId13" Type="http://schemas.openxmlformats.org/officeDocument/2006/relationships/hyperlink" Target="https://apps.mathlearningcenter.org/number-frames/" TargetMode="External"/><Relationship Id="rId14" Type="http://schemas.openxmlformats.org/officeDocument/2006/relationships/image" Target="../media/image8.png"/><Relationship Id="rId15" Type="http://schemas.openxmlformats.org/officeDocument/2006/relationships/hyperlink" Target="https://apps.mathlearningcenter.org/number-pieces/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wheelofnames.com/ar/" TargetMode="External"/><Relationship Id="rId18" Type="http://schemas.openxmlformats.org/officeDocument/2006/relationships/image" Target="../media/image4.jpeg"/><Relationship Id="rId19" Type="http://schemas.openxmlformats.org/officeDocument/2006/relationships/hyperlink" Target="https://youtu.be/1ln9JSUyGqc" TargetMode="External"/><Relationship Id="rId20" Type="http://schemas.openxmlformats.org/officeDocument/2006/relationships/image" Target="../media/image5.jpeg"/><Relationship Id="rId21" Type="http://schemas.openxmlformats.org/officeDocument/2006/relationships/hyperlink" Target="https://v-clock.com/timer/#countdown=00:01:00&amp;enabled=0&amp;seconds=0&amp;sound=glow&amp;loop=1" TargetMode="External"/><Relationship Id="rId22" Type="http://schemas.openxmlformats.org/officeDocument/2006/relationships/image" Target="../media/image9.png"/><Relationship Id="rId23" Type="http://schemas.openxmlformats.org/officeDocument/2006/relationships/image" Target="../media/image6.jpeg"/><Relationship Id="rId24" Type="http://schemas.openxmlformats.org/officeDocument/2006/relationships/hyperlink" Target="https://drive.google.com/file/d/1AN8CvcRBlGRAncT4ZhbJCuE3r0LY8oUD/view?usp=drivesdk" TargetMode="External"/><Relationship Id="rId25" Type="http://schemas.openxmlformats.org/officeDocument/2006/relationships/image" Target="../media/image7.jpeg"/><Relationship Id="rId26" Type="http://schemas.openxmlformats.org/officeDocument/2006/relationships/hyperlink" Target="https://whiteboard.fi/" TargetMode="External"/><Relationship Id="rId27" Type="http://schemas.openxmlformats.org/officeDocument/2006/relationships/image" Target="../media/image8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8.xml"/><Relationship Id="rId6" Type="http://schemas.openxmlformats.org/officeDocument/2006/relationships/slide" Target="slide12.xml"/><Relationship Id="rId7" Type="http://schemas.openxmlformats.org/officeDocument/2006/relationships/slide" Target="slide13.xml"/><Relationship Id="rId8" Type="http://schemas.openxmlformats.org/officeDocument/2006/relationships/image" Target="../media/image15.png"/><Relationship Id="rId9" Type="http://schemas.openxmlformats.org/officeDocument/2006/relationships/hyperlink" Target="https://ar.oryxlearning.com/grade/4th-grade/maths" TargetMode="External"/><Relationship Id="rId10" Type="http://schemas.openxmlformats.org/officeDocument/2006/relationships/image" Target="../media/image1.jpeg"/><Relationship Id="rId11" Type="http://schemas.openxmlformats.org/officeDocument/2006/relationships/hyperlink" Target="https://classroomscreen.com/app/wv1/0718e87f-b0f9-4181-9962-19e14b37322f" TargetMode="External"/><Relationship Id="rId12" Type="http://schemas.openxmlformats.org/officeDocument/2006/relationships/image" Target="../media/image2.jpeg"/><Relationship Id="rId13" Type="http://schemas.openxmlformats.org/officeDocument/2006/relationships/hyperlink" Target="https://apps.mathlearningcenter.org/number-frames/" TargetMode="External"/><Relationship Id="rId14" Type="http://schemas.openxmlformats.org/officeDocument/2006/relationships/image" Target="../media/image8.png"/><Relationship Id="rId15" Type="http://schemas.openxmlformats.org/officeDocument/2006/relationships/hyperlink" Target="https://apps.mathlearningcenter.org/number-pieces/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wheelofnames.com/ar/" TargetMode="External"/><Relationship Id="rId18" Type="http://schemas.openxmlformats.org/officeDocument/2006/relationships/image" Target="../media/image4.jpeg"/><Relationship Id="rId19" Type="http://schemas.openxmlformats.org/officeDocument/2006/relationships/hyperlink" Target="https://youtu.be/1ln9JSUyGqc" TargetMode="External"/><Relationship Id="rId20" Type="http://schemas.openxmlformats.org/officeDocument/2006/relationships/image" Target="../media/image5.jpeg"/><Relationship Id="rId21" Type="http://schemas.openxmlformats.org/officeDocument/2006/relationships/hyperlink" Target="https://v-clock.com/timer/#countdown=00:01:00&amp;enabled=0&amp;seconds=0&amp;sound=glow&amp;loop=1" TargetMode="External"/><Relationship Id="rId22" Type="http://schemas.openxmlformats.org/officeDocument/2006/relationships/image" Target="../media/image9.png"/><Relationship Id="rId23" Type="http://schemas.openxmlformats.org/officeDocument/2006/relationships/image" Target="../media/image6.jpeg"/><Relationship Id="rId24" Type="http://schemas.openxmlformats.org/officeDocument/2006/relationships/hyperlink" Target="https://drive.google.com/file/d/1AN8CvcRBlGRAncT4ZhbJCuE3r0LY8oUD/view?usp=drivesdk" TargetMode="External"/><Relationship Id="rId25" Type="http://schemas.openxmlformats.org/officeDocument/2006/relationships/image" Target="../media/image7.jpeg"/><Relationship Id="rId26" Type="http://schemas.openxmlformats.org/officeDocument/2006/relationships/hyperlink" Target="https://whiteboard.fi/" TargetMode="External"/><Relationship Id="rId27" Type="http://schemas.openxmlformats.org/officeDocument/2006/relationships/image" Target="../media/image8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slide" Target="slide3.xml"/><Relationship Id="rId3" Type="http://schemas.openxmlformats.org/officeDocument/2006/relationships/slide" Target="slide4.xml"/><Relationship Id="rId4" Type="http://schemas.openxmlformats.org/officeDocument/2006/relationships/slide" Target="slide8.xml"/><Relationship Id="rId5" Type="http://schemas.openxmlformats.org/officeDocument/2006/relationships/slide" Target="slide12.xml"/><Relationship Id="rId6" Type="http://schemas.openxmlformats.org/officeDocument/2006/relationships/slide" Target="slide13.xml"/><Relationship Id="rId7" Type="http://schemas.openxmlformats.org/officeDocument/2006/relationships/image" Target="../media/image13.png"/><Relationship Id="rId8" Type="http://schemas.openxmlformats.org/officeDocument/2006/relationships/image" Target="../media/image16.png"/><Relationship Id="rId9" Type="http://schemas.openxmlformats.org/officeDocument/2006/relationships/hyperlink" Target="https://ar.oryxlearning.com/grade/4th-grade/maths" TargetMode="External"/><Relationship Id="rId10" Type="http://schemas.openxmlformats.org/officeDocument/2006/relationships/image" Target="../media/image1.jpeg"/><Relationship Id="rId11" Type="http://schemas.openxmlformats.org/officeDocument/2006/relationships/hyperlink" Target="https://classroomscreen.com/app/wv1/0718e87f-b0f9-4181-9962-19e14b37322f" TargetMode="External"/><Relationship Id="rId12" Type="http://schemas.openxmlformats.org/officeDocument/2006/relationships/image" Target="../media/image2.jpeg"/><Relationship Id="rId13" Type="http://schemas.openxmlformats.org/officeDocument/2006/relationships/hyperlink" Target="https://apps.mathlearningcenter.org/number-frames/" TargetMode="External"/><Relationship Id="rId14" Type="http://schemas.openxmlformats.org/officeDocument/2006/relationships/image" Target="../media/image8.png"/><Relationship Id="rId15" Type="http://schemas.openxmlformats.org/officeDocument/2006/relationships/hyperlink" Target="https://apps.mathlearningcenter.org/number-pieces/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wheelofnames.com/ar/" TargetMode="External"/><Relationship Id="rId18" Type="http://schemas.openxmlformats.org/officeDocument/2006/relationships/image" Target="../media/image4.jpeg"/><Relationship Id="rId19" Type="http://schemas.openxmlformats.org/officeDocument/2006/relationships/hyperlink" Target="https://youtu.be/1ln9JSUyGqc" TargetMode="External"/><Relationship Id="rId20" Type="http://schemas.openxmlformats.org/officeDocument/2006/relationships/image" Target="../media/image5.jpeg"/><Relationship Id="rId21" Type="http://schemas.openxmlformats.org/officeDocument/2006/relationships/hyperlink" Target="https://v-clock.com/timer/#countdown=00:01:00&amp;enabled=0&amp;seconds=0&amp;sound=glow&amp;loop=1" TargetMode="External"/><Relationship Id="rId22" Type="http://schemas.openxmlformats.org/officeDocument/2006/relationships/image" Target="../media/image9.png"/><Relationship Id="rId23" Type="http://schemas.openxmlformats.org/officeDocument/2006/relationships/image" Target="../media/image6.jpeg"/><Relationship Id="rId24" Type="http://schemas.openxmlformats.org/officeDocument/2006/relationships/hyperlink" Target="https://drive.google.com/file/d/1AN8CvcRBlGRAncT4ZhbJCuE3r0LY8oUD/view?usp=drivesdk" TargetMode="External"/><Relationship Id="rId25" Type="http://schemas.openxmlformats.org/officeDocument/2006/relationships/image" Target="../media/image7.jpeg"/><Relationship Id="rId26" Type="http://schemas.openxmlformats.org/officeDocument/2006/relationships/hyperlink" Target="https://whiteboard.fi/" TargetMode="External"/><Relationship Id="rId27" Type="http://schemas.openxmlformats.org/officeDocument/2006/relationships/image" Target="../media/image8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slide" Target="slide3.xml"/><Relationship Id="rId3" Type="http://schemas.openxmlformats.org/officeDocument/2006/relationships/slide" Target="slide4.xml"/><Relationship Id="rId4" Type="http://schemas.openxmlformats.org/officeDocument/2006/relationships/slide" Target="slide8.xml"/><Relationship Id="rId5" Type="http://schemas.openxmlformats.org/officeDocument/2006/relationships/slide" Target="slide12.xml"/><Relationship Id="rId6" Type="http://schemas.openxmlformats.org/officeDocument/2006/relationships/slide" Target="slide13.xml"/><Relationship Id="rId7" Type="http://schemas.openxmlformats.org/officeDocument/2006/relationships/image" Target="../media/image13.png"/><Relationship Id="rId8" Type="http://schemas.openxmlformats.org/officeDocument/2006/relationships/image" Target="../media/image17.png"/><Relationship Id="rId9" Type="http://schemas.openxmlformats.org/officeDocument/2006/relationships/hyperlink" Target="https://ar.oryxlearning.com/grade/4th-grade/maths" TargetMode="External"/><Relationship Id="rId10" Type="http://schemas.openxmlformats.org/officeDocument/2006/relationships/image" Target="../media/image1.jpeg"/><Relationship Id="rId11" Type="http://schemas.openxmlformats.org/officeDocument/2006/relationships/hyperlink" Target="https://classroomscreen.com/app/wv1/0718e87f-b0f9-4181-9962-19e14b37322f" TargetMode="External"/><Relationship Id="rId12" Type="http://schemas.openxmlformats.org/officeDocument/2006/relationships/image" Target="../media/image2.jpeg"/><Relationship Id="rId13" Type="http://schemas.openxmlformats.org/officeDocument/2006/relationships/hyperlink" Target="https://apps.mathlearningcenter.org/number-frames/" TargetMode="External"/><Relationship Id="rId14" Type="http://schemas.openxmlformats.org/officeDocument/2006/relationships/image" Target="../media/image8.png"/><Relationship Id="rId15" Type="http://schemas.openxmlformats.org/officeDocument/2006/relationships/hyperlink" Target="https://apps.mathlearningcenter.org/number-pieces/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wheelofnames.com/ar/" TargetMode="External"/><Relationship Id="rId18" Type="http://schemas.openxmlformats.org/officeDocument/2006/relationships/image" Target="../media/image4.jpeg"/><Relationship Id="rId19" Type="http://schemas.openxmlformats.org/officeDocument/2006/relationships/hyperlink" Target="https://youtu.be/1ln9JSUyGqc" TargetMode="External"/><Relationship Id="rId20" Type="http://schemas.openxmlformats.org/officeDocument/2006/relationships/image" Target="../media/image5.jpeg"/><Relationship Id="rId21" Type="http://schemas.openxmlformats.org/officeDocument/2006/relationships/hyperlink" Target="https://v-clock.com/timer/#countdown=00:01:00&amp;enabled=0&amp;seconds=0&amp;sound=glow&amp;loop=1" TargetMode="External"/><Relationship Id="rId22" Type="http://schemas.openxmlformats.org/officeDocument/2006/relationships/image" Target="../media/image9.png"/><Relationship Id="rId23" Type="http://schemas.openxmlformats.org/officeDocument/2006/relationships/image" Target="../media/image6.jpeg"/><Relationship Id="rId24" Type="http://schemas.openxmlformats.org/officeDocument/2006/relationships/hyperlink" Target="https://drive.google.com/file/d/1AN8CvcRBlGRAncT4ZhbJCuE3r0LY8oUD/view?usp=drivesdk" TargetMode="External"/><Relationship Id="rId25" Type="http://schemas.openxmlformats.org/officeDocument/2006/relationships/image" Target="../media/image7.jpeg"/><Relationship Id="rId26" Type="http://schemas.openxmlformats.org/officeDocument/2006/relationships/hyperlink" Target="https://whiteboard.fi/" TargetMode="External"/><Relationship Id="rId27" Type="http://schemas.openxmlformats.org/officeDocument/2006/relationships/image" Target="../media/image8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8.xml"/><Relationship Id="rId6" Type="http://schemas.openxmlformats.org/officeDocument/2006/relationships/slide" Target="slide12.xml"/><Relationship Id="rId7" Type="http://schemas.openxmlformats.org/officeDocument/2006/relationships/slide" Target="slide13.xml"/><Relationship Id="rId8" Type="http://schemas.openxmlformats.org/officeDocument/2006/relationships/image" Target="../media/image18.png"/><Relationship Id="rId9" Type="http://schemas.openxmlformats.org/officeDocument/2006/relationships/hyperlink" Target="https://ar.oryxlearning.com/grade/4th-grade/maths" TargetMode="External"/><Relationship Id="rId10" Type="http://schemas.openxmlformats.org/officeDocument/2006/relationships/image" Target="../media/image1.jpeg"/><Relationship Id="rId11" Type="http://schemas.openxmlformats.org/officeDocument/2006/relationships/hyperlink" Target="https://classroomscreen.com/app/wv1/0718e87f-b0f9-4181-9962-19e14b37322f" TargetMode="External"/><Relationship Id="rId12" Type="http://schemas.openxmlformats.org/officeDocument/2006/relationships/image" Target="../media/image2.jpeg"/><Relationship Id="rId13" Type="http://schemas.openxmlformats.org/officeDocument/2006/relationships/hyperlink" Target="https://apps.mathlearningcenter.org/number-frames/" TargetMode="External"/><Relationship Id="rId14" Type="http://schemas.openxmlformats.org/officeDocument/2006/relationships/image" Target="../media/image8.png"/><Relationship Id="rId15" Type="http://schemas.openxmlformats.org/officeDocument/2006/relationships/hyperlink" Target="https://apps.mathlearningcenter.org/number-pieces/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wheelofnames.com/ar/" TargetMode="External"/><Relationship Id="rId18" Type="http://schemas.openxmlformats.org/officeDocument/2006/relationships/image" Target="../media/image4.jpeg"/><Relationship Id="rId19" Type="http://schemas.openxmlformats.org/officeDocument/2006/relationships/hyperlink" Target="https://youtu.be/1ln9JSUyGqc" TargetMode="External"/><Relationship Id="rId20" Type="http://schemas.openxmlformats.org/officeDocument/2006/relationships/image" Target="../media/image5.jpeg"/><Relationship Id="rId21" Type="http://schemas.openxmlformats.org/officeDocument/2006/relationships/hyperlink" Target="https://v-clock.com/timer/#countdown=00:01:00&amp;enabled=0&amp;seconds=0&amp;sound=glow&amp;loop=1" TargetMode="External"/><Relationship Id="rId22" Type="http://schemas.openxmlformats.org/officeDocument/2006/relationships/image" Target="../media/image9.png"/><Relationship Id="rId23" Type="http://schemas.openxmlformats.org/officeDocument/2006/relationships/image" Target="../media/image6.jpeg"/><Relationship Id="rId24" Type="http://schemas.openxmlformats.org/officeDocument/2006/relationships/hyperlink" Target="https://drive.google.com/file/d/1AN8CvcRBlGRAncT4ZhbJCuE3r0LY8oUD/view?usp=drivesdk" TargetMode="External"/><Relationship Id="rId25" Type="http://schemas.openxmlformats.org/officeDocument/2006/relationships/image" Target="../media/image7.jpeg"/><Relationship Id="rId26" Type="http://schemas.openxmlformats.org/officeDocument/2006/relationships/hyperlink" Target="https://whiteboard.fi/" TargetMode="External"/><Relationship Id="rId27" Type="http://schemas.openxmlformats.org/officeDocument/2006/relationships/image" Target="../media/image8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8.xml"/><Relationship Id="rId6" Type="http://schemas.openxmlformats.org/officeDocument/2006/relationships/slide" Target="slide12.xml"/><Relationship Id="rId7" Type="http://schemas.openxmlformats.org/officeDocument/2006/relationships/slide" Target="slide13.xml"/><Relationship Id="rId8" Type="http://schemas.openxmlformats.org/officeDocument/2006/relationships/image" Target="../media/image19.png"/><Relationship Id="rId9" Type="http://schemas.openxmlformats.org/officeDocument/2006/relationships/image" Target="../media/image18.png"/><Relationship Id="rId10" Type="http://schemas.openxmlformats.org/officeDocument/2006/relationships/hyperlink" Target="https://ar.oryxlearning.com/grade/4th-grade/maths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8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youtu.be/1ln9JSUyGqc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9.png"/><Relationship Id="rId24" Type="http://schemas.openxmlformats.org/officeDocument/2006/relationships/image" Target="../media/image6.jpeg"/><Relationship Id="rId25" Type="http://schemas.openxmlformats.org/officeDocument/2006/relationships/hyperlink" Target="https://drive.google.com/file/d/1AN8CvcRBlGRAncT4ZhbJCuE3r0LY8oUD/view?usp=drivesdk" TargetMode="External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2" name="Google Shape;1121;p43"/>
          <p:cNvGrpSpPr/>
          <p:nvPr/>
        </p:nvGrpSpPr>
        <p:grpSpPr>
          <a:xfrm>
            <a:off x="1730994" y="10701604"/>
            <a:ext cx="1686544" cy="1060525"/>
            <a:chOff x="0" y="0"/>
            <a:chExt cx="1686542" cy="1060524"/>
          </a:xfrm>
        </p:grpSpPr>
        <p:sp>
          <p:nvSpPr>
            <p:cNvPr id="1010" name="Google Shape;1122;p43"/>
            <p:cNvSpPr/>
            <p:nvPr/>
          </p:nvSpPr>
          <p:spPr>
            <a:xfrm flipH="1">
              <a:off x="892022" y="0"/>
              <a:ext cx="794521" cy="1060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51" y="0"/>
                  </a:moveTo>
                  <a:cubicBezTo>
                    <a:pt x="5036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3" y="18091"/>
                    <a:pt x="8273" y="20057"/>
                    <a:pt x="6502" y="21600"/>
                  </a:cubicBezTo>
                  <a:cubicBezTo>
                    <a:pt x="6502" y="21600"/>
                    <a:pt x="21223" y="18824"/>
                    <a:pt x="21223" y="8062"/>
                  </a:cubicBezTo>
                  <a:cubicBezTo>
                    <a:pt x="21223" y="3626"/>
                    <a:pt x="16469" y="0"/>
                    <a:pt x="1065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11" name="Google Shape;1123;p43"/>
            <p:cNvSpPr/>
            <p:nvPr/>
          </p:nvSpPr>
          <p:spPr>
            <a:xfrm flipH="1">
              <a:off x="-1" y="0"/>
              <a:ext cx="794579" cy="1060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93" y="0"/>
                  </a:moveTo>
                  <a:cubicBezTo>
                    <a:pt x="10661" y="0"/>
                    <a:pt x="10631" y="0"/>
                    <a:pt x="10600" y="0"/>
                  </a:cubicBezTo>
                  <a:cubicBezTo>
                    <a:pt x="5035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4" y="18091"/>
                    <a:pt x="8273" y="20057"/>
                    <a:pt x="6553" y="21600"/>
                  </a:cubicBezTo>
                  <a:cubicBezTo>
                    <a:pt x="6553" y="21600"/>
                    <a:pt x="21223" y="18824"/>
                    <a:pt x="21223" y="8062"/>
                  </a:cubicBezTo>
                  <a:cubicBezTo>
                    <a:pt x="21223" y="3611"/>
                    <a:pt x="16518" y="0"/>
                    <a:pt x="1069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013" name="صفحة ١٤٣"/>
          <p:cNvSpPr txBox="1"/>
          <p:nvPr/>
        </p:nvSpPr>
        <p:spPr>
          <a:xfrm>
            <a:off x="3297079" y="11012696"/>
            <a:ext cx="1838150" cy="11709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algn="ctr" rtl="0">
              <a:lnSpc>
                <a:spcPct val="150000"/>
              </a:lnSpc>
              <a:defRPr sz="5000">
                <a:solidFill>
                  <a:srgbClr val="0C1E4F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/>
            <a:r>
              <a:t>صفحة ١٤٣ </a:t>
            </a:r>
          </a:p>
        </p:txBody>
      </p:sp>
      <p:grpSp>
        <p:nvGrpSpPr>
          <p:cNvPr id="1019" name="تجميع"/>
          <p:cNvGrpSpPr/>
          <p:nvPr/>
        </p:nvGrpSpPr>
        <p:grpSpPr>
          <a:xfrm>
            <a:off x="9880916" y="226300"/>
            <a:ext cx="8835436" cy="1986163"/>
            <a:chOff x="0" y="0"/>
            <a:chExt cx="8835435" cy="1986161"/>
          </a:xfrm>
        </p:grpSpPr>
        <p:sp>
          <p:nvSpPr>
            <p:cNvPr id="1014" name="الفصل"/>
            <p:cNvSpPr txBox="1"/>
            <p:nvPr/>
          </p:nvSpPr>
          <p:spPr>
            <a:xfrm>
              <a:off x="6149746" y="0"/>
              <a:ext cx="2685690" cy="106783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lnSpc>
                  <a:spcPct val="90000"/>
                </a:lnSpc>
                <a:spcBef>
                  <a:spcPts val="2600"/>
                </a:spcBef>
                <a:defRPr sz="4000">
                  <a:solidFill>
                    <a:srgbClr val="678980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الفصل</a:t>
              </a:r>
            </a:p>
          </p:txBody>
        </p:sp>
        <p:grpSp>
          <p:nvGrpSpPr>
            <p:cNvPr id="1017" name="تجميع"/>
            <p:cNvGrpSpPr/>
            <p:nvPr/>
          </p:nvGrpSpPr>
          <p:grpSpPr>
            <a:xfrm>
              <a:off x="7016572" y="508515"/>
              <a:ext cx="981041" cy="1445150"/>
              <a:chOff x="0" y="0"/>
              <a:chExt cx="981040" cy="1445148"/>
            </a:xfrm>
          </p:grpSpPr>
          <p:sp>
            <p:nvSpPr>
              <p:cNvPr id="1015" name="دائرة"/>
              <p:cNvSpPr/>
              <p:nvPr/>
            </p:nvSpPr>
            <p:spPr>
              <a:xfrm>
                <a:off x="95545" y="254426"/>
                <a:ext cx="834696" cy="834696"/>
              </a:xfrm>
              <a:prstGeom prst="ellipse">
                <a:avLst/>
              </a:prstGeom>
              <a:solidFill>
                <a:schemeClr val="accent1"/>
              </a:solidFill>
              <a:ln w="101600" cap="flat">
                <a:solidFill>
                  <a:srgbClr val="FFF2D5"/>
                </a:solidFill>
                <a:prstDash val="solid"/>
                <a:round/>
              </a:ln>
              <a:effectLst>
                <a:outerShdw sx="100000" sy="100000" kx="0" ky="0" algn="b" rotWithShape="0" blurRad="355600" dist="0" dir="0">
                  <a:srgbClr val="000000">
                    <a:alpha val="7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F4E7D4"/>
                    </a:solidFill>
                  </a:defRPr>
                </a:pPr>
              </a:p>
            </p:txBody>
          </p:sp>
          <p:sp>
            <p:nvSpPr>
              <p:cNvPr id="1016" name="٨"/>
              <p:cNvSpPr txBox="1"/>
              <p:nvPr/>
            </p:nvSpPr>
            <p:spPr>
              <a:xfrm>
                <a:off x="0" y="0"/>
                <a:ext cx="981041" cy="144514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>
                  <a:lnSpc>
                    <a:spcPct val="90000"/>
                  </a:lnSpc>
                  <a:spcBef>
                    <a:spcPts val="2600"/>
                  </a:spcBef>
                  <a:defRPr sz="8200">
                    <a:solidFill>
                      <a:schemeClr val="accent2"/>
                    </a:solidFill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٨</a:t>
                </a:r>
              </a:p>
            </p:txBody>
          </p:sp>
        </p:grpSp>
        <p:sp>
          <p:nvSpPr>
            <p:cNvPr id="1018" name="الأشكال الهندسية والاستدلال المكاني"/>
            <p:cNvSpPr txBox="1"/>
            <p:nvPr/>
          </p:nvSpPr>
          <p:spPr>
            <a:xfrm>
              <a:off x="0" y="644323"/>
              <a:ext cx="7016573" cy="134183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rmAutofit fontScale="100000" lnSpcReduction="0"/>
            </a:bodyPr>
            <a:lstStyle>
              <a:lvl1pPr algn="r" defTabSz="2243327">
                <a:lnSpc>
                  <a:spcPct val="90000"/>
                </a:lnSpc>
                <a:spcBef>
                  <a:spcPts val="2400"/>
                </a:spcBef>
                <a:defRPr sz="3680">
                  <a:solidFill>
                    <a:srgbClr val="678980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الأشكال الهندسية والاستدلال المكاني </a:t>
              </a:r>
            </a:p>
          </p:txBody>
        </p:sp>
      </p:grpSp>
      <p:sp>
        <p:nvSpPr>
          <p:cNvPr id="1020" name="الفصل الثامن  : الأشكال الهندسية والاستدلال المكاني…"/>
          <p:cNvSpPr txBox="1"/>
          <p:nvPr/>
        </p:nvSpPr>
        <p:spPr>
          <a:xfrm>
            <a:off x="5848463" y="3308364"/>
            <a:ext cx="15237296" cy="40168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/>
          <a:p>
            <a:pPr algn="ctr" defTabSz="2023872" rtl="0">
              <a:lnSpc>
                <a:spcPct val="150000"/>
              </a:lnSpc>
              <a:defRPr sz="6059">
                <a:solidFill>
                  <a:srgbClr val="A76475"/>
                </a:solidFill>
                <a:latin typeface="UKIJ Bom"/>
                <a:ea typeface="UKIJ Bom"/>
                <a:cs typeface="UKIJ Bom"/>
                <a:sym typeface="UKIJ Bom"/>
              </a:defRPr>
            </a:pPr>
            <a:r>
              <a:t>الفصل الثامن  :</a:t>
            </a:r>
            <a:r>
              <a:rPr>
                <a:solidFill>
                  <a:srgbClr val="BE863E"/>
                </a:solidFill>
              </a:rPr>
              <a:t> الأشكال الهندسية والاستدلال المكاني</a:t>
            </a:r>
            <a:endParaRPr>
              <a:solidFill>
                <a:srgbClr val="BE863E"/>
              </a:solidFill>
            </a:endParaRPr>
          </a:p>
          <a:p>
            <a:pPr algn="ctr" defTabSz="2023872" rtl="0">
              <a:lnSpc>
                <a:spcPct val="150000"/>
              </a:lnSpc>
              <a:defRPr sz="6059">
                <a:solidFill>
                  <a:srgbClr val="0C1E4F"/>
                </a:solidFill>
                <a:latin typeface="UKIJ Bom"/>
                <a:ea typeface="UKIJ Bom"/>
                <a:cs typeface="UKIJ Bom"/>
                <a:sym typeface="UKIJ Bom"/>
              </a:defRPr>
            </a:pPr>
            <a:r>
              <a:rPr>
                <a:solidFill>
                  <a:srgbClr val="A76475"/>
                </a:solidFill>
              </a:rPr>
              <a:t>٨-٩</a:t>
            </a:r>
            <a:r>
              <a:rPr>
                <a:solidFill>
                  <a:srgbClr val="FF5A54"/>
                </a:solidFill>
              </a:rPr>
              <a:t>  المستوى الاحداثي       </a:t>
            </a:r>
            <a:r>
              <a:t> </a:t>
            </a:r>
          </a:p>
        </p:txBody>
      </p:sp>
      <p:grpSp>
        <p:nvGrpSpPr>
          <p:cNvPr id="1094" name="Google Shape;1046;p43"/>
          <p:cNvGrpSpPr/>
          <p:nvPr/>
        </p:nvGrpSpPr>
        <p:grpSpPr>
          <a:xfrm>
            <a:off x="15447409" y="7113155"/>
            <a:ext cx="7454455" cy="6505708"/>
            <a:chOff x="0" y="0"/>
            <a:chExt cx="7454454" cy="6505706"/>
          </a:xfrm>
        </p:grpSpPr>
        <p:sp>
          <p:nvSpPr>
            <p:cNvPr id="1021" name="Google Shape;1047;p43"/>
            <p:cNvSpPr/>
            <p:nvPr/>
          </p:nvSpPr>
          <p:spPr>
            <a:xfrm>
              <a:off x="769947" y="0"/>
              <a:ext cx="6681277" cy="4460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2" name="Google Shape;1048;p43"/>
            <p:cNvSpPr/>
            <p:nvPr/>
          </p:nvSpPr>
          <p:spPr>
            <a:xfrm>
              <a:off x="0" y="6070560"/>
              <a:ext cx="7454455" cy="4351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3" name="Google Shape;1049;p43"/>
            <p:cNvSpPr/>
            <p:nvPr/>
          </p:nvSpPr>
          <p:spPr>
            <a:xfrm>
              <a:off x="2134242" y="5821458"/>
              <a:ext cx="1194763" cy="467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4" name="Google Shape;1050;p43"/>
            <p:cNvSpPr/>
            <p:nvPr/>
          </p:nvSpPr>
          <p:spPr>
            <a:xfrm>
              <a:off x="2132721" y="5586183"/>
              <a:ext cx="1196284" cy="2352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5" name="Google Shape;1051;p43"/>
            <p:cNvSpPr/>
            <p:nvPr/>
          </p:nvSpPr>
          <p:spPr>
            <a:xfrm>
              <a:off x="3327436" y="5821458"/>
              <a:ext cx="436714" cy="467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6" name="Google Shape;1052;p43"/>
            <p:cNvSpPr/>
            <p:nvPr/>
          </p:nvSpPr>
          <p:spPr>
            <a:xfrm>
              <a:off x="3327436" y="5821458"/>
              <a:ext cx="436714" cy="467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7" name="Google Shape;1053;p43"/>
            <p:cNvSpPr/>
            <p:nvPr/>
          </p:nvSpPr>
          <p:spPr>
            <a:xfrm>
              <a:off x="3192145" y="5586183"/>
              <a:ext cx="572006" cy="2352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8" name="Google Shape;1054;p43"/>
            <p:cNvSpPr/>
            <p:nvPr/>
          </p:nvSpPr>
          <p:spPr>
            <a:xfrm>
              <a:off x="3192145" y="5586183"/>
              <a:ext cx="572006" cy="2352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9" name="Google Shape;1055;p43"/>
            <p:cNvSpPr/>
            <p:nvPr/>
          </p:nvSpPr>
          <p:spPr>
            <a:xfrm>
              <a:off x="2481760" y="1700617"/>
              <a:ext cx="527385" cy="5658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0" name="Google Shape;1056;p43"/>
            <p:cNvSpPr/>
            <p:nvPr/>
          </p:nvSpPr>
          <p:spPr>
            <a:xfrm>
              <a:off x="2481760" y="1700617"/>
              <a:ext cx="527385" cy="5658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1" name="Google Shape;1057;p43"/>
            <p:cNvSpPr/>
            <p:nvPr/>
          </p:nvSpPr>
          <p:spPr>
            <a:xfrm>
              <a:off x="2769307" y="1700617"/>
              <a:ext cx="1131657" cy="20066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2" name="Google Shape;1058;p43"/>
            <p:cNvSpPr/>
            <p:nvPr/>
          </p:nvSpPr>
          <p:spPr>
            <a:xfrm>
              <a:off x="2780047" y="1714446"/>
              <a:ext cx="885689" cy="14453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3" name="Google Shape;1059;p43"/>
            <p:cNvSpPr/>
            <p:nvPr/>
          </p:nvSpPr>
          <p:spPr>
            <a:xfrm>
              <a:off x="1989732" y="2164988"/>
              <a:ext cx="1774419" cy="34211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4" name="Google Shape;1060;p43"/>
            <p:cNvSpPr/>
            <p:nvPr/>
          </p:nvSpPr>
          <p:spPr>
            <a:xfrm>
              <a:off x="2069662" y="5064931"/>
              <a:ext cx="462850" cy="4120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5" name="Google Shape;1061;p43"/>
            <p:cNvSpPr/>
            <p:nvPr/>
          </p:nvSpPr>
          <p:spPr>
            <a:xfrm>
              <a:off x="2652407" y="2930688"/>
              <a:ext cx="592012" cy="558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6" name="Google Shape;1062;p43"/>
            <p:cNvSpPr/>
            <p:nvPr/>
          </p:nvSpPr>
          <p:spPr>
            <a:xfrm>
              <a:off x="1290087" y="1952762"/>
              <a:ext cx="2135765" cy="14269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7" name="Google Shape;1063;p43"/>
            <p:cNvSpPr/>
            <p:nvPr/>
          </p:nvSpPr>
          <p:spPr>
            <a:xfrm>
              <a:off x="1322401" y="3122908"/>
              <a:ext cx="359780" cy="1614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8" name="Google Shape;1064;p43"/>
            <p:cNvSpPr/>
            <p:nvPr/>
          </p:nvSpPr>
          <p:spPr>
            <a:xfrm>
              <a:off x="1626818" y="2867675"/>
              <a:ext cx="267542" cy="92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9" name="Google Shape;1065;p43"/>
            <p:cNvSpPr/>
            <p:nvPr/>
          </p:nvSpPr>
          <p:spPr>
            <a:xfrm>
              <a:off x="2541731" y="3902483"/>
              <a:ext cx="1222420" cy="1683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0" name="Google Shape;1066;p43"/>
            <p:cNvSpPr/>
            <p:nvPr/>
          </p:nvSpPr>
          <p:spPr>
            <a:xfrm>
              <a:off x="2870764" y="1594505"/>
              <a:ext cx="524342" cy="764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1" name="Google Shape;1067;p43"/>
            <p:cNvSpPr/>
            <p:nvPr/>
          </p:nvSpPr>
          <p:spPr>
            <a:xfrm>
              <a:off x="2949173" y="1760588"/>
              <a:ext cx="238363" cy="3859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2" name="Google Shape;1068;p43"/>
            <p:cNvSpPr/>
            <p:nvPr/>
          </p:nvSpPr>
          <p:spPr>
            <a:xfrm>
              <a:off x="2158858" y="2229568"/>
              <a:ext cx="573527" cy="1460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3" name="Google Shape;1069;p43"/>
            <p:cNvSpPr/>
            <p:nvPr/>
          </p:nvSpPr>
          <p:spPr>
            <a:xfrm>
              <a:off x="4208515" y="5687686"/>
              <a:ext cx="296766" cy="3659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4" name="Google Shape;1070;p43"/>
            <p:cNvSpPr/>
            <p:nvPr/>
          </p:nvSpPr>
          <p:spPr>
            <a:xfrm>
              <a:off x="4283835" y="5687686"/>
              <a:ext cx="221446" cy="213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5" name="Google Shape;1071;p43"/>
            <p:cNvSpPr/>
            <p:nvPr/>
          </p:nvSpPr>
          <p:spPr>
            <a:xfrm>
              <a:off x="4108960" y="5980812"/>
              <a:ext cx="511219" cy="308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6" name="Google Shape;1072;p43"/>
            <p:cNvSpPr/>
            <p:nvPr/>
          </p:nvSpPr>
          <p:spPr>
            <a:xfrm>
              <a:off x="4210036" y="2700070"/>
              <a:ext cx="828007" cy="31874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7" name="Google Shape;1073;p43"/>
            <p:cNvSpPr/>
            <p:nvPr/>
          </p:nvSpPr>
          <p:spPr>
            <a:xfrm>
              <a:off x="4210036" y="2700070"/>
              <a:ext cx="828007" cy="31874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8" name="Google Shape;1074;p43"/>
            <p:cNvSpPr/>
            <p:nvPr/>
          </p:nvSpPr>
          <p:spPr>
            <a:xfrm>
              <a:off x="4325368" y="3013753"/>
              <a:ext cx="235613" cy="922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9" name="Google Shape;1075;p43"/>
            <p:cNvSpPr/>
            <p:nvPr/>
          </p:nvSpPr>
          <p:spPr>
            <a:xfrm>
              <a:off x="4233129" y="5709214"/>
              <a:ext cx="321336" cy="1937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0" name="Google Shape;1076;p43"/>
            <p:cNvSpPr/>
            <p:nvPr/>
          </p:nvSpPr>
          <p:spPr>
            <a:xfrm>
              <a:off x="4360724" y="6051292"/>
              <a:ext cx="94805" cy="363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1" name="Google Shape;1077;p43"/>
            <p:cNvSpPr/>
            <p:nvPr/>
          </p:nvSpPr>
          <p:spPr>
            <a:xfrm>
              <a:off x="4361115" y="6008285"/>
              <a:ext cx="71888" cy="530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2" name="Google Shape;1078;p43"/>
            <p:cNvSpPr/>
            <p:nvPr/>
          </p:nvSpPr>
          <p:spPr>
            <a:xfrm>
              <a:off x="4040909" y="5787623"/>
              <a:ext cx="161429" cy="3475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3" name="Google Shape;1079;p43"/>
            <p:cNvSpPr/>
            <p:nvPr/>
          </p:nvSpPr>
          <p:spPr>
            <a:xfrm>
              <a:off x="3977332" y="6118224"/>
              <a:ext cx="505126" cy="17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4" name="Google Shape;1080;p43"/>
            <p:cNvSpPr/>
            <p:nvPr/>
          </p:nvSpPr>
          <p:spPr>
            <a:xfrm>
              <a:off x="4454529" y="1525315"/>
              <a:ext cx="981015" cy="8227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5" name="Google Shape;1081;p43"/>
            <p:cNvSpPr/>
            <p:nvPr/>
          </p:nvSpPr>
          <p:spPr>
            <a:xfrm>
              <a:off x="4386685" y="1408876"/>
              <a:ext cx="476854" cy="6684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6" name="Google Shape;1082;p43"/>
            <p:cNvSpPr/>
            <p:nvPr/>
          </p:nvSpPr>
          <p:spPr>
            <a:xfrm>
              <a:off x="4408387" y="1669825"/>
              <a:ext cx="313684" cy="407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7" name="Google Shape;1083;p43"/>
            <p:cNvSpPr/>
            <p:nvPr/>
          </p:nvSpPr>
          <p:spPr>
            <a:xfrm>
              <a:off x="5315601" y="1852826"/>
              <a:ext cx="227577" cy="1871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8" name="Google Shape;1084;p43"/>
            <p:cNvSpPr/>
            <p:nvPr/>
          </p:nvSpPr>
          <p:spPr>
            <a:xfrm>
              <a:off x="5383270" y="1834388"/>
              <a:ext cx="307507" cy="1306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9" name="Google Shape;1085;p43"/>
            <p:cNvSpPr/>
            <p:nvPr/>
          </p:nvSpPr>
          <p:spPr>
            <a:xfrm>
              <a:off x="4045520" y="5787623"/>
              <a:ext cx="156819" cy="1783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0" name="Google Shape;1086;p43"/>
            <p:cNvSpPr/>
            <p:nvPr/>
          </p:nvSpPr>
          <p:spPr>
            <a:xfrm>
              <a:off x="3714919" y="1402008"/>
              <a:ext cx="1019459" cy="14056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1" name="Google Shape;1087;p43"/>
            <p:cNvSpPr/>
            <p:nvPr/>
          </p:nvSpPr>
          <p:spPr>
            <a:xfrm>
              <a:off x="3784110" y="1703660"/>
              <a:ext cx="118034" cy="3429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2" name="Google Shape;1088;p43"/>
            <p:cNvSpPr/>
            <p:nvPr/>
          </p:nvSpPr>
          <p:spPr>
            <a:xfrm>
              <a:off x="3959412" y="1062465"/>
              <a:ext cx="373015" cy="4609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3" name="Google Shape;1089;p43"/>
            <p:cNvSpPr/>
            <p:nvPr/>
          </p:nvSpPr>
          <p:spPr>
            <a:xfrm>
              <a:off x="4180811" y="1500699"/>
              <a:ext cx="63061" cy="400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4" name="Google Shape;1090;p43"/>
            <p:cNvSpPr/>
            <p:nvPr/>
          </p:nvSpPr>
          <p:spPr>
            <a:xfrm>
              <a:off x="4243871" y="1486871"/>
              <a:ext cx="49231" cy="307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5" name="Google Shape;1091;p43"/>
            <p:cNvSpPr/>
            <p:nvPr/>
          </p:nvSpPr>
          <p:spPr>
            <a:xfrm>
              <a:off x="3950192" y="1413071"/>
              <a:ext cx="266021" cy="1860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6" name="Google Shape;1092;p43"/>
            <p:cNvSpPr/>
            <p:nvPr/>
          </p:nvSpPr>
          <p:spPr>
            <a:xfrm>
              <a:off x="4246959" y="1391544"/>
              <a:ext cx="119093" cy="1922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7" name="Google Shape;1093;p43"/>
            <p:cNvSpPr/>
            <p:nvPr/>
          </p:nvSpPr>
          <p:spPr>
            <a:xfrm>
              <a:off x="4053495" y="1122436"/>
              <a:ext cx="138103" cy="150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8" name="Google Shape;1094;p43"/>
            <p:cNvSpPr/>
            <p:nvPr/>
          </p:nvSpPr>
          <p:spPr>
            <a:xfrm>
              <a:off x="3919650" y="653825"/>
              <a:ext cx="446388" cy="586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9" name="Google Shape;1095;p43"/>
            <p:cNvSpPr/>
            <p:nvPr/>
          </p:nvSpPr>
          <p:spPr>
            <a:xfrm>
              <a:off x="3814173" y="709831"/>
              <a:ext cx="211228" cy="338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0" name="Google Shape;1096;p43"/>
            <p:cNvSpPr/>
            <p:nvPr/>
          </p:nvSpPr>
          <p:spPr>
            <a:xfrm>
              <a:off x="3798720" y="607682"/>
              <a:ext cx="522375" cy="1661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1" name="Google Shape;1097;p43"/>
            <p:cNvSpPr/>
            <p:nvPr/>
          </p:nvSpPr>
          <p:spPr>
            <a:xfrm>
              <a:off x="3834610" y="544485"/>
              <a:ext cx="471887" cy="1298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2" name="Google Shape;1098;p43"/>
            <p:cNvSpPr/>
            <p:nvPr/>
          </p:nvSpPr>
          <p:spPr>
            <a:xfrm>
              <a:off x="3853982" y="941141"/>
              <a:ext cx="165676" cy="1583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3" name="Google Shape;1099;p43"/>
            <p:cNvSpPr/>
            <p:nvPr/>
          </p:nvSpPr>
          <p:spPr>
            <a:xfrm>
              <a:off x="3936364" y="2738514"/>
              <a:ext cx="515077" cy="31936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4" name="Google Shape;1100;p43"/>
            <p:cNvSpPr/>
            <p:nvPr/>
          </p:nvSpPr>
          <p:spPr>
            <a:xfrm>
              <a:off x="3936364" y="2738514"/>
              <a:ext cx="515077" cy="31936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5" name="Google Shape;1101;p43"/>
            <p:cNvSpPr/>
            <p:nvPr/>
          </p:nvSpPr>
          <p:spPr>
            <a:xfrm>
              <a:off x="3965542" y="5835286"/>
              <a:ext cx="350607" cy="103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6" name="Google Shape;1102;p43"/>
            <p:cNvSpPr/>
            <p:nvPr/>
          </p:nvSpPr>
          <p:spPr>
            <a:xfrm>
              <a:off x="4153879" y="887024"/>
              <a:ext cx="28789" cy="433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7" name="Google Shape;1103;p43"/>
            <p:cNvSpPr/>
            <p:nvPr/>
          </p:nvSpPr>
          <p:spPr>
            <a:xfrm>
              <a:off x="4289709" y="868125"/>
              <a:ext cx="28267" cy="43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8" name="Google Shape;1104;p43"/>
            <p:cNvSpPr/>
            <p:nvPr/>
          </p:nvSpPr>
          <p:spPr>
            <a:xfrm>
              <a:off x="4246959" y="904125"/>
              <a:ext cx="72279" cy="115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9" name="Google Shape;1105;p43"/>
            <p:cNvSpPr/>
            <p:nvPr/>
          </p:nvSpPr>
          <p:spPr>
            <a:xfrm>
              <a:off x="4142793" y="1019826"/>
              <a:ext cx="92455" cy="36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0" name="Google Shape;1106;p43"/>
            <p:cNvSpPr/>
            <p:nvPr/>
          </p:nvSpPr>
          <p:spPr>
            <a:xfrm>
              <a:off x="4098742" y="824149"/>
              <a:ext cx="62110" cy="47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1" name="Google Shape;1107;p43"/>
            <p:cNvSpPr/>
            <p:nvPr/>
          </p:nvSpPr>
          <p:spPr>
            <a:xfrm>
              <a:off x="4284619" y="793403"/>
              <a:ext cx="64831" cy="44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2" name="Google Shape;1108;p43"/>
            <p:cNvSpPr/>
            <p:nvPr/>
          </p:nvSpPr>
          <p:spPr>
            <a:xfrm>
              <a:off x="4211603" y="6105731"/>
              <a:ext cx="78794" cy="386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3" name="Google Shape;1109;p43"/>
            <p:cNvSpPr/>
            <p:nvPr/>
          </p:nvSpPr>
          <p:spPr>
            <a:xfrm>
              <a:off x="4211603" y="6071528"/>
              <a:ext cx="47884" cy="682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4" name="Google Shape;1110;p43"/>
            <p:cNvSpPr/>
            <p:nvPr/>
          </p:nvSpPr>
          <p:spPr>
            <a:xfrm>
              <a:off x="3345750" y="1612943"/>
              <a:ext cx="490633" cy="1065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5" name="Google Shape;1111;p43"/>
            <p:cNvSpPr/>
            <p:nvPr/>
          </p:nvSpPr>
          <p:spPr>
            <a:xfrm>
              <a:off x="3427373" y="1502866"/>
              <a:ext cx="471155" cy="585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6" name="Google Shape;1112;p43"/>
            <p:cNvSpPr/>
            <p:nvPr/>
          </p:nvSpPr>
          <p:spPr>
            <a:xfrm>
              <a:off x="3680197" y="2564732"/>
              <a:ext cx="182368" cy="1568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7" name="Google Shape;1113;p43"/>
            <p:cNvSpPr/>
            <p:nvPr/>
          </p:nvSpPr>
          <p:spPr>
            <a:xfrm>
              <a:off x="3694960" y="2698503"/>
              <a:ext cx="166038" cy="136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8" name="Google Shape;1114;p43"/>
            <p:cNvSpPr/>
            <p:nvPr/>
          </p:nvSpPr>
          <p:spPr>
            <a:xfrm>
              <a:off x="5947577" y="1053246"/>
              <a:ext cx="47664" cy="1214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9" name="Google Shape;1115;p43"/>
            <p:cNvSpPr/>
            <p:nvPr/>
          </p:nvSpPr>
          <p:spPr>
            <a:xfrm>
              <a:off x="5701563" y="796491"/>
              <a:ext cx="210660" cy="1722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0" name="Google Shape;1116;p43"/>
            <p:cNvSpPr/>
            <p:nvPr/>
          </p:nvSpPr>
          <p:spPr>
            <a:xfrm>
              <a:off x="5077285" y="1222418"/>
              <a:ext cx="459716" cy="461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1" name="Google Shape;1117;p43"/>
            <p:cNvSpPr/>
            <p:nvPr/>
          </p:nvSpPr>
          <p:spPr>
            <a:xfrm>
              <a:off x="5144527" y="830280"/>
              <a:ext cx="786133" cy="7861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2" name="Google Shape;1118;p43"/>
            <p:cNvSpPr/>
            <p:nvPr/>
          </p:nvSpPr>
          <p:spPr>
            <a:xfrm>
              <a:off x="5386312" y="972532"/>
              <a:ext cx="378402" cy="4267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3" name="Google Shape;1119;p43"/>
            <p:cNvSpPr/>
            <p:nvPr/>
          </p:nvSpPr>
          <p:spPr>
            <a:xfrm>
              <a:off x="5297889" y="1179503"/>
              <a:ext cx="179966" cy="2974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1095" name="IMG_8507.png" descr="IMG_8507.png"/>
          <p:cNvPicPr>
            <a:picLocks noChangeAspect="1"/>
          </p:cNvPicPr>
          <p:nvPr/>
        </p:nvPicPr>
        <p:blipFill>
          <a:blip r:embed="rId2">
            <a:extLst/>
          </a:blip>
          <a:srcRect l="67516" t="0" r="5918" b="45466"/>
          <a:stretch>
            <a:fillRect/>
          </a:stretch>
        </p:blipFill>
        <p:spPr>
          <a:xfrm>
            <a:off x="4733214" y="3308364"/>
            <a:ext cx="2320095" cy="47627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1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20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6" name="IMG_5566.png" descr="IMG_5566.png"/>
          <p:cNvPicPr>
            <a:picLocks noChangeAspect="1"/>
          </p:cNvPicPr>
          <p:nvPr/>
        </p:nvPicPr>
        <p:blipFill>
          <a:blip r:embed="rId2">
            <a:extLst/>
          </a:blip>
          <a:srcRect l="37714" t="13451" r="3974" b="83888"/>
          <a:stretch>
            <a:fillRect/>
          </a:stretch>
        </p:blipFill>
        <p:spPr>
          <a:xfrm>
            <a:off x="2649326" y="1419613"/>
            <a:ext cx="4302627" cy="29715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39" name="تجميع"/>
          <p:cNvGrpSpPr/>
          <p:nvPr/>
        </p:nvGrpSpPr>
        <p:grpSpPr>
          <a:xfrm>
            <a:off x="2825233" y="189521"/>
            <a:ext cx="4242809" cy="1327923"/>
            <a:chOff x="0" y="0"/>
            <a:chExt cx="4242808" cy="1327921"/>
          </a:xfrm>
        </p:grpSpPr>
        <p:sp>
          <p:nvSpPr>
            <p:cNvPr id="1837" name="Google Shape;433;p18"/>
            <p:cNvSpPr/>
            <p:nvPr/>
          </p:nvSpPr>
          <p:spPr>
            <a:xfrm>
              <a:off x="0" y="155604"/>
              <a:ext cx="4128921" cy="1172318"/>
            </a:xfrm>
            <a:prstGeom prst="rect">
              <a:avLst/>
            </a:prstGeom>
            <a:solidFill>
              <a:schemeClr val="accent3">
                <a:lumOff val="1872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8" name="Google Shape;435;p18"/>
            <p:cNvSpPr/>
            <p:nvPr/>
          </p:nvSpPr>
          <p:spPr>
            <a:xfrm>
              <a:off x="113887" y="0"/>
              <a:ext cx="4128922" cy="1172317"/>
            </a:xfrm>
            <a:prstGeom prst="rect">
              <a:avLst/>
            </a:prstGeom>
            <a:noFill/>
            <a:ln w="25400" cap="flat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840" name="تدرب"/>
          <p:cNvSpPr txBox="1"/>
          <p:nvPr/>
        </p:nvSpPr>
        <p:spPr>
          <a:xfrm>
            <a:off x="2905720" y="380021"/>
            <a:ext cx="4098822" cy="1005993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rtl="0">
              <a:lnSpc>
                <a:spcPct val="150000"/>
              </a:lnSpc>
              <a:defRPr b="1" sz="5300">
                <a:solidFill>
                  <a:srgbClr val="33333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 sz="5400"/>
            </a:pPr>
            <a:r>
              <a:rPr sz="5300"/>
              <a:t>تدرب</a:t>
            </a:r>
          </a:p>
        </p:txBody>
      </p:sp>
      <p:graphicFrame>
        <p:nvGraphicFramePr>
          <p:cNvPr id="1841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8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1846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040746" y="11927567"/>
            <a:ext cx="2914386" cy="947480"/>
            <a:chOff x="0" y="0"/>
            <a:chExt cx="2914384" cy="947478"/>
          </a:xfrm>
        </p:grpSpPr>
        <p:grpSp>
          <p:nvGrpSpPr>
            <p:cNvPr id="1844" name="Google Shape;2502;p79"/>
            <p:cNvGrpSpPr/>
            <p:nvPr/>
          </p:nvGrpSpPr>
          <p:grpSpPr>
            <a:xfrm rot="10800000">
              <a:off x="-1" y="54786"/>
              <a:ext cx="967525" cy="838706"/>
              <a:chOff x="318" y="318"/>
              <a:chExt cx="967523" cy="838705"/>
            </a:xfrm>
          </p:grpSpPr>
          <p:sp>
            <p:nvSpPr>
              <p:cNvPr id="1842" name="Google Shape;2503;p79"/>
              <p:cNvSpPr/>
              <p:nvPr/>
            </p:nvSpPr>
            <p:spPr>
              <a:xfrm>
                <a:off x="280760" y="318"/>
                <a:ext cx="687083" cy="8387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43" name="Google Shape;2504;p79"/>
              <p:cNvSpPr/>
              <p:nvPr/>
            </p:nvSpPr>
            <p:spPr>
              <a:xfrm>
                <a:off x="318" y="318"/>
                <a:ext cx="434367" cy="8387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845" name="الحل"/>
            <p:cNvSpPr txBox="1"/>
            <p:nvPr/>
          </p:nvSpPr>
          <p:spPr>
            <a:xfrm>
              <a:off x="1199968" y="0"/>
              <a:ext cx="1714417" cy="947479"/>
            </a:xfrm>
            <a:prstGeom prst="rect">
              <a:avLst/>
            </a:prstGeom>
            <a:noFill/>
            <a:ln w="12700" cap="flat">
              <a:solidFill>
                <a:schemeClr val="accent2">
                  <a:satOff val="-12330"/>
                  <a:lumOff val="20392"/>
                </a:schemeClr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solidFill>
                    <a:srgbClr val="000000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pic>
        <p:nvPicPr>
          <p:cNvPr id="1847" name="IMG_4854.png" descr="IMG_4854.png"/>
          <p:cNvPicPr>
            <a:picLocks noChangeAspect="1"/>
          </p:cNvPicPr>
          <p:nvPr/>
        </p:nvPicPr>
        <p:blipFill>
          <a:blip r:embed="rId8">
            <a:extLst/>
          </a:blip>
          <a:srcRect l="373" t="11080" r="1864" b="11199"/>
          <a:stretch>
            <a:fillRect/>
          </a:stretch>
        </p:blipFill>
        <p:spPr>
          <a:xfrm>
            <a:off x="4201472" y="1602070"/>
            <a:ext cx="18269348" cy="101448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88" fill="norm" stroke="1" extrusionOk="0">
                <a:moveTo>
                  <a:pt x="17596" y="3"/>
                </a:moveTo>
                <a:cubicBezTo>
                  <a:pt x="14963" y="19"/>
                  <a:pt x="14924" y="21"/>
                  <a:pt x="14717" y="126"/>
                </a:cubicBezTo>
                <a:cubicBezTo>
                  <a:pt x="14420" y="276"/>
                  <a:pt x="14171" y="515"/>
                  <a:pt x="13824" y="985"/>
                </a:cubicBezTo>
                <a:cubicBezTo>
                  <a:pt x="13659" y="1210"/>
                  <a:pt x="13468" y="1440"/>
                  <a:pt x="13400" y="1497"/>
                </a:cubicBezTo>
                <a:lnTo>
                  <a:pt x="13276" y="1601"/>
                </a:lnTo>
                <a:lnTo>
                  <a:pt x="7058" y="1625"/>
                </a:lnTo>
                <a:lnTo>
                  <a:pt x="839" y="1650"/>
                </a:lnTo>
                <a:lnTo>
                  <a:pt x="686" y="1780"/>
                </a:lnTo>
                <a:cubicBezTo>
                  <a:pt x="434" y="1992"/>
                  <a:pt x="335" y="2262"/>
                  <a:pt x="288" y="2865"/>
                </a:cubicBezTo>
                <a:cubicBezTo>
                  <a:pt x="265" y="3159"/>
                  <a:pt x="256" y="20246"/>
                  <a:pt x="279" y="20271"/>
                </a:cubicBezTo>
                <a:cubicBezTo>
                  <a:pt x="308" y="20304"/>
                  <a:pt x="324" y="20540"/>
                  <a:pt x="299" y="20568"/>
                </a:cubicBezTo>
                <a:cubicBezTo>
                  <a:pt x="263" y="20609"/>
                  <a:pt x="271" y="20738"/>
                  <a:pt x="310" y="20738"/>
                </a:cubicBezTo>
                <a:cubicBezTo>
                  <a:pt x="347" y="20739"/>
                  <a:pt x="605" y="21247"/>
                  <a:pt x="605" y="21321"/>
                </a:cubicBezTo>
                <a:cubicBezTo>
                  <a:pt x="605" y="21346"/>
                  <a:pt x="639" y="21368"/>
                  <a:pt x="681" y="21369"/>
                </a:cubicBezTo>
                <a:cubicBezTo>
                  <a:pt x="759" y="21371"/>
                  <a:pt x="1114" y="21515"/>
                  <a:pt x="1178" y="21572"/>
                </a:cubicBezTo>
                <a:cubicBezTo>
                  <a:pt x="1198" y="21589"/>
                  <a:pt x="5581" y="21593"/>
                  <a:pt x="10918" y="21579"/>
                </a:cubicBezTo>
                <a:cubicBezTo>
                  <a:pt x="20287" y="21555"/>
                  <a:pt x="20628" y="21552"/>
                  <a:pt x="20774" y="21463"/>
                </a:cubicBezTo>
                <a:cubicBezTo>
                  <a:pt x="21190" y="21209"/>
                  <a:pt x="21417" y="20822"/>
                  <a:pt x="21543" y="20151"/>
                </a:cubicBezTo>
                <a:lnTo>
                  <a:pt x="21600" y="19845"/>
                </a:lnTo>
                <a:lnTo>
                  <a:pt x="21593" y="10747"/>
                </a:lnTo>
                <a:lnTo>
                  <a:pt x="21585" y="1650"/>
                </a:lnTo>
                <a:lnTo>
                  <a:pt x="21523" y="1354"/>
                </a:lnTo>
                <a:cubicBezTo>
                  <a:pt x="21356" y="565"/>
                  <a:pt x="21036" y="157"/>
                  <a:pt x="20488" y="36"/>
                </a:cubicBezTo>
                <a:cubicBezTo>
                  <a:pt x="20349" y="5"/>
                  <a:pt x="19257" y="-7"/>
                  <a:pt x="17596" y="3"/>
                </a:cubicBezTo>
                <a:close/>
                <a:moveTo>
                  <a:pt x="23" y="19922"/>
                </a:moveTo>
                <a:cubicBezTo>
                  <a:pt x="4" y="19924"/>
                  <a:pt x="0" y="19964"/>
                  <a:pt x="0" y="20073"/>
                </a:cubicBezTo>
                <a:cubicBezTo>
                  <a:pt x="0" y="20229"/>
                  <a:pt x="5" y="20241"/>
                  <a:pt x="53" y="20194"/>
                </a:cubicBezTo>
                <a:cubicBezTo>
                  <a:pt x="150" y="20102"/>
                  <a:pt x="148" y="19997"/>
                  <a:pt x="48" y="19931"/>
                </a:cubicBezTo>
                <a:cubicBezTo>
                  <a:pt x="38" y="19924"/>
                  <a:pt x="30" y="19921"/>
                  <a:pt x="23" y="19922"/>
                </a:cubicBezTo>
                <a:close/>
                <a:moveTo>
                  <a:pt x="10" y="20416"/>
                </a:moveTo>
                <a:cubicBezTo>
                  <a:pt x="2" y="20425"/>
                  <a:pt x="0" y="20454"/>
                  <a:pt x="0" y="20505"/>
                </a:cubicBezTo>
                <a:cubicBezTo>
                  <a:pt x="0" y="20570"/>
                  <a:pt x="8" y="20638"/>
                  <a:pt x="19" y="20656"/>
                </a:cubicBezTo>
                <a:cubicBezTo>
                  <a:pt x="48" y="20709"/>
                  <a:pt x="95" y="20664"/>
                  <a:pt x="105" y="20576"/>
                </a:cubicBezTo>
                <a:cubicBezTo>
                  <a:pt x="109" y="20533"/>
                  <a:pt x="88" y="20472"/>
                  <a:pt x="57" y="20442"/>
                </a:cubicBezTo>
                <a:cubicBezTo>
                  <a:pt x="32" y="20418"/>
                  <a:pt x="18" y="20408"/>
                  <a:pt x="10" y="20416"/>
                </a:cubicBezTo>
                <a:close/>
                <a:moveTo>
                  <a:pt x="69" y="20985"/>
                </a:moveTo>
                <a:cubicBezTo>
                  <a:pt x="28" y="20985"/>
                  <a:pt x="12" y="21089"/>
                  <a:pt x="45" y="21149"/>
                </a:cubicBezTo>
                <a:cubicBezTo>
                  <a:pt x="71" y="21195"/>
                  <a:pt x="110" y="21139"/>
                  <a:pt x="110" y="21057"/>
                </a:cubicBezTo>
                <a:cubicBezTo>
                  <a:pt x="110" y="21017"/>
                  <a:pt x="92" y="20985"/>
                  <a:pt x="69" y="20985"/>
                </a:cubicBezTo>
                <a:close/>
                <a:moveTo>
                  <a:pt x="358" y="21084"/>
                </a:moveTo>
                <a:cubicBezTo>
                  <a:pt x="342" y="21084"/>
                  <a:pt x="330" y="21118"/>
                  <a:pt x="330" y="21159"/>
                </a:cubicBezTo>
                <a:cubicBezTo>
                  <a:pt x="330" y="21200"/>
                  <a:pt x="342" y="21232"/>
                  <a:pt x="358" y="21232"/>
                </a:cubicBezTo>
                <a:cubicBezTo>
                  <a:pt x="373" y="21232"/>
                  <a:pt x="385" y="21200"/>
                  <a:pt x="385" y="21159"/>
                </a:cubicBezTo>
                <a:cubicBezTo>
                  <a:pt x="385" y="21118"/>
                  <a:pt x="373" y="21084"/>
                  <a:pt x="358" y="21084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1867" name="تجميع"/>
          <p:cNvGrpSpPr/>
          <p:nvPr/>
        </p:nvGrpSpPr>
        <p:grpSpPr>
          <a:xfrm>
            <a:off x="356733" y="2776484"/>
            <a:ext cx="1958368" cy="9726669"/>
            <a:chOff x="0" y="0"/>
            <a:chExt cx="1958367" cy="9726667"/>
          </a:xfrm>
        </p:grpSpPr>
        <p:grpSp>
          <p:nvGrpSpPr>
            <p:cNvPr id="1865" name="تجميع"/>
            <p:cNvGrpSpPr/>
            <p:nvPr/>
          </p:nvGrpSpPr>
          <p:grpSpPr>
            <a:xfrm>
              <a:off x="0" y="0"/>
              <a:ext cx="1958368" cy="9726668"/>
              <a:chOff x="0" y="0"/>
              <a:chExt cx="1958367" cy="9726667"/>
            </a:xfrm>
          </p:grpSpPr>
          <p:grpSp>
            <p:nvGrpSpPr>
              <p:cNvPr id="1863" name="تجميع"/>
              <p:cNvGrpSpPr/>
              <p:nvPr/>
            </p:nvGrpSpPr>
            <p:grpSpPr>
              <a:xfrm>
                <a:off x="288425" y="0"/>
                <a:ext cx="1381517" cy="9726668"/>
                <a:chOff x="0" y="0"/>
                <a:chExt cx="1381516" cy="9726667"/>
              </a:xfrm>
            </p:grpSpPr>
            <p:grpSp>
              <p:nvGrpSpPr>
                <p:cNvPr id="1852" name="تجميع"/>
                <p:cNvGrpSpPr/>
                <p:nvPr/>
              </p:nvGrpSpPr>
              <p:grpSpPr>
                <a:xfrm>
                  <a:off x="0" y="0"/>
                  <a:ext cx="1381517" cy="9726668"/>
                  <a:chOff x="0" y="0"/>
                  <a:chExt cx="1381516" cy="9726667"/>
                </a:xfrm>
              </p:grpSpPr>
              <p:grpSp>
                <p:nvGrpSpPr>
                  <p:cNvPr id="1850" name="تجميع"/>
                  <p:cNvGrpSpPr/>
                  <p:nvPr/>
                </p:nvGrpSpPr>
                <p:grpSpPr>
                  <a:xfrm>
                    <a:off x="0" y="125592"/>
                    <a:ext cx="1381517" cy="9601076"/>
                    <a:chOff x="0" y="0"/>
                    <a:chExt cx="1381516" cy="9601075"/>
                  </a:xfrm>
                </p:grpSpPr>
                <p:sp>
                  <p:nvSpPr>
                    <p:cNvPr id="1848" name="مستطيل مستدير الزوايا"/>
                    <p:cNvSpPr/>
                    <p:nvPr/>
                  </p:nvSpPr>
                  <p:spPr>
                    <a:xfrm>
                      <a:off x="0" y="0"/>
                      <a:ext cx="1381517" cy="1026365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849" name="مستطيل"/>
                    <p:cNvSpPr/>
                    <p:nvPr/>
                  </p:nvSpPr>
                  <p:spPr>
                    <a:xfrm>
                      <a:off x="62943" y="555113"/>
                      <a:ext cx="1251559" cy="9045963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851" name="أدوات"/>
                  <p:cNvSpPr txBox="1"/>
                  <p:nvPr/>
                </p:nvSpPr>
                <p:spPr>
                  <a:xfrm>
                    <a:off x="15751" y="0"/>
                    <a:ext cx="1299778" cy="83890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853" name="IMG_4015.jpeg" descr="IMG_4015.jpeg">
                  <a:hlinkClick r:id="rId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0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53759" y="8835223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856" name="تجميع"/>
                <p:cNvGrpSpPr/>
                <p:nvPr/>
              </p:nvGrpSpPr>
              <p:grpSpPr>
                <a:xfrm>
                  <a:off x="133976" y="3403093"/>
                  <a:ext cx="1088673" cy="2656737"/>
                  <a:chOff x="0" y="0"/>
                  <a:chExt cx="1088672" cy="2656735"/>
                </a:xfrm>
              </p:grpSpPr>
              <p:pic>
                <p:nvPicPr>
                  <p:cNvPr id="1854" name="IMG_4016.jpeg" descr="IMG_4016.jpeg">
                    <a:hlinkClick r:id="rId11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2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773" y="0"/>
                    <a:ext cx="1080900" cy="840700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855" name="صورة 20" descr="صورة 20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16036"/>
                    <a:ext cx="1080899" cy="840700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857" name="IMG_4017.jpeg" descr="IMG_4017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8853" y="6112104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58" name="IMG_4020.jpeg" descr="IMG_4020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tretch>
                  <a:fillRect/>
                </a:stretch>
              </p:blipFill>
              <p:spPr>
                <a:xfrm>
                  <a:off x="150503" y="7020666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59" name="IMG_4022.jpeg" descr="IMG_4022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47273" y="1592454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60" name="IMG_4023.png" descr="IMG_4023.pn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30982" y="7931886"/>
                  <a:ext cx="1080900" cy="84070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61" name="IMG_4024.jpeg" descr="IMG_4024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41937" y="2498048"/>
                  <a:ext cx="109291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62" name="IMG_2303.jpeg" descr="IMG_2303.jpeg">
                  <a:hlinkClick r:id="rId24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5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42148" y="771489"/>
                  <a:ext cx="1094733" cy="782476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864" name="نشاط"/>
              <p:cNvSpPr txBox="1"/>
              <p:nvPr/>
            </p:nvSpPr>
            <p:spPr>
              <a:xfrm>
                <a:off x="0" y="8763906"/>
                <a:ext cx="1958368" cy="60815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866" name="Picture 2" descr="Picture 2">
              <a:hlinkClick r:id="rId26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7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81886" y="4208514"/>
              <a:ext cx="1194409" cy="928985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slow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2" name="Google Shape;1046;p43"/>
          <p:cNvGrpSpPr/>
          <p:nvPr/>
        </p:nvGrpSpPr>
        <p:grpSpPr>
          <a:xfrm>
            <a:off x="20709918" y="10203629"/>
            <a:ext cx="3060998" cy="2671418"/>
            <a:chOff x="0" y="0"/>
            <a:chExt cx="3060997" cy="2671416"/>
          </a:xfrm>
        </p:grpSpPr>
        <p:sp>
          <p:nvSpPr>
            <p:cNvPr id="1869" name="Google Shape;1047;p43"/>
            <p:cNvSpPr/>
            <p:nvPr/>
          </p:nvSpPr>
          <p:spPr>
            <a:xfrm>
              <a:off x="316160" y="0"/>
              <a:ext cx="2743510" cy="183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0" name="Google Shape;1048;p43"/>
            <p:cNvSpPr/>
            <p:nvPr/>
          </p:nvSpPr>
          <p:spPr>
            <a:xfrm>
              <a:off x="0" y="2492733"/>
              <a:ext cx="3060997" cy="178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1" name="Google Shape;1049;p43"/>
            <p:cNvSpPr/>
            <p:nvPr/>
          </p:nvSpPr>
          <p:spPr>
            <a:xfrm>
              <a:off x="876376" y="2390445"/>
              <a:ext cx="490602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2" name="Google Shape;1050;p43"/>
            <p:cNvSpPr/>
            <p:nvPr/>
          </p:nvSpPr>
          <p:spPr>
            <a:xfrm>
              <a:off x="875752" y="2293835"/>
              <a:ext cx="491226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3" name="Google Shape;1051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4" name="Google Shape;1052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5" name="Google Shape;1053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6" name="Google Shape;1054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7" name="Google Shape;1055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8" name="Google Shape;1056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9" name="Google Shape;1057;p43"/>
            <p:cNvSpPr/>
            <p:nvPr/>
          </p:nvSpPr>
          <p:spPr>
            <a:xfrm>
              <a:off x="1137151" y="698318"/>
              <a:ext cx="464689" cy="8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0" name="Google Shape;1058;p43"/>
            <p:cNvSpPr/>
            <p:nvPr/>
          </p:nvSpPr>
          <p:spPr>
            <a:xfrm>
              <a:off x="1141561" y="703997"/>
              <a:ext cx="363688" cy="593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1" name="Google Shape;1059;p43"/>
            <p:cNvSpPr/>
            <p:nvPr/>
          </p:nvSpPr>
          <p:spPr>
            <a:xfrm>
              <a:off x="817036" y="889001"/>
              <a:ext cx="728624" cy="1404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2" name="Google Shape;1060;p43"/>
            <p:cNvSpPr/>
            <p:nvPr/>
          </p:nvSpPr>
          <p:spPr>
            <a:xfrm>
              <a:off x="849858" y="2079795"/>
              <a:ext cx="190059" cy="169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3" name="Google Shape;1061;p43"/>
            <p:cNvSpPr/>
            <p:nvPr/>
          </p:nvSpPr>
          <p:spPr>
            <a:xfrm>
              <a:off x="1089149" y="1203418"/>
              <a:ext cx="243096" cy="229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4" name="Google Shape;1062;p43"/>
            <p:cNvSpPr/>
            <p:nvPr/>
          </p:nvSpPr>
          <p:spPr>
            <a:xfrm>
              <a:off x="529744" y="801856"/>
              <a:ext cx="877002" cy="585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5" name="Google Shape;1063;p43"/>
            <p:cNvSpPr/>
            <p:nvPr/>
          </p:nvSpPr>
          <p:spPr>
            <a:xfrm>
              <a:off x="543012" y="1282349"/>
              <a:ext cx="147736" cy="66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6" name="Google Shape;1064;p43"/>
            <p:cNvSpPr/>
            <p:nvPr/>
          </p:nvSpPr>
          <p:spPr>
            <a:xfrm>
              <a:off x="668014" y="1177543"/>
              <a:ext cx="109861" cy="3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7" name="Google Shape;1065;p43"/>
            <p:cNvSpPr/>
            <p:nvPr/>
          </p:nvSpPr>
          <p:spPr>
            <a:xfrm>
              <a:off x="1043702" y="1602463"/>
              <a:ext cx="501958" cy="691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8" name="Google Shape;1066;p43"/>
            <p:cNvSpPr/>
            <p:nvPr/>
          </p:nvSpPr>
          <p:spPr>
            <a:xfrm>
              <a:off x="1178812" y="654746"/>
              <a:ext cx="215309" cy="313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9" name="Google Shape;1067;p43"/>
            <p:cNvSpPr/>
            <p:nvPr/>
          </p:nvSpPr>
          <p:spPr>
            <a:xfrm>
              <a:off x="1211008" y="722944"/>
              <a:ext cx="97879" cy="15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0" name="Google Shape;1068;p43"/>
            <p:cNvSpPr/>
            <p:nvPr/>
          </p:nvSpPr>
          <p:spPr>
            <a:xfrm>
              <a:off x="886484" y="915520"/>
              <a:ext cx="235506" cy="59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1" name="Google Shape;1069;p43"/>
            <p:cNvSpPr/>
            <p:nvPr/>
          </p:nvSpPr>
          <p:spPr>
            <a:xfrm>
              <a:off x="1728128" y="2335515"/>
              <a:ext cx="121860" cy="150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2" name="Google Shape;1070;p43"/>
            <p:cNvSpPr/>
            <p:nvPr/>
          </p:nvSpPr>
          <p:spPr>
            <a:xfrm>
              <a:off x="1759056" y="2335515"/>
              <a:ext cx="90932" cy="87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3" name="Google Shape;1071;p43"/>
            <p:cNvSpPr/>
            <p:nvPr/>
          </p:nvSpPr>
          <p:spPr>
            <a:xfrm>
              <a:off x="1687248" y="2455880"/>
              <a:ext cx="209920" cy="126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4" name="Google Shape;1072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5" name="Google Shape;1073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6" name="Google Shape;1074;p43"/>
            <p:cNvSpPr/>
            <p:nvPr/>
          </p:nvSpPr>
          <p:spPr>
            <a:xfrm>
              <a:off x="1776111" y="1237527"/>
              <a:ext cx="96749" cy="37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7" name="Google Shape;1075;p43"/>
            <p:cNvSpPr/>
            <p:nvPr/>
          </p:nvSpPr>
          <p:spPr>
            <a:xfrm>
              <a:off x="1738235" y="2344355"/>
              <a:ext cx="131950" cy="79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8" name="Google Shape;1076;p43"/>
            <p:cNvSpPr/>
            <p:nvPr/>
          </p:nvSpPr>
          <p:spPr>
            <a:xfrm>
              <a:off x="1790629" y="2484821"/>
              <a:ext cx="38930" cy="14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9" name="Google Shape;1077;p43"/>
            <p:cNvSpPr/>
            <p:nvPr/>
          </p:nvSpPr>
          <p:spPr>
            <a:xfrm>
              <a:off x="1790789" y="2467161"/>
              <a:ext cx="29520" cy="2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0" name="Google Shape;1078;p43"/>
            <p:cNvSpPr/>
            <p:nvPr/>
          </p:nvSpPr>
          <p:spPr>
            <a:xfrm>
              <a:off x="1659304" y="2376552"/>
              <a:ext cx="66288" cy="14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1" name="Google Shape;1079;p43"/>
            <p:cNvSpPr/>
            <p:nvPr/>
          </p:nvSpPr>
          <p:spPr>
            <a:xfrm>
              <a:off x="1633198" y="2512305"/>
              <a:ext cx="207419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2" name="Google Shape;1080;p43"/>
            <p:cNvSpPr/>
            <p:nvPr/>
          </p:nvSpPr>
          <p:spPr>
            <a:xfrm>
              <a:off x="1829148" y="626334"/>
              <a:ext cx="402831" cy="337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3" name="Google Shape;1081;p43"/>
            <p:cNvSpPr/>
            <p:nvPr/>
          </p:nvSpPr>
          <p:spPr>
            <a:xfrm>
              <a:off x="1801289" y="578522"/>
              <a:ext cx="195810" cy="27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4" name="Google Shape;1082;p43"/>
            <p:cNvSpPr/>
            <p:nvPr/>
          </p:nvSpPr>
          <p:spPr>
            <a:xfrm>
              <a:off x="1810200" y="685674"/>
              <a:ext cx="128808" cy="16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5" name="Google Shape;1083;p43"/>
            <p:cNvSpPr/>
            <p:nvPr/>
          </p:nvSpPr>
          <p:spPr>
            <a:xfrm>
              <a:off x="2182727" y="760819"/>
              <a:ext cx="93449" cy="7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6" name="Google Shape;1084;p43"/>
            <p:cNvSpPr/>
            <p:nvPr/>
          </p:nvSpPr>
          <p:spPr>
            <a:xfrm>
              <a:off x="2210513" y="753248"/>
              <a:ext cx="126272" cy="5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7" name="Google Shape;1085;p43"/>
            <p:cNvSpPr/>
            <p:nvPr/>
          </p:nvSpPr>
          <p:spPr>
            <a:xfrm>
              <a:off x="1661198" y="2376552"/>
              <a:ext cx="64394" cy="7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8" name="Google Shape;1086;p43"/>
            <p:cNvSpPr/>
            <p:nvPr/>
          </p:nvSpPr>
          <p:spPr>
            <a:xfrm>
              <a:off x="1525444" y="575701"/>
              <a:ext cx="418618" cy="577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9" name="Google Shape;1087;p43"/>
            <p:cNvSpPr/>
            <p:nvPr/>
          </p:nvSpPr>
          <p:spPr>
            <a:xfrm>
              <a:off x="1553855" y="699568"/>
              <a:ext cx="48469" cy="14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0" name="Google Shape;1088;p43"/>
            <p:cNvSpPr/>
            <p:nvPr/>
          </p:nvSpPr>
          <p:spPr>
            <a:xfrm>
              <a:off x="1625839" y="436276"/>
              <a:ext cx="153171" cy="189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1" name="Google Shape;1089;p43"/>
            <p:cNvSpPr/>
            <p:nvPr/>
          </p:nvSpPr>
          <p:spPr>
            <a:xfrm>
              <a:off x="1716752" y="616227"/>
              <a:ext cx="25895" cy="1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2" name="Google Shape;1090;p43"/>
            <p:cNvSpPr/>
            <p:nvPr/>
          </p:nvSpPr>
          <p:spPr>
            <a:xfrm>
              <a:off x="1742646" y="610548"/>
              <a:ext cx="20216" cy="1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3" name="Google Shape;1091;p43"/>
            <p:cNvSpPr/>
            <p:nvPr/>
          </p:nvSpPr>
          <p:spPr>
            <a:xfrm>
              <a:off x="1622054" y="580244"/>
              <a:ext cx="109235" cy="76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4" name="Google Shape;1092;p43"/>
            <p:cNvSpPr/>
            <p:nvPr/>
          </p:nvSpPr>
          <p:spPr>
            <a:xfrm>
              <a:off x="1743914" y="571405"/>
              <a:ext cx="48903" cy="78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5" name="Google Shape;1093;p43"/>
            <p:cNvSpPr/>
            <p:nvPr/>
          </p:nvSpPr>
          <p:spPr>
            <a:xfrm>
              <a:off x="1664472" y="460902"/>
              <a:ext cx="56710" cy="6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6" name="Google Shape;1094;p43"/>
            <p:cNvSpPr/>
            <p:nvPr/>
          </p:nvSpPr>
          <p:spPr>
            <a:xfrm>
              <a:off x="1609512" y="268477"/>
              <a:ext cx="183300" cy="240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7" name="Google Shape;1095;p43"/>
            <p:cNvSpPr/>
            <p:nvPr/>
          </p:nvSpPr>
          <p:spPr>
            <a:xfrm>
              <a:off x="1566200" y="291475"/>
              <a:ext cx="86737" cy="13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8" name="Google Shape;1096;p43"/>
            <p:cNvSpPr/>
            <p:nvPr/>
          </p:nvSpPr>
          <p:spPr>
            <a:xfrm>
              <a:off x="1559855" y="249530"/>
              <a:ext cx="214502" cy="68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9" name="Google Shape;1097;p43"/>
            <p:cNvSpPr/>
            <p:nvPr/>
          </p:nvSpPr>
          <p:spPr>
            <a:xfrm>
              <a:off x="1574592" y="223580"/>
              <a:ext cx="193770" cy="53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0" name="Google Shape;1098;p43"/>
            <p:cNvSpPr/>
            <p:nvPr/>
          </p:nvSpPr>
          <p:spPr>
            <a:xfrm>
              <a:off x="1582547" y="386457"/>
              <a:ext cx="68032" cy="6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1" name="Google Shape;1099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2" name="Google Shape;1100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3" name="Google Shape;1101;p43"/>
            <p:cNvSpPr/>
            <p:nvPr/>
          </p:nvSpPr>
          <p:spPr>
            <a:xfrm>
              <a:off x="1628357" y="2396123"/>
              <a:ext cx="143969" cy="4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4" name="Google Shape;1102;p43"/>
            <p:cNvSpPr/>
            <p:nvPr/>
          </p:nvSpPr>
          <p:spPr>
            <a:xfrm>
              <a:off x="1705693" y="364235"/>
              <a:ext cx="11822" cy="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5" name="Google Shape;1103;p43"/>
            <p:cNvSpPr/>
            <p:nvPr/>
          </p:nvSpPr>
          <p:spPr>
            <a:xfrm>
              <a:off x="1761468" y="356475"/>
              <a:ext cx="11608" cy="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6" name="Google Shape;1104;p43"/>
            <p:cNvSpPr/>
            <p:nvPr/>
          </p:nvSpPr>
          <p:spPr>
            <a:xfrm>
              <a:off x="1743914" y="371258"/>
              <a:ext cx="29680" cy="47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7" name="Google Shape;1105;p43"/>
            <p:cNvSpPr/>
            <p:nvPr/>
          </p:nvSpPr>
          <p:spPr>
            <a:xfrm>
              <a:off x="1701141" y="418768"/>
              <a:ext cx="37965" cy="14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8" name="Google Shape;1106;p43"/>
            <p:cNvSpPr/>
            <p:nvPr/>
          </p:nvSpPr>
          <p:spPr>
            <a:xfrm>
              <a:off x="1683052" y="338417"/>
              <a:ext cx="25505" cy="19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9" name="Google Shape;1107;p43"/>
            <p:cNvSpPr/>
            <p:nvPr/>
          </p:nvSpPr>
          <p:spPr>
            <a:xfrm>
              <a:off x="1759378" y="325792"/>
              <a:ext cx="26622" cy="18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0" name="Google Shape;1108;p43"/>
            <p:cNvSpPr/>
            <p:nvPr/>
          </p:nvSpPr>
          <p:spPr>
            <a:xfrm>
              <a:off x="1729396" y="2507175"/>
              <a:ext cx="32355" cy="15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1" name="Google Shape;1109;p43"/>
            <p:cNvSpPr/>
            <p:nvPr/>
          </p:nvSpPr>
          <p:spPr>
            <a:xfrm>
              <a:off x="1729396" y="2493131"/>
              <a:ext cx="19663" cy="28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2" name="Google Shape;1110;p43"/>
            <p:cNvSpPr/>
            <p:nvPr/>
          </p:nvSpPr>
          <p:spPr>
            <a:xfrm>
              <a:off x="1373854" y="662317"/>
              <a:ext cx="201467" cy="43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3" name="Google Shape;1111;p43"/>
            <p:cNvSpPr/>
            <p:nvPr/>
          </p:nvSpPr>
          <p:spPr>
            <a:xfrm>
              <a:off x="1407370" y="617116"/>
              <a:ext cx="193469" cy="24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4" name="Google Shape;1112;p43"/>
            <p:cNvSpPr/>
            <p:nvPr/>
          </p:nvSpPr>
          <p:spPr>
            <a:xfrm>
              <a:off x="1511186" y="1053147"/>
              <a:ext cx="74886" cy="64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5" name="Google Shape;1113;p43"/>
            <p:cNvSpPr/>
            <p:nvPr/>
          </p:nvSpPr>
          <p:spPr>
            <a:xfrm>
              <a:off x="1517248" y="1108077"/>
              <a:ext cx="68181" cy="5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6" name="Google Shape;1114;p43"/>
            <p:cNvSpPr/>
            <p:nvPr/>
          </p:nvSpPr>
          <p:spPr>
            <a:xfrm>
              <a:off x="2442233" y="432490"/>
              <a:ext cx="19573" cy="4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7" name="Google Shape;1115;p43"/>
            <p:cNvSpPr/>
            <p:nvPr/>
          </p:nvSpPr>
          <p:spPr>
            <a:xfrm>
              <a:off x="2341213" y="327060"/>
              <a:ext cx="86503" cy="7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8" name="Google Shape;1116;p43"/>
            <p:cNvSpPr/>
            <p:nvPr/>
          </p:nvSpPr>
          <p:spPr>
            <a:xfrm>
              <a:off x="2084868" y="501957"/>
              <a:ext cx="188772" cy="189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9" name="Google Shape;1117;p43"/>
            <p:cNvSpPr/>
            <p:nvPr/>
          </p:nvSpPr>
          <p:spPr>
            <a:xfrm>
              <a:off x="2112479" y="340935"/>
              <a:ext cx="322808" cy="322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0" name="Google Shape;1118;p43"/>
            <p:cNvSpPr/>
            <p:nvPr/>
          </p:nvSpPr>
          <p:spPr>
            <a:xfrm>
              <a:off x="2211763" y="399347"/>
              <a:ext cx="155382" cy="17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1" name="Google Shape;1119;p43"/>
            <p:cNvSpPr/>
            <p:nvPr/>
          </p:nvSpPr>
          <p:spPr>
            <a:xfrm>
              <a:off x="2175453" y="484335"/>
              <a:ext cx="73900" cy="1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1943" name="IMG_5566.png" descr="IMG_5566.png"/>
          <p:cNvPicPr>
            <a:picLocks noChangeAspect="1"/>
          </p:cNvPicPr>
          <p:nvPr/>
        </p:nvPicPr>
        <p:blipFill>
          <a:blip r:embed="rId2">
            <a:extLst/>
          </a:blip>
          <a:srcRect l="37714" t="13451" r="3974" b="83888"/>
          <a:stretch>
            <a:fillRect/>
          </a:stretch>
        </p:blipFill>
        <p:spPr>
          <a:xfrm>
            <a:off x="2649326" y="1419613"/>
            <a:ext cx="4302627" cy="29715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46" name="تجميع"/>
          <p:cNvGrpSpPr/>
          <p:nvPr/>
        </p:nvGrpSpPr>
        <p:grpSpPr>
          <a:xfrm>
            <a:off x="2825233" y="189521"/>
            <a:ext cx="4242809" cy="1327923"/>
            <a:chOff x="0" y="0"/>
            <a:chExt cx="4242808" cy="1327921"/>
          </a:xfrm>
        </p:grpSpPr>
        <p:sp>
          <p:nvSpPr>
            <p:cNvPr id="1944" name="Google Shape;433;p18"/>
            <p:cNvSpPr/>
            <p:nvPr/>
          </p:nvSpPr>
          <p:spPr>
            <a:xfrm>
              <a:off x="0" y="155604"/>
              <a:ext cx="4128921" cy="1172318"/>
            </a:xfrm>
            <a:prstGeom prst="rect">
              <a:avLst/>
            </a:prstGeom>
            <a:solidFill>
              <a:schemeClr val="accent3">
                <a:lumOff val="1872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5" name="Google Shape;435;p18"/>
            <p:cNvSpPr/>
            <p:nvPr/>
          </p:nvSpPr>
          <p:spPr>
            <a:xfrm>
              <a:off x="113887" y="0"/>
              <a:ext cx="4128922" cy="1172317"/>
            </a:xfrm>
            <a:prstGeom prst="rect">
              <a:avLst/>
            </a:prstGeom>
            <a:noFill/>
            <a:ln w="25400" cap="flat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947" name="مهارات التفكير"/>
          <p:cNvSpPr txBox="1"/>
          <p:nvPr/>
        </p:nvSpPr>
        <p:spPr>
          <a:xfrm>
            <a:off x="2905720" y="380021"/>
            <a:ext cx="4098822" cy="1063625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rtl="0">
              <a:lnSpc>
                <a:spcPct val="150000"/>
              </a:lnSpc>
              <a:defRPr b="1" sz="5300">
                <a:solidFill>
                  <a:srgbClr val="33333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 sz="5400"/>
            </a:pPr>
            <a:r>
              <a:rPr sz="5300"/>
              <a:t>مهارات التفكير </a:t>
            </a:r>
          </a:p>
        </p:txBody>
      </p:sp>
      <p:graphicFrame>
        <p:nvGraphicFramePr>
          <p:cNvPr id="1948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8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949" name="IMG_2688.png" descr="IMG_2688.png"/>
          <p:cNvPicPr>
            <a:picLocks noChangeAspect="1"/>
          </p:cNvPicPr>
          <p:nvPr/>
        </p:nvPicPr>
        <p:blipFill>
          <a:blip r:embed="rId8">
            <a:extLst/>
          </a:blip>
          <a:srcRect l="56646" t="17713" r="0" b="71824"/>
          <a:stretch>
            <a:fillRect/>
          </a:stretch>
        </p:blipFill>
        <p:spPr>
          <a:xfrm>
            <a:off x="10833209" y="1716872"/>
            <a:ext cx="10497755" cy="1711133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0" name="IMG_4855.png" descr="IMG_4855.png"/>
          <p:cNvPicPr>
            <a:picLocks noChangeAspect="1"/>
          </p:cNvPicPr>
          <p:nvPr/>
        </p:nvPicPr>
        <p:blipFill>
          <a:blip r:embed="rId9">
            <a:extLst/>
          </a:blip>
          <a:srcRect l="0" t="35497" r="0" b="47242"/>
          <a:stretch>
            <a:fillRect/>
          </a:stretch>
        </p:blipFill>
        <p:spPr>
          <a:xfrm>
            <a:off x="3413233" y="3948987"/>
            <a:ext cx="19636575" cy="23674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70" name="تجميع"/>
          <p:cNvGrpSpPr/>
          <p:nvPr/>
        </p:nvGrpSpPr>
        <p:grpSpPr>
          <a:xfrm>
            <a:off x="356733" y="2776484"/>
            <a:ext cx="1958368" cy="9726669"/>
            <a:chOff x="0" y="0"/>
            <a:chExt cx="1958367" cy="9726667"/>
          </a:xfrm>
        </p:grpSpPr>
        <p:grpSp>
          <p:nvGrpSpPr>
            <p:cNvPr id="1968" name="تجميع"/>
            <p:cNvGrpSpPr/>
            <p:nvPr/>
          </p:nvGrpSpPr>
          <p:grpSpPr>
            <a:xfrm>
              <a:off x="0" y="0"/>
              <a:ext cx="1958368" cy="9726668"/>
              <a:chOff x="0" y="0"/>
              <a:chExt cx="1958367" cy="9726667"/>
            </a:xfrm>
          </p:grpSpPr>
          <p:grpSp>
            <p:nvGrpSpPr>
              <p:cNvPr id="1966" name="تجميع"/>
              <p:cNvGrpSpPr/>
              <p:nvPr/>
            </p:nvGrpSpPr>
            <p:grpSpPr>
              <a:xfrm>
                <a:off x="288425" y="0"/>
                <a:ext cx="1381517" cy="9726668"/>
                <a:chOff x="0" y="0"/>
                <a:chExt cx="1381516" cy="9726667"/>
              </a:xfrm>
            </p:grpSpPr>
            <p:grpSp>
              <p:nvGrpSpPr>
                <p:cNvPr id="1955" name="تجميع"/>
                <p:cNvGrpSpPr/>
                <p:nvPr/>
              </p:nvGrpSpPr>
              <p:grpSpPr>
                <a:xfrm>
                  <a:off x="0" y="0"/>
                  <a:ext cx="1381517" cy="9726668"/>
                  <a:chOff x="0" y="0"/>
                  <a:chExt cx="1381516" cy="9726667"/>
                </a:xfrm>
              </p:grpSpPr>
              <p:grpSp>
                <p:nvGrpSpPr>
                  <p:cNvPr id="1953" name="تجميع"/>
                  <p:cNvGrpSpPr/>
                  <p:nvPr/>
                </p:nvGrpSpPr>
                <p:grpSpPr>
                  <a:xfrm>
                    <a:off x="0" y="125592"/>
                    <a:ext cx="1381517" cy="9601076"/>
                    <a:chOff x="0" y="0"/>
                    <a:chExt cx="1381516" cy="9601075"/>
                  </a:xfrm>
                </p:grpSpPr>
                <p:sp>
                  <p:nvSpPr>
                    <p:cNvPr id="1951" name="مستطيل مستدير الزوايا"/>
                    <p:cNvSpPr/>
                    <p:nvPr/>
                  </p:nvSpPr>
                  <p:spPr>
                    <a:xfrm>
                      <a:off x="0" y="0"/>
                      <a:ext cx="1381517" cy="1026365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952" name="مستطيل"/>
                    <p:cNvSpPr/>
                    <p:nvPr/>
                  </p:nvSpPr>
                  <p:spPr>
                    <a:xfrm>
                      <a:off x="62943" y="555113"/>
                      <a:ext cx="1251559" cy="9045963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954" name="أدوات"/>
                  <p:cNvSpPr txBox="1"/>
                  <p:nvPr/>
                </p:nvSpPr>
                <p:spPr>
                  <a:xfrm>
                    <a:off x="15751" y="0"/>
                    <a:ext cx="1299778" cy="83890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956" name="IMG_4015.jpeg" descr="IMG_4015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53759" y="8835223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959" name="تجميع"/>
                <p:cNvGrpSpPr/>
                <p:nvPr/>
              </p:nvGrpSpPr>
              <p:grpSpPr>
                <a:xfrm>
                  <a:off x="133976" y="3403093"/>
                  <a:ext cx="1088673" cy="2656737"/>
                  <a:chOff x="0" y="0"/>
                  <a:chExt cx="1088672" cy="2656735"/>
                </a:xfrm>
              </p:grpSpPr>
              <p:pic>
                <p:nvPicPr>
                  <p:cNvPr id="1957" name="IMG_4016.jpeg" descr="IMG_4016.jpeg">
                    <a:hlinkClick r:id="rId12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3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773" y="0"/>
                    <a:ext cx="1080900" cy="840700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958" name="صورة 20" descr="صورة 20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16036"/>
                    <a:ext cx="1080899" cy="840700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960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8853" y="6112104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61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150503" y="7020666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62" name="IMG_4022.jpeg" descr="IMG_4022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47273" y="1592454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63" name="IMG_4023.png" descr="IMG_4023.pn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30982" y="7931886"/>
                  <a:ext cx="1080900" cy="84070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64" name="IMG_4024.jpeg" descr="IMG_4024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41937" y="2498048"/>
                  <a:ext cx="109291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65" name="IMG_2303.jpeg" descr="IMG_2303.jpeg">
                  <a:hlinkClick r:id="rId25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6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42148" y="771489"/>
                  <a:ext cx="1094733" cy="782476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967" name="نشاط"/>
              <p:cNvSpPr txBox="1"/>
              <p:nvPr/>
            </p:nvSpPr>
            <p:spPr>
              <a:xfrm>
                <a:off x="0" y="8763906"/>
                <a:ext cx="1958368" cy="60815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969" name="Picture 2" descr="Picture 2">
              <a:hlinkClick r:id="rId27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81886" y="4208514"/>
              <a:ext cx="1194409" cy="928985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29" name="تجميع">
            <a:hlinkClick r:id="rId2" invalidUrl="" action="" tgtFrame="" tooltip="" history="1" highlightClick="0" endSnd="0"/>
          </p:cNvPr>
          <p:cNvGrpSpPr/>
          <p:nvPr/>
        </p:nvGrpSpPr>
        <p:grpSpPr>
          <a:xfrm>
            <a:off x="15260090" y="4766019"/>
            <a:ext cx="8007703" cy="7875641"/>
            <a:chOff x="0" y="0"/>
            <a:chExt cx="8007701" cy="7875640"/>
          </a:xfrm>
        </p:grpSpPr>
        <p:grpSp>
          <p:nvGrpSpPr>
            <p:cNvPr id="2027" name="Google Shape;1636;p60"/>
            <p:cNvGrpSpPr/>
            <p:nvPr/>
          </p:nvGrpSpPr>
          <p:grpSpPr>
            <a:xfrm>
              <a:off x="0" y="-1"/>
              <a:ext cx="8007702" cy="7875642"/>
              <a:chOff x="0" y="49"/>
              <a:chExt cx="8007701" cy="7875640"/>
            </a:xfrm>
          </p:grpSpPr>
          <p:grpSp>
            <p:nvGrpSpPr>
              <p:cNvPr id="2025" name="Google Shape;1637;p60"/>
              <p:cNvGrpSpPr/>
              <p:nvPr/>
            </p:nvGrpSpPr>
            <p:grpSpPr>
              <a:xfrm>
                <a:off x="-1" y="49"/>
                <a:ext cx="8007703" cy="7875641"/>
                <a:chOff x="0" y="49"/>
                <a:chExt cx="8007701" cy="7875640"/>
              </a:xfrm>
            </p:grpSpPr>
            <p:grpSp>
              <p:nvGrpSpPr>
                <p:cNvPr id="2023" name="Google Shape;1638;p60"/>
                <p:cNvGrpSpPr/>
                <p:nvPr/>
              </p:nvGrpSpPr>
              <p:grpSpPr>
                <a:xfrm>
                  <a:off x="-1" y="49"/>
                  <a:ext cx="8007703" cy="7875641"/>
                  <a:chOff x="0" y="49"/>
                  <a:chExt cx="8007701" cy="7875640"/>
                </a:xfrm>
              </p:grpSpPr>
              <p:sp>
                <p:nvSpPr>
                  <p:cNvPr id="1972" name="Google Shape;1639;p60"/>
                  <p:cNvSpPr/>
                  <p:nvPr/>
                </p:nvSpPr>
                <p:spPr>
                  <a:xfrm>
                    <a:off x="548468" y="49"/>
                    <a:ext cx="7389834" cy="65801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70" h="21600" fill="norm" stroke="1" extrusionOk="0">
                        <a:moveTo>
                          <a:pt x="3432" y="0"/>
                        </a:moveTo>
                        <a:cubicBezTo>
                          <a:pt x="3418" y="0"/>
                          <a:pt x="3405" y="0"/>
                          <a:pt x="3391" y="0"/>
                        </a:cubicBezTo>
                        <a:cubicBezTo>
                          <a:pt x="2856" y="17"/>
                          <a:pt x="2331" y="212"/>
                          <a:pt x="1886" y="553"/>
                        </a:cubicBezTo>
                        <a:cubicBezTo>
                          <a:pt x="1232" y="1047"/>
                          <a:pt x="707" y="1811"/>
                          <a:pt x="406" y="2646"/>
                        </a:cubicBezTo>
                        <a:cubicBezTo>
                          <a:pt x="-105" y="4040"/>
                          <a:pt x="-115" y="5634"/>
                          <a:pt x="272" y="7071"/>
                        </a:cubicBezTo>
                        <a:cubicBezTo>
                          <a:pt x="654" y="8513"/>
                          <a:pt x="1423" y="9798"/>
                          <a:pt x="2388" y="10833"/>
                        </a:cubicBezTo>
                        <a:cubicBezTo>
                          <a:pt x="2746" y="11219"/>
                          <a:pt x="3152" y="11598"/>
                          <a:pt x="3310" y="12129"/>
                        </a:cubicBezTo>
                        <a:cubicBezTo>
                          <a:pt x="3558" y="12959"/>
                          <a:pt x="3133" y="13832"/>
                          <a:pt x="2794" y="14618"/>
                        </a:cubicBezTo>
                        <a:cubicBezTo>
                          <a:pt x="2192" y="16012"/>
                          <a:pt x="1824" y="17627"/>
                          <a:pt x="2207" y="19118"/>
                        </a:cubicBezTo>
                        <a:cubicBezTo>
                          <a:pt x="2555" y="20458"/>
                          <a:pt x="3670" y="21600"/>
                          <a:pt x="4870" y="21600"/>
                        </a:cubicBezTo>
                        <a:cubicBezTo>
                          <a:pt x="5001" y="21600"/>
                          <a:pt x="5132" y="21587"/>
                          <a:pt x="5264" y="21558"/>
                        </a:cubicBezTo>
                        <a:cubicBezTo>
                          <a:pt x="6405" y="21314"/>
                          <a:pt x="7098" y="20203"/>
                          <a:pt x="7838" y="19297"/>
                        </a:cubicBezTo>
                        <a:cubicBezTo>
                          <a:pt x="8578" y="18386"/>
                          <a:pt x="9400" y="17541"/>
                          <a:pt x="10437" y="17101"/>
                        </a:cubicBezTo>
                        <a:cubicBezTo>
                          <a:pt x="11683" y="16570"/>
                          <a:pt x="13030" y="16456"/>
                          <a:pt x="14349" y="16380"/>
                        </a:cubicBezTo>
                        <a:cubicBezTo>
                          <a:pt x="15830" y="16294"/>
                          <a:pt x="17372" y="16180"/>
                          <a:pt x="18700" y="15350"/>
                        </a:cubicBezTo>
                        <a:cubicBezTo>
                          <a:pt x="19942" y="14575"/>
                          <a:pt x="20931" y="13089"/>
                          <a:pt x="21241" y="11555"/>
                        </a:cubicBezTo>
                        <a:cubicBezTo>
                          <a:pt x="21485" y="10346"/>
                          <a:pt x="21480" y="8594"/>
                          <a:pt x="20353" y="7954"/>
                        </a:cubicBezTo>
                        <a:cubicBezTo>
                          <a:pt x="20120" y="7824"/>
                          <a:pt x="19868" y="7775"/>
                          <a:pt x="19609" y="7775"/>
                        </a:cubicBezTo>
                        <a:cubicBezTo>
                          <a:pt x="19310" y="7775"/>
                          <a:pt x="19004" y="7841"/>
                          <a:pt x="18715" y="7922"/>
                        </a:cubicBezTo>
                        <a:cubicBezTo>
                          <a:pt x="17339" y="8291"/>
                          <a:pt x="16016" y="8941"/>
                          <a:pt x="14607" y="9066"/>
                        </a:cubicBezTo>
                        <a:cubicBezTo>
                          <a:pt x="14454" y="9079"/>
                          <a:pt x="14302" y="9085"/>
                          <a:pt x="14150" y="9085"/>
                        </a:cubicBezTo>
                        <a:cubicBezTo>
                          <a:pt x="11885" y="9085"/>
                          <a:pt x="9679" y="7673"/>
                          <a:pt x="8349" y="5580"/>
                        </a:cubicBezTo>
                        <a:cubicBezTo>
                          <a:pt x="7633" y="4457"/>
                          <a:pt x="7150" y="3161"/>
                          <a:pt x="6420" y="2050"/>
                        </a:cubicBezTo>
                        <a:cubicBezTo>
                          <a:pt x="5702" y="951"/>
                          <a:pt x="4638" y="0"/>
                          <a:pt x="3432" y="0"/>
                        </a:cubicBezTo>
                        <a:close/>
                      </a:path>
                    </a:pathLst>
                  </a:custGeom>
                  <a:solidFill>
                    <a:srgbClr val="EEEEEE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1973" name="Google Shape;1640;p60"/>
                  <p:cNvSpPr/>
                  <p:nvPr/>
                </p:nvSpPr>
                <p:spPr>
                  <a:xfrm>
                    <a:off x="-1" y="7408248"/>
                    <a:ext cx="8007703" cy="46744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0800" y="0"/>
                        </a:moveTo>
                        <a:cubicBezTo>
                          <a:pt x="4834" y="0"/>
                          <a:pt x="0" y="4885"/>
                          <a:pt x="0" y="10839"/>
                        </a:cubicBezTo>
                        <a:cubicBezTo>
                          <a:pt x="0" y="16790"/>
                          <a:pt x="4834" y="21600"/>
                          <a:pt x="10800" y="21600"/>
                        </a:cubicBezTo>
                        <a:cubicBezTo>
                          <a:pt x="16766" y="21600"/>
                          <a:pt x="21600" y="16790"/>
                          <a:pt x="21600" y="10839"/>
                        </a:cubicBezTo>
                        <a:cubicBezTo>
                          <a:pt x="21600" y="4885"/>
                          <a:pt x="16766" y="0"/>
                          <a:pt x="10800" y="0"/>
                        </a:cubicBezTo>
                        <a:close/>
                      </a:path>
                    </a:pathLst>
                  </a:custGeom>
                  <a:solidFill>
                    <a:srgbClr val="F5F5F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1974" name="Google Shape;1644;p60"/>
                  <p:cNvSpPr/>
                  <p:nvPr/>
                </p:nvSpPr>
                <p:spPr>
                  <a:xfrm>
                    <a:off x="5180387" y="773159"/>
                    <a:ext cx="63917" cy="6392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575" h="21600" fill="norm" stroke="1" extrusionOk="0">
                        <a:moveTo>
                          <a:pt x="9466" y="0"/>
                        </a:moveTo>
                        <a:cubicBezTo>
                          <a:pt x="817" y="0"/>
                          <a:pt x="-3025" y="11712"/>
                          <a:pt x="2746" y="18421"/>
                        </a:cubicBezTo>
                        <a:cubicBezTo>
                          <a:pt x="4616" y="20596"/>
                          <a:pt x="6962" y="21600"/>
                          <a:pt x="9264" y="21600"/>
                        </a:cubicBezTo>
                        <a:cubicBezTo>
                          <a:pt x="14013" y="21600"/>
                          <a:pt x="18575" y="17367"/>
                          <a:pt x="18575" y="10608"/>
                        </a:cubicBezTo>
                        <a:cubicBezTo>
                          <a:pt x="18575" y="5019"/>
                          <a:pt x="14258" y="0"/>
                          <a:pt x="9466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1975" name="Google Shape;1645;p60"/>
                  <p:cNvSpPr/>
                  <p:nvPr/>
                </p:nvSpPr>
                <p:spPr>
                  <a:xfrm>
                    <a:off x="3767654" y="999452"/>
                    <a:ext cx="46250" cy="59471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1976" name="Google Shape;1646;p60"/>
                  <p:cNvSpPr/>
                  <p:nvPr/>
                </p:nvSpPr>
                <p:spPr>
                  <a:xfrm>
                    <a:off x="3694963" y="979645"/>
                    <a:ext cx="44616" cy="79278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1977" name="Google Shape;1648;p60"/>
                  <p:cNvSpPr/>
                  <p:nvPr/>
                </p:nvSpPr>
                <p:spPr>
                  <a:xfrm>
                    <a:off x="3549631" y="939982"/>
                    <a:ext cx="44615" cy="118941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grpSp>
                <p:nvGrpSpPr>
                  <p:cNvPr id="1984" name="تجميع"/>
                  <p:cNvGrpSpPr/>
                  <p:nvPr/>
                </p:nvGrpSpPr>
                <p:grpSpPr>
                  <a:xfrm>
                    <a:off x="3225888" y="649267"/>
                    <a:ext cx="2324534" cy="2826877"/>
                    <a:chOff x="0" y="0"/>
                    <a:chExt cx="2324533" cy="2826876"/>
                  </a:xfrm>
                </p:grpSpPr>
                <p:sp>
                  <p:nvSpPr>
                    <p:cNvPr id="1978" name="Google Shape;1641;p60"/>
                    <p:cNvSpPr/>
                    <p:nvPr/>
                  </p:nvSpPr>
                  <p:spPr>
                    <a:xfrm>
                      <a:off x="0" y="0"/>
                      <a:ext cx="2324534" cy="2826877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190" y="0"/>
                          </a:moveTo>
                          <a:cubicBezTo>
                            <a:pt x="531" y="0"/>
                            <a:pt x="0" y="295"/>
                            <a:pt x="0" y="662"/>
                          </a:cubicBezTo>
                          <a:lnTo>
                            <a:pt x="0" y="20938"/>
                          </a:lnTo>
                          <a:cubicBezTo>
                            <a:pt x="0" y="21305"/>
                            <a:pt x="531" y="21600"/>
                            <a:pt x="1190" y="21600"/>
                          </a:cubicBezTo>
                          <a:lnTo>
                            <a:pt x="20410" y="21600"/>
                          </a:lnTo>
                          <a:cubicBezTo>
                            <a:pt x="21069" y="21600"/>
                            <a:pt x="21600" y="21305"/>
                            <a:pt x="21600" y="20938"/>
                          </a:cubicBezTo>
                          <a:lnTo>
                            <a:pt x="21600" y="662"/>
                          </a:lnTo>
                          <a:cubicBezTo>
                            <a:pt x="21600" y="295"/>
                            <a:pt x="21069" y="0"/>
                            <a:pt x="20410" y="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rtl="0">
                        <a:defRPr>
                          <a:solidFill>
                            <a:srgbClr val="000000"/>
                          </a:solidFill>
                        </a:defRPr>
                      </a:pPr>
                    </a:p>
                  </p:txBody>
                </p:sp>
                <p:sp>
                  <p:nvSpPr>
                    <p:cNvPr id="1979" name="Google Shape;1643;p60"/>
                    <p:cNvSpPr/>
                    <p:nvPr/>
                  </p:nvSpPr>
                  <p:spPr>
                    <a:xfrm>
                      <a:off x="1083939" y="42632"/>
                      <a:ext cx="60116" cy="39957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0975" y="0"/>
                          </a:moveTo>
                          <a:cubicBezTo>
                            <a:pt x="4957" y="0"/>
                            <a:pt x="0" y="5041"/>
                            <a:pt x="0" y="10805"/>
                          </a:cubicBezTo>
                          <a:cubicBezTo>
                            <a:pt x="0" y="16926"/>
                            <a:pt x="4957" y="21600"/>
                            <a:pt x="10975" y="21600"/>
                          </a:cubicBezTo>
                          <a:cubicBezTo>
                            <a:pt x="16643" y="21600"/>
                            <a:pt x="21600" y="16926"/>
                            <a:pt x="21600" y="10805"/>
                          </a:cubicBezTo>
                          <a:cubicBezTo>
                            <a:pt x="21600" y="5041"/>
                            <a:pt x="16643" y="0"/>
                            <a:pt x="10975" y="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rtl="0">
                        <a:defRPr>
                          <a:solidFill>
                            <a:srgbClr val="000000"/>
                          </a:solidFill>
                        </a:defRPr>
                      </a:pPr>
                    </a:p>
                  </p:txBody>
                </p:sp>
                <p:sp>
                  <p:nvSpPr>
                    <p:cNvPr id="1980" name="Google Shape;1647;p60"/>
                    <p:cNvSpPr/>
                    <p:nvPr/>
                  </p:nvSpPr>
                  <p:spPr>
                    <a:xfrm>
                      <a:off x="236503" y="125221"/>
                      <a:ext cx="26588" cy="39977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rtl="0">
                        <a:defRPr>
                          <a:solidFill>
                            <a:srgbClr val="000000"/>
                          </a:solidFill>
                        </a:defRPr>
                      </a:pPr>
                    </a:p>
                  </p:txBody>
                </p:sp>
                <p:grpSp>
                  <p:nvGrpSpPr>
                    <p:cNvPr id="1983" name="تجميع"/>
                    <p:cNvGrpSpPr/>
                    <p:nvPr/>
                  </p:nvGrpSpPr>
                  <p:grpSpPr>
                    <a:xfrm>
                      <a:off x="78780" y="59285"/>
                      <a:ext cx="2167946" cy="2705670"/>
                      <a:chOff x="0" y="0"/>
                      <a:chExt cx="2167945" cy="2705668"/>
                    </a:xfrm>
                  </p:grpSpPr>
                  <p:sp>
                    <p:nvSpPr>
                      <p:cNvPr id="1981" name="Google Shape;1642;p60"/>
                      <p:cNvSpPr/>
                      <p:nvPr/>
                    </p:nvSpPr>
                    <p:spPr>
                      <a:xfrm>
                        <a:off x="0" y="0"/>
                        <a:ext cx="2167946" cy="2705669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581" h="21600" fill="norm" stroke="1" extrusionOk="0">
                            <a:moveTo>
                              <a:pt x="442" y="0"/>
                            </a:moveTo>
                            <a:cubicBezTo>
                              <a:pt x="187" y="5"/>
                              <a:pt x="-9" y="122"/>
                              <a:pt x="1" y="260"/>
                            </a:cubicBezTo>
                            <a:lnTo>
                              <a:pt x="1" y="21318"/>
                            </a:lnTo>
                            <a:cubicBezTo>
                              <a:pt x="1" y="21474"/>
                              <a:pt x="217" y="21600"/>
                              <a:pt x="503" y="21600"/>
                            </a:cubicBezTo>
                            <a:cubicBezTo>
                              <a:pt x="509" y="21600"/>
                              <a:pt x="515" y="21600"/>
                              <a:pt x="521" y="21600"/>
                            </a:cubicBezTo>
                            <a:lnTo>
                              <a:pt x="21012" y="21600"/>
                            </a:lnTo>
                            <a:cubicBezTo>
                              <a:pt x="21018" y="21600"/>
                              <a:pt x="21024" y="21600"/>
                              <a:pt x="21030" y="21600"/>
                            </a:cubicBezTo>
                            <a:cubicBezTo>
                              <a:pt x="21335" y="21600"/>
                              <a:pt x="21581" y="21464"/>
                              <a:pt x="21581" y="21297"/>
                            </a:cubicBezTo>
                            <a:lnTo>
                              <a:pt x="21581" y="282"/>
                            </a:lnTo>
                            <a:cubicBezTo>
                              <a:pt x="21591" y="128"/>
                              <a:pt x="21365" y="5"/>
                              <a:pt x="21081" y="0"/>
                            </a:cubicBezTo>
                            <a:lnTo>
                              <a:pt x="16029" y="0"/>
                            </a:lnTo>
                            <a:cubicBezTo>
                              <a:pt x="15882" y="0"/>
                              <a:pt x="15754" y="53"/>
                              <a:pt x="15705" y="128"/>
                            </a:cubicBezTo>
                            <a:lnTo>
                              <a:pt x="15489" y="409"/>
                            </a:lnTo>
                            <a:cubicBezTo>
                              <a:pt x="15441" y="484"/>
                              <a:pt x="15303" y="532"/>
                              <a:pt x="15166" y="532"/>
                            </a:cubicBezTo>
                            <a:lnTo>
                              <a:pt x="6436" y="532"/>
                            </a:lnTo>
                            <a:cubicBezTo>
                              <a:pt x="6288" y="532"/>
                              <a:pt x="6161" y="484"/>
                              <a:pt x="6112" y="409"/>
                            </a:cubicBezTo>
                            <a:lnTo>
                              <a:pt x="5896" y="128"/>
                            </a:lnTo>
                            <a:cubicBezTo>
                              <a:pt x="5847" y="53"/>
                              <a:pt x="5710" y="0"/>
                              <a:pt x="5572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 rtl="0">
                          <a:defRPr>
                            <a:solidFill>
                              <a:srgbClr val="000000"/>
                            </a:solidFill>
                          </a:defRPr>
                        </a:pPr>
                      </a:p>
                    </p:txBody>
                  </p:sp>
                  <p:sp>
                    <p:nvSpPr>
                      <p:cNvPr id="1982" name="Google Shape;1649;p60"/>
                      <p:cNvSpPr/>
                      <p:nvPr/>
                    </p:nvSpPr>
                    <p:spPr>
                      <a:xfrm>
                        <a:off x="1912710" y="73263"/>
                        <a:ext cx="15746" cy="23983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 rtl="0">
                          <a:defRPr>
                            <a:solidFill>
                              <a:srgbClr val="000000"/>
                            </a:solidFill>
                          </a:defRPr>
                        </a:pPr>
                      </a:p>
                    </p:txBody>
                  </p:sp>
                </p:grpSp>
              </p:grpSp>
              <p:sp>
                <p:nvSpPr>
                  <p:cNvPr id="1985" name="Google Shape;1650;p60"/>
                  <p:cNvSpPr/>
                  <p:nvPr/>
                </p:nvSpPr>
                <p:spPr>
                  <a:xfrm>
                    <a:off x="6608646" y="956521"/>
                    <a:ext cx="211439" cy="102402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1986" name="Google Shape;1651;p60"/>
                  <p:cNvSpPr/>
                  <p:nvPr/>
                </p:nvSpPr>
                <p:spPr>
                  <a:xfrm>
                    <a:off x="2341145" y="2335719"/>
                    <a:ext cx="868084" cy="92745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306" h="21600" fill="norm" stroke="1" extrusionOk="0">
                        <a:moveTo>
                          <a:pt x="207" y="0"/>
                        </a:moveTo>
                        <a:cubicBezTo>
                          <a:pt x="207" y="0"/>
                          <a:pt x="-675" y="7347"/>
                          <a:pt x="1198" y="9925"/>
                        </a:cubicBezTo>
                        <a:cubicBezTo>
                          <a:pt x="1418" y="10195"/>
                          <a:pt x="1713" y="10463"/>
                          <a:pt x="2007" y="10617"/>
                        </a:cubicBezTo>
                        <a:cubicBezTo>
                          <a:pt x="3954" y="11618"/>
                          <a:pt x="5864" y="12733"/>
                          <a:pt x="7700" y="13925"/>
                        </a:cubicBezTo>
                        <a:cubicBezTo>
                          <a:pt x="10125" y="15503"/>
                          <a:pt x="12292" y="16926"/>
                          <a:pt x="12292" y="16926"/>
                        </a:cubicBezTo>
                        <a:cubicBezTo>
                          <a:pt x="12355" y="19443"/>
                          <a:pt x="13824" y="21600"/>
                          <a:pt x="15706" y="21600"/>
                        </a:cubicBezTo>
                        <a:cubicBezTo>
                          <a:pt x="16039" y="21600"/>
                          <a:pt x="16385" y="21533"/>
                          <a:pt x="16737" y="21388"/>
                        </a:cubicBezTo>
                        <a:cubicBezTo>
                          <a:pt x="19088" y="20388"/>
                          <a:pt x="20925" y="16733"/>
                          <a:pt x="17105" y="12771"/>
                        </a:cubicBezTo>
                        <a:cubicBezTo>
                          <a:pt x="13284" y="8770"/>
                          <a:pt x="4578" y="499"/>
                          <a:pt x="207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1987" name="Google Shape;1652;p60"/>
                  <p:cNvSpPr/>
                  <p:nvPr/>
                </p:nvSpPr>
                <p:spPr>
                  <a:xfrm>
                    <a:off x="2447925" y="7143976"/>
                    <a:ext cx="198218" cy="37826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3416" y="0"/>
                        </a:moveTo>
                        <a:lnTo>
                          <a:pt x="0" y="20562"/>
                        </a:lnTo>
                        <a:lnTo>
                          <a:pt x="18179" y="21600"/>
                        </a:lnTo>
                        <a:lnTo>
                          <a:pt x="21600" y="942"/>
                        </a:lnTo>
                        <a:lnTo>
                          <a:pt x="3416" y="0"/>
                        </a:ln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1988" name="Google Shape;1653;p60"/>
                  <p:cNvSpPr/>
                  <p:nvPr/>
                </p:nvSpPr>
                <p:spPr>
                  <a:xfrm>
                    <a:off x="1612127" y="7115899"/>
                    <a:ext cx="175093" cy="37657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631" y="0"/>
                        </a:moveTo>
                        <a:lnTo>
                          <a:pt x="0" y="21600"/>
                        </a:lnTo>
                        <a:lnTo>
                          <a:pt x="19969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1989" name="Google Shape;1654;p60"/>
                  <p:cNvSpPr/>
                  <p:nvPr/>
                </p:nvSpPr>
                <p:spPr>
                  <a:xfrm>
                    <a:off x="1553576" y="7473908"/>
                    <a:ext cx="544375" cy="18375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00" h="21600" fill="norm" stroke="1" extrusionOk="0">
                        <a:moveTo>
                          <a:pt x="9585" y="0"/>
                        </a:moveTo>
                        <a:cubicBezTo>
                          <a:pt x="9522" y="0"/>
                          <a:pt x="9457" y="17"/>
                          <a:pt x="9394" y="47"/>
                        </a:cubicBezTo>
                        <a:lnTo>
                          <a:pt x="1748" y="47"/>
                        </a:lnTo>
                        <a:cubicBezTo>
                          <a:pt x="1494" y="47"/>
                          <a:pt x="1303" y="437"/>
                          <a:pt x="1238" y="1211"/>
                        </a:cubicBezTo>
                        <a:lnTo>
                          <a:pt x="27" y="18300"/>
                        </a:lnTo>
                        <a:cubicBezTo>
                          <a:pt x="-99" y="19854"/>
                          <a:pt x="220" y="21210"/>
                          <a:pt x="728" y="21600"/>
                        </a:cubicBezTo>
                        <a:lnTo>
                          <a:pt x="919" y="21600"/>
                        </a:lnTo>
                        <a:cubicBezTo>
                          <a:pt x="3404" y="21402"/>
                          <a:pt x="5188" y="21018"/>
                          <a:pt x="8248" y="21018"/>
                        </a:cubicBezTo>
                        <a:cubicBezTo>
                          <a:pt x="10159" y="21018"/>
                          <a:pt x="15893" y="21600"/>
                          <a:pt x="18506" y="21600"/>
                        </a:cubicBezTo>
                        <a:cubicBezTo>
                          <a:pt x="21182" y="21600"/>
                          <a:pt x="21501" y="13638"/>
                          <a:pt x="20418" y="13055"/>
                        </a:cubicBezTo>
                        <a:cubicBezTo>
                          <a:pt x="15576" y="9755"/>
                          <a:pt x="11943" y="5291"/>
                          <a:pt x="10414" y="1211"/>
                        </a:cubicBezTo>
                        <a:cubicBezTo>
                          <a:pt x="10201" y="402"/>
                          <a:pt x="9901" y="0"/>
                          <a:pt x="958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1990" name="Google Shape;1655;p60"/>
                  <p:cNvSpPr/>
                  <p:nvPr/>
                </p:nvSpPr>
                <p:spPr>
                  <a:xfrm>
                    <a:off x="1804693" y="7460885"/>
                    <a:ext cx="85344" cy="4149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56" h="21600" fill="norm" stroke="1" extrusionOk="0">
                        <a:moveTo>
                          <a:pt x="17289" y="3557"/>
                        </a:moveTo>
                        <a:cubicBezTo>
                          <a:pt x="17692" y="3557"/>
                          <a:pt x="18095" y="4408"/>
                          <a:pt x="18510" y="4408"/>
                        </a:cubicBezTo>
                        <a:cubicBezTo>
                          <a:pt x="18510" y="4408"/>
                          <a:pt x="18914" y="5258"/>
                          <a:pt x="18914" y="6985"/>
                        </a:cubicBezTo>
                        <a:cubicBezTo>
                          <a:pt x="19329" y="9563"/>
                          <a:pt x="18510" y="12140"/>
                          <a:pt x="17692" y="13867"/>
                        </a:cubicBezTo>
                        <a:cubicBezTo>
                          <a:pt x="15077" y="16368"/>
                          <a:pt x="12328" y="17708"/>
                          <a:pt x="9519" y="17708"/>
                        </a:cubicBezTo>
                        <a:cubicBezTo>
                          <a:pt x="7515" y="17708"/>
                          <a:pt x="5475" y="17012"/>
                          <a:pt x="3434" y="15594"/>
                        </a:cubicBezTo>
                        <a:cubicBezTo>
                          <a:pt x="7503" y="9563"/>
                          <a:pt x="12390" y="6135"/>
                          <a:pt x="17289" y="3557"/>
                        </a:cubicBezTo>
                        <a:close/>
                        <a:moveTo>
                          <a:pt x="17191" y="0"/>
                        </a:moveTo>
                        <a:cubicBezTo>
                          <a:pt x="11657" y="0"/>
                          <a:pt x="1638" y="13223"/>
                          <a:pt x="576" y="14718"/>
                        </a:cubicBezTo>
                        <a:cubicBezTo>
                          <a:pt x="172" y="14718"/>
                          <a:pt x="-243" y="15594"/>
                          <a:pt x="172" y="16445"/>
                        </a:cubicBezTo>
                        <a:cubicBezTo>
                          <a:pt x="172" y="17295"/>
                          <a:pt x="172" y="18172"/>
                          <a:pt x="576" y="18172"/>
                        </a:cubicBezTo>
                        <a:cubicBezTo>
                          <a:pt x="4241" y="19873"/>
                          <a:pt x="7503" y="21600"/>
                          <a:pt x="11168" y="21600"/>
                        </a:cubicBezTo>
                        <a:cubicBezTo>
                          <a:pt x="14027" y="21600"/>
                          <a:pt x="16470" y="20749"/>
                          <a:pt x="18914" y="17295"/>
                        </a:cubicBezTo>
                        <a:cubicBezTo>
                          <a:pt x="20551" y="14718"/>
                          <a:pt x="21357" y="10439"/>
                          <a:pt x="20954" y="6135"/>
                        </a:cubicBezTo>
                        <a:cubicBezTo>
                          <a:pt x="20954" y="4408"/>
                          <a:pt x="20135" y="1830"/>
                          <a:pt x="19329" y="979"/>
                        </a:cubicBezTo>
                        <a:cubicBezTo>
                          <a:pt x="18743" y="309"/>
                          <a:pt x="18022" y="0"/>
                          <a:pt x="17191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1991" name="Google Shape;1656;p60"/>
                  <p:cNvSpPr/>
                  <p:nvPr/>
                </p:nvSpPr>
                <p:spPr>
                  <a:xfrm>
                    <a:off x="1805392" y="7424144"/>
                    <a:ext cx="51433" cy="7328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378" h="21600" fill="norm" stroke="1" extrusionOk="0">
                        <a:moveTo>
                          <a:pt x="15047" y="2131"/>
                        </a:moveTo>
                        <a:cubicBezTo>
                          <a:pt x="17009" y="2131"/>
                          <a:pt x="17009" y="3109"/>
                          <a:pt x="17009" y="3109"/>
                        </a:cubicBezTo>
                        <a:cubicBezTo>
                          <a:pt x="18324" y="6028"/>
                          <a:pt x="9809" y="14303"/>
                          <a:pt x="3276" y="17703"/>
                        </a:cubicBezTo>
                        <a:cubicBezTo>
                          <a:pt x="3924" y="12347"/>
                          <a:pt x="6533" y="6991"/>
                          <a:pt x="11124" y="3109"/>
                        </a:cubicBezTo>
                        <a:cubicBezTo>
                          <a:pt x="11771" y="2131"/>
                          <a:pt x="13086" y="2131"/>
                          <a:pt x="14400" y="2131"/>
                        </a:cubicBezTo>
                        <a:close/>
                        <a:moveTo>
                          <a:pt x="13478" y="0"/>
                        </a:moveTo>
                        <a:cubicBezTo>
                          <a:pt x="11850" y="0"/>
                          <a:pt x="10143" y="540"/>
                          <a:pt x="9162" y="1635"/>
                        </a:cubicBezTo>
                        <a:cubicBezTo>
                          <a:pt x="1295" y="6028"/>
                          <a:pt x="0" y="19659"/>
                          <a:pt x="0" y="20622"/>
                        </a:cubicBezTo>
                        <a:cubicBezTo>
                          <a:pt x="0" y="20622"/>
                          <a:pt x="0" y="21118"/>
                          <a:pt x="647" y="21600"/>
                        </a:cubicBezTo>
                        <a:cubicBezTo>
                          <a:pt x="647" y="21600"/>
                          <a:pt x="1295" y="21600"/>
                          <a:pt x="1295" y="21118"/>
                        </a:cubicBezTo>
                        <a:lnTo>
                          <a:pt x="1962" y="21118"/>
                        </a:lnTo>
                        <a:cubicBezTo>
                          <a:pt x="8495" y="18681"/>
                          <a:pt x="21600" y="7969"/>
                          <a:pt x="20286" y="3109"/>
                        </a:cubicBezTo>
                        <a:cubicBezTo>
                          <a:pt x="19619" y="1153"/>
                          <a:pt x="17657" y="175"/>
                          <a:pt x="15047" y="175"/>
                        </a:cubicBezTo>
                        <a:cubicBezTo>
                          <a:pt x="14557" y="58"/>
                          <a:pt x="14027" y="0"/>
                          <a:pt x="1347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1992" name="Google Shape;1657;p60"/>
                  <p:cNvSpPr/>
                  <p:nvPr/>
                </p:nvSpPr>
                <p:spPr>
                  <a:xfrm>
                    <a:off x="2388238" y="7468956"/>
                    <a:ext cx="545107" cy="18375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26" h="21600" fill="norm" stroke="1" extrusionOk="0">
                        <a:moveTo>
                          <a:pt x="9629" y="0"/>
                        </a:moveTo>
                        <a:cubicBezTo>
                          <a:pt x="9565" y="0"/>
                          <a:pt x="9502" y="12"/>
                          <a:pt x="9438" y="47"/>
                        </a:cubicBezTo>
                        <a:lnTo>
                          <a:pt x="1792" y="47"/>
                        </a:lnTo>
                        <a:cubicBezTo>
                          <a:pt x="1536" y="47"/>
                          <a:pt x="1282" y="437"/>
                          <a:pt x="1282" y="1211"/>
                        </a:cubicBezTo>
                        <a:lnTo>
                          <a:pt x="8" y="18300"/>
                        </a:lnTo>
                        <a:cubicBezTo>
                          <a:pt x="-57" y="19854"/>
                          <a:pt x="262" y="21210"/>
                          <a:pt x="772" y="21600"/>
                        </a:cubicBezTo>
                        <a:lnTo>
                          <a:pt x="963" y="21600"/>
                        </a:lnTo>
                        <a:cubicBezTo>
                          <a:pt x="3385" y="21402"/>
                          <a:pt x="5169" y="21018"/>
                          <a:pt x="8290" y="21018"/>
                        </a:cubicBezTo>
                        <a:cubicBezTo>
                          <a:pt x="10202" y="21018"/>
                          <a:pt x="15935" y="21600"/>
                          <a:pt x="18548" y="21600"/>
                        </a:cubicBezTo>
                        <a:cubicBezTo>
                          <a:pt x="21159" y="21600"/>
                          <a:pt x="21543" y="13638"/>
                          <a:pt x="20458" y="13055"/>
                        </a:cubicBezTo>
                        <a:cubicBezTo>
                          <a:pt x="15616" y="9755"/>
                          <a:pt x="11985" y="5291"/>
                          <a:pt x="10456" y="1019"/>
                        </a:cubicBezTo>
                        <a:cubicBezTo>
                          <a:pt x="10192" y="373"/>
                          <a:pt x="9928" y="0"/>
                          <a:pt x="962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1993" name="Google Shape;1658;p60"/>
                  <p:cNvSpPr/>
                  <p:nvPr/>
                </p:nvSpPr>
                <p:spPr>
                  <a:xfrm>
                    <a:off x="2641141" y="7455933"/>
                    <a:ext cx="84691" cy="4149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293" h="21600" fill="norm" stroke="1" extrusionOk="0">
                        <a:moveTo>
                          <a:pt x="17442" y="3557"/>
                        </a:moveTo>
                        <a:cubicBezTo>
                          <a:pt x="17865" y="3557"/>
                          <a:pt x="18276" y="3557"/>
                          <a:pt x="18699" y="4408"/>
                        </a:cubicBezTo>
                        <a:cubicBezTo>
                          <a:pt x="19110" y="4408"/>
                          <a:pt x="19521" y="5258"/>
                          <a:pt x="19521" y="6985"/>
                        </a:cubicBezTo>
                        <a:cubicBezTo>
                          <a:pt x="19521" y="9563"/>
                          <a:pt x="19110" y="12140"/>
                          <a:pt x="17865" y="13867"/>
                        </a:cubicBezTo>
                        <a:cubicBezTo>
                          <a:pt x="15201" y="16368"/>
                          <a:pt x="12400" y="17708"/>
                          <a:pt x="9536" y="17708"/>
                        </a:cubicBezTo>
                        <a:cubicBezTo>
                          <a:pt x="7482" y="17708"/>
                          <a:pt x="5403" y="17012"/>
                          <a:pt x="3324" y="15594"/>
                        </a:cubicBezTo>
                        <a:cubicBezTo>
                          <a:pt x="7893" y="9563"/>
                          <a:pt x="12462" y="6135"/>
                          <a:pt x="17442" y="3557"/>
                        </a:cubicBezTo>
                        <a:close/>
                        <a:moveTo>
                          <a:pt x="17367" y="0"/>
                        </a:moveTo>
                        <a:cubicBezTo>
                          <a:pt x="11802" y="0"/>
                          <a:pt x="1867" y="13223"/>
                          <a:pt x="423" y="14718"/>
                        </a:cubicBezTo>
                        <a:cubicBezTo>
                          <a:pt x="0" y="14718"/>
                          <a:pt x="0" y="15594"/>
                          <a:pt x="0" y="16445"/>
                        </a:cubicBezTo>
                        <a:cubicBezTo>
                          <a:pt x="0" y="17295"/>
                          <a:pt x="423" y="18172"/>
                          <a:pt x="834" y="18172"/>
                        </a:cubicBezTo>
                        <a:cubicBezTo>
                          <a:pt x="4158" y="19873"/>
                          <a:pt x="7893" y="20749"/>
                          <a:pt x="11217" y="21600"/>
                        </a:cubicBezTo>
                        <a:cubicBezTo>
                          <a:pt x="14130" y="21600"/>
                          <a:pt x="17031" y="19873"/>
                          <a:pt x="19110" y="17295"/>
                        </a:cubicBezTo>
                        <a:cubicBezTo>
                          <a:pt x="20766" y="14718"/>
                          <a:pt x="21600" y="10413"/>
                          <a:pt x="21189" y="6135"/>
                        </a:cubicBezTo>
                        <a:cubicBezTo>
                          <a:pt x="21189" y="3557"/>
                          <a:pt x="20766" y="1830"/>
                          <a:pt x="19521" y="979"/>
                        </a:cubicBezTo>
                        <a:cubicBezTo>
                          <a:pt x="18936" y="309"/>
                          <a:pt x="18201" y="0"/>
                          <a:pt x="17367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1994" name="Google Shape;1659;p60"/>
                  <p:cNvSpPr/>
                  <p:nvPr/>
                </p:nvSpPr>
                <p:spPr>
                  <a:xfrm>
                    <a:off x="2641141" y="7419191"/>
                    <a:ext cx="51488" cy="7328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399" h="21600" fill="norm" stroke="1" extrusionOk="0">
                        <a:moveTo>
                          <a:pt x="15067" y="1635"/>
                        </a:moveTo>
                        <a:cubicBezTo>
                          <a:pt x="17676" y="1635"/>
                          <a:pt x="17676" y="3094"/>
                          <a:pt x="17676" y="3094"/>
                        </a:cubicBezTo>
                        <a:cubicBezTo>
                          <a:pt x="18324" y="6028"/>
                          <a:pt x="9829" y="14303"/>
                          <a:pt x="3276" y="17703"/>
                        </a:cubicBezTo>
                        <a:cubicBezTo>
                          <a:pt x="3943" y="12347"/>
                          <a:pt x="6553" y="6991"/>
                          <a:pt x="11143" y="2612"/>
                        </a:cubicBezTo>
                        <a:cubicBezTo>
                          <a:pt x="11791" y="2131"/>
                          <a:pt x="13105" y="1635"/>
                          <a:pt x="14400" y="1635"/>
                        </a:cubicBezTo>
                        <a:close/>
                        <a:moveTo>
                          <a:pt x="13772" y="0"/>
                        </a:moveTo>
                        <a:cubicBezTo>
                          <a:pt x="11869" y="0"/>
                          <a:pt x="10143" y="540"/>
                          <a:pt x="9162" y="1635"/>
                        </a:cubicBezTo>
                        <a:cubicBezTo>
                          <a:pt x="1314" y="6028"/>
                          <a:pt x="0" y="19659"/>
                          <a:pt x="0" y="20622"/>
                        </a:cubicBezTo>
                        <a:cubicBezTo>
                          <a:pt x="0" y="20622"/>
                          <a:pt x="0" y="21118"/>
                          <a:pt x="667" y="21600"/>
                        </a:cubicBezTo>
                        <a:cubicBezTo>
                          <a:pt x="667" y="21600"/>
                          <a:pt x="1314" y="21600"/>
                          <a:pt x="1314" y="21118"/>
                        </a:cubicBezTo>
                        <a:lnTo>
                          <a:pt x="1981" y="21118"/>
                        </a:lnTo>
                        <a:cubicBezTo>
                          <a:pt x="9162" y="18681"/>
                          <a:pt x="21600" y="7969"/>
                          <a:pt x="20305" y="3094"/>
                        </a:cubicBezTo>
                        <a:cubicBezTo>
                          <a:pt x="19638" y="1153"/>
                          <a:pt x="17676" y="175"/>
                          <a:pt x="15714" y="175"/>
                        </a:cubicBezTo>
                        <a:cubicBezTo>
                          <a:pt x="15067" y="58"/>
                          <a:pt x="14400" y="0"/>
                          <a:pt x="13772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1995" name="Google Shape;1660;p60"/>
                  <p:cNvSpPr/>
                  <p:nvPr/>
                </p:nvSpPr>
                <p:spPr>
                  <a:xfrm>
                    <a:off x="2462781" y="7143976"/>
                    <a:ext cx="183362" cy="20316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942" y="0"/>
                        </a:moveTo>
                        <a:lnTo>
                          <a:pt x="0" y="19842"/>
                        </a:lnTo>
                        <a:lnTo>
                          <a:pt x="19652" y="21600"/>
                        </a:lnTo>
                        <a:lnTo>
                          <a:pt x="21600" y="1753"/>
                        </a:lnTo>
                        <a:lnTo>
                          <a:pt x="1942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1996" name="Google Shape;1661;p60"/>
                  <p:cNvSpPr/>
                  <p:nvPr/>
                </p:nvSpPr>
                <p:spPr>
                  <a:xfrm>
                    <a:off x="1618712" y="7117533"/>
                    <a:ext cx="168508" cy="19326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851" y="0"/>
                        </a:moveTo>
                        <a:lnTo>
                          <a:pt x="0" y="21600"/>
                        </a:lnTo>
                        <a:lnTo>
                          <a:pt x="20749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1997" name="Google Shape;1662;p60"/>
                  <p:cNvSpPr/>
                  <p:nvPr/>
                </p:nvSpPr>
                <p:spPr>
                  <a:xfrm>
                    <a:off x="1557608" y="3819004"/>
                    <a:ext cx="1214599" cy="345876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682" h="21600" fill="norm" stroke="1" extrusionOk="0">
                        <a:moveTo>
                          <a:pt x="2168" y="0"/>
                        </a:moveTo>
                        <a:cubicBezTo>
                          <a:pt x="2168" y="701"/>
                          <a:pt x="1954" y="8252"/>
                          <a:pt x="1445" y="11687"/>
                        </a:cubicBezTo>
                        <a:cubicBezTo>
                          <a:pt x="990" y="14854"/>
                          <a:pt x="0" y="21600"/>
                          <a:pt x="0" y="21600"/>
                        </a:cubicBezTo>
                        <a:lnTo>
                          <a:pt x="4818" y="21600"/>
                        </a:lnTo>
                        <a:cubicBezTo>
                          <a:pt x="4818" y="21600"/>
                          <a:pt x="7414" y="14555"/>
                          <a:pt x="8646" y="11326"/>
                        </a:cubicBezTo>
                        <a:cubicBezTo>
                          <a:pt x="9127" y="10016"/>
                          <a:pt x="9689" y="7561"/>
                          <a:pt x="10171" y="5240"/>
                        </a:cubicBezTo>
                        <a:cubicBezTo>
                          <a:pt x="14347" y="9562"/>
                          <a:pt x="13919" y="21260"/>
                          <a:pt x="13919" y="21260"/>
                        </a:cubicBezTo>
                        <a:lnTo>
                          <a:pt x="18629" y="21476"/>
                        </a:lnTo>
                        <a:cubicBezTo>
                          <a:pt x="21600" y="12677"/>
                          <a:pt x="17478" y="2785"/>
                          <a:pt x="1614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1998" name="Google Shape;1663;p60"/>
                  <p:cNvSpPr/>
                  <p:nvPr/>
                </p:nvSpPr>
                <p:spPr>
                  <a:xfrm>
                    <a:off x="2380186" y="7173686"/>
                    <a:ext cx="386531" cy="15360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48" y="0"/>
                        </a:moveTo>
                        <a:lnTo>
                          <a:pt x="0" y="13940"/>
                        </a:lnTo>
                        <a:lnTo>
                          <a:pt x="20214" y="21600"/>
                        </a:lnTo>
                        <a:lnTo>
                          <a:pt x="21600" y="6970"/>
                        </a:lnTo>
                        <a:lnTo>
                          <a:pt x="648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1999" name="Google Shape;1664;p60"/>
                  <p:cNvSpPr/>
                  <p:nvPr/>
                </p:nvSpPr>
                <p:spPr>
                  <a:xfrm>
                    <a:off x="1541119" y="7168734"/>
                    <a:ext cx="363357" cy="11067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0" y="1285"/>
                        </a:lnTo>
                        <a:lnTo>
                          <a:pt x="0" y="21600"/>
                        </a:lnTo>
                        <a:lnTo>
                          <a:pt x="20814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000" name="Google Shape;1665;p60"/>
                  <p:cNvSpPr/>
                  <p:nvPr/>
                </p:nvSpPr>
                <p:spPr>
                  <a:xfrm>
                    <a:off x="2185287" y="4352500"/>
                    <a:ext cx="101051" cy="67888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102" h="21600" fill="norm" stroke="1" extrusionOk="0">
                        <a:moveTo>
                          <a:pt x="4435" y="0"/>
                        </a:moveTo>
                        <a:lnTo>
                          <a:pt x="0" y="9722"/>
                        </a:lnTo>
                        <a:cubicBezTo>
                          <a:pt x="7691" y="13612"/>
                          <a:pt x="13315" y="17553"/>
                          <a:pt x="17457" y="21600"/>
                        </a:cubicBezTo>
                        <a:cubicBezTo>
                          <a:pt x="21600" y="11088"/>
                          <a:pt x="4435" y="0"/>
                          <a:pt x="4435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001" name="Google Shape;1666;p60"/>
                  <p:cNvSpPr/>
                  <p:nvPr/>
                </p:nvSpPr>
                <p:spPr>
                  <a:xfrm>
                    <a:off x="1100071" y="3417618"/>
                    <a:ext cx="590530" cy="75805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215" h="21600" fill="norm" stroke="1" extrusionOk="0">
                        <a:moveTo>
                          <a:pt x="4451" y="0"/>
                        </a:moveTo>
                        <a:lnTo>
                          <a:pt x="0" y="4941"/>
                        </a:lnTo>
                        <a:lnTo>
                          <a:pt x="15904" y="13978"/>
                        </a:lnTo>
                        <a:lnTo>
                          <a:pt x="14954" y="15060"/>
                        </a:lnTo>
                        <a:cubicBezTo>
                          <a:pt x="14954" y="15060"/>
                          <a:pt x="14539" y="20144"/>
                          <a:pt x="14657" y="21085"/>
                        </a:cubicBezTo>
                        <a:cubicBezTo>
                          <a:pt x="14730" y="21466"/>
                          <a:pt x="15443" y="21600"/>
                          <a:pt x="16352" y="21600"/>
                        </a:cubicBezTo>
                        <a:cubicBezTo>
                          <a:pt x="17692" y="21600"/>
                          <a:pt x="19458" y="21309"/>
                          <a:pt x="20236" y="21085"/>
                        </a:cubicBezTo>
                        <a:cubicBezTo>
                          <a:pt x="21483" y="20755"/>
                          <a:pt x="21600" y="12848"/>
                          <a:pt x="20236" y="11719"/>
                        </a:cubicBezTo>
                        <a:cubicBezTo>
                          <a:pt x="18871" y="10637"/>
                          <a:pt x="4451" y="0"/>
                          <a:pt x="4451" y="0"/>
                        </a:cubicBez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002" name="Google Shape;1667;p60"/>
                  <p:cNvSpPr/>
                  <p:nvPr/>
                </p:nvSpPr>
                <p:spPr>
                  <a:xfrm>
                    <a:off x="901866" y="2405093"/>
                    <a:ext cx="763096" cy="127843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283" h="21600" fill="norm" stroke="1" extrusionOk="0">
                        <a:moveTo>
                          <a:pt x="17035" y="0"/>
                        </a:moveTo>
                        <a:cubicBezTo>
                          <a:pt x="9527" y="865"/>
                          <a:pt x="-1317" y="9740"/>
                          <a:pt x="131" y="15572"/>
                        </a:cubicBezTo>
                        <a:cubicBezTo>
                          <a:pt x="1053" y="19479"/>
                          <a:pt x="7288" y="21600"/>
                          <a:pt x="7288" y="21600"/>
                        </a:cubicBezTo>
                        <a:lnTo>
                          <a:pt x="12292" y="18279"/>
                        </a:lnTo>
                        <a:cubicBezTo>
                          <a:pt x="12292" y="18279"/>
                          <a:pt x="9087" y="16521"/>
                          <a:pt x="8473" y="15377"/>
                        </a:cubicBezTo>
                        <a:cubicBezTo>
                          <a:pt x="6585" y="12056"/>
                          <a:pt x="13478" y="6921"/>
                          <a:pt x="19098" y="5861"/>
                        </a:cubicBezTo>
                        <a:lnTo>
                          <a:pt x="20283" y="2875"/>
                        </a:lnTo>
                        <a:lnTo>
                          <a:pt x="17035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003" name="Google Shape;1668;p60"/>
                  <p:cNvSpPr/>
                  <p:nvPr/>
                </p:nvSpPr>
                <p:spPr>
                  <a:xfrm>
                    <a:off x="1542753" y="2322498"/>
                    <a:ext cx="1064355" cy="165704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46" h="21600" fill="norm" stroke="1" extrusionOk="0">
                        <a:moveTo>
                          <a:pt x="13213" y="0"/>
                        </a:moveTo>
                        <a:cubicBezTo>
                          <a:pt x="10717" y="21"/>
                          <a:pt x="8254" y="129"/>
                          <a:pt x="5791" y="345"/>
                        </a:cubicBezTo>
                        <a:cubicBezTo>
                          <a:pt x="5325" y="366"/>
                          <a:pt x="4859" y="431"/>
                          <a:pt x="4393" y="474"/>
                        </a:cubicBezTo>
                        <a:cubicBezTo>
                          <a:pt x="2928" y="624"/>
                          <a:pt x="1431" y="818"/>
                          <a:pt x="0" y="1077"/>
                        </a:cubicBezTo>
                        <a:cubicBezTo>
                          <a:pt x="965" y="3359"/>
                          <a:pt x="1664" y="5684"/>
                          <a:pt x="2096" y="8031"/>
                        </a:cubicBezTo>
                        <a:cubicBezTo>
                          <a:pt x="2230" y="8763"/>
                          <a:pt x="2330" y="9452"/>
                          <a:pt x="2429" y="10141"/>
                        </a:cubicBezTo>
                        <a:cubicBezTo>
                          <a:pt x="2529" y="11024"/>
                          <a:pt x="2629" y="11864"/>
                          <a:pt x="2696" y="12660"/>
                        </a:cubicBezTo>
                        <a:cubicBezTo>
                          <a:pt x="2763" y="13672"/>
                          <a:pt x="2796" y="14856"/>
                          <a:pt x="2796" y="16041"/>
                        </a:cubicBezTo>
                        <a:cubicBezTo>
                          <a:pt x="2796" y="18732"/>
                          <a:pt x="2629" y="21316"/>
                          <a:pt x="2629" y="21316"/>
                        </a:cubicBezTo>
                        <a:cubicBezTo>
                          <a:pt x="3917" y="21524"/>
                          <a:pt x="6149" y="21600"/>
                          <a:pt x="8704" y="21600"/>
                        </a:cubicBezTo>
                        <a:cubicBezTo>
                          <a:pt x="12751" y="21600"/>
                          <a:pt x="17611" y="21410"/>
                          <a:pt x="20835" y="21251"/>
                        </a:cubicBezTo>
                        <a:cubicBezTo>
                          <a:pt x="21433" y="18000"/>
                          <a:pt x="21600" y="14727"/>
                          <a:pt x="21301" y="11455"/>
                        </a:cubicBezTo>
                        <a:cubicBezTo>
                          <a:pt x="21134" y="9301"/>
                          <a:pt x="20768" y="7149"/>
                          <a:pt x="20202" y="5017"/>
                        </a:cubicBezTo>
                        <a:cubicBezTo>
                          <a:pt x="19903" y="3875"/>
                          <a:pt x="19537" y="2756"/>
                          <a:pt x="19037" y="1636"/>
                        </a:cubicBezTo>
                        <a:cubicBezTo>
                          <a:pt x="18638" y="840"/>
                          <a:pt x="17539" y="258"/>
                          <a:pt x="16275" y="150"/>
                        </a:cubicBezTo>
                        <a:cubicBezTo>
                          <a:pt x="15643" y="108"/>
                          <a:pt x="14877" y="65"/>
                          <a:pt x="14111" y="21"/>
                        </a:cubicBezTo>
                        <a:cubicBezTo>
                          <a:pt x="13812" y="21"/>
                          <a:pt x="13512" y="0"/>
                          <a:pt x="1321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004" name="Google Shape;1669;p60"/>
                  <p:cNvSpPr/>
                  <p:nvPr/>
                </p:nvSpPr>
                <p:spPr>
                  <a:xfrm>
                    <a:off x="2102692" y="1567660"/>
                    <a:ext cx="212645" cy="34201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312" h="21600" fill="norm" stroke="1" extrusionOk="0">
                        <a:moveTo>
                          <a:pt x="0" y="0"/>
                        </a:moveTo>
                        <a:cubicBezTo>
                          <a:pt x="0" y="0"/>
                          <a:pt x="0" y="21600"/>
                          <a:pt x="8045" y="21600"/>
                        </a:cubicBezTo>
                        <a:cubicBezTo>
                          <a:pt x="8877" y="21600"/>
                          <a:pt x="9790" y="21369"/>
                          <a:pt x="10802" y="20862"/>
                        </a:cubicBezTo>
                        <a:cubicBezTo>
                          <a:pt x="21600" y="15439"/>
                          <a:pt x="19050" y="3859"/>
                          <a:pt x="19050" y="3859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005" name="Google Shape;1670;p60"/>
                  <p:cNvSpPr/>
                  <p:nvPr/>
                </p:nvSpPr>
                <p:spPr>
                  <a:xfrm>
                    <a:off x="1830151" y="1931017"/>
                    <a:ext cx="371709" cy="4671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424" h="21600" fill="norm" stroke="1" extrusionOk="0">
                        <a:moveTo>
                          <a:pt x="454" y="0"/>
                        </a:moveTo>
                        <a:cubicBezTo>
                          <a:pt x="2179" y="5346"/>
                          <a:pt x="4266" y="15350"/>
                          <a:pt x="0" y="19244"/>
                        </a:cubicBezTo>
                        <a:cubicBezTo>
                          <a:pt x="2522" y="21190"/>
                          <a:pt x="7145" y="21600"/>
                          <a:pt x="10586" y="21600"/>
                        </a:cubicBezTo>
                        <a:cubicBezTo>
                          <a:pt x="13092" y="21600"/>
                          <a:pt x="14975" y="21383"/>
                          <a:pt x="14975" y="21383"/>
                        </a:cubicBezTo>
                        <a:cubicBezTo>
                          <a:pt x="14975" y="21383"/>
                          <a:pt x="21600" y="19780"/>
                          <a:pt x="20240" y="18100"/>
                        </a:cubicBezTo>
                        <a:cubicBezTo>
                          <a:pt x="16335" y="17564"/>
                          <a:pt x="14431" y="15961"/>
                          <a:pt x="13615" y="14052"/>
                        </a:cubicBezTo>
                        <a:cubicBezTo>
                          <a:pt x="13250" y="12830"/>
                          <a:pt x="13070" y="11531"/>
                          <a:pt x="13250" y="10233"/>
                        </a:cubicBezTo>
                        <a:cubicBezTo>
                          <a:pt x="13343" y="9547"/>
                          <a:pt x="13432" y="8860"/>
                          <a:pt x="13615" y="8173"/>
                        </a:cubicBezTo>
                        <a:lnTo>
                          <a:pt x="454" y="0"/>
                        </a:ln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006" name="Google Shape;1671;p60"/>
                  <p:cNvSpPr/>
                  <p:nvPr/>
                </p:nvSpPr>
                <p:spPr>
                  <a:xfrm>
                    <a:off x="1892938" y="2043371"/>
                    <a:ext cx="186631" cy="18994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0" y="0"/>
                        </a:moveTo>
                        <a:cubicBezTo>
                          <a:pt x="1146" y="16341"/>
                          <a:pt x="14717" y="20845"/>
                          <a:pt x="21600" y="21600"/>
                        </a:cubicBezTo>
                        <a:cubicBezTo>
                          <a:pt x="20643" y="18593"/>
                          <a:pt x="20265" y="15586"/>
                          <a:pt x="20643" y="12394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007" name="Google Shape;1672;p60"/>
                  <p:cNvSpPr/>
                  <p:nvPr/>
                </p:nvSpPr>
                <p:spPr>
                  <a:xfrm>
                    <a:off x="1829968" y="1530077"/>
                    <a:ext cx="463844" cy="63575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379" h="21600" fill="norm" stroke="1" extrusionOk="0">
                        <a:moveTo>
                          <a:pt x="9818" y="0"/>
                        </a:moveTo>
                        <a:cubicBezTo>
                          <a:pt x="5335" y="0"/>
                          <a:pt x="1152" y="2712"/>
                          <a:pt x="698" y="6777"/>
                        </a:cubicBezTo>
                        <a:cubicBezTo>
                          <a:pt x="-61" y="12164"/>
                          <a:pt x="-820" y="15362"/>
                          <a:pt x="2008" y="18562"/>
                        </a:cubicBezTo>
                        <a:cubicBezTo>
                          <a:pt x="3574" y="20515"/>
                          <a:pt x="6247" y="21600"/>
                          <a:pt x="9038" y="21600"/>
                        </a:cubicBezTo>
                        <a:cubicBezTo>
                          <a:pt x="9938" y="21600"/>
                          <a:pt x="10848" y="21487"/>
                          <a:pt x="11739" y="21255"/>
                        </a:cubicBezTo>
                        <a:cubicBezTo>
                          <a:pt x="14017" y="20638"/>
                          <a:pt x="15949" y="19347"/>
                          <a:pt x="17122" y="17663"/>
                        </a:cubicBezTo>
                        <a:cubicBezTo>
                          <a:pt x="17259" y="17439"/>
                          <a:pt x="17398" y="17214"/>
                          <a:pt x="17536" y="16933"/>
                        </a:cubicBezTo>
                        <a:cubicBezTo>
                          <a:pt x="20021" y="12332"/>
                          <a:pt x="20780" y="4194"/>
                          <a:pt x="14706" y="1164"/>
                        </a:cubicBezTo>
                        <a:cubicBezTo>
                          <a:pt x="13150" y="365"/>
                          <a:pt x="11464" y="0"/>
                          <a:pt x="9818" y="0"/>
                        </a:cubicBez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008" name="Google Shape;1673;p60"/>
                  <p:cNvSpPr/>
                  <p:nvPr/>
                </p:nvSpPr>
                <p:spPr>
                  <a:xfrm>
                    <a:off x="2078541" y="1793706"/>
                    <a:ext cx="31780" cy="4664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886" h="21600" fill="norm" stroke="1" extrusionOk="0">
                        <a:moveTo>
                          <a:pt x="11115" y="0"/>
                        </a:moveTo>
                        <a:cubicBezTo>
                          <a:pt x="6525" y="0"/>
                          <a:pt x="1522" y="3692"/>
                          <a:pt x="610" y="9287"/>
                        </a:cubicBezTo>
                        <a:cubicBezTo>
                          <a:pt x="-1362" y="15409"/>
                          <a:pt x="1581" y="20752"/>
                          <a:pt x="7496" y="21531"/>
                        </a:cubicBezTo>
                        <a:cubicBezTo>
                          <a:pt x="7849" y="21577"/>
                          <a:pt x="8202" y="21600"/>
                          <a:pt x="8555" y="21600"/>
                        </a:cubicBezTo>
                        <a:cubicBezTo>
                          <a:pt x="13087" y="21600"/>
                          <a:pt x="17384" y="17243"/>
                          <a:pt x="18266" y="11580"/>
                        </a:cubicBezTo>
                        <a:cubicBezTo>
                          <a:pt x="20238" y="6237"/>
                          <a:pt x="17295" y="871"/>
                          <a:pt x="12381" y="115"/>
                        </a:cubicBezTo>
                        <a:cubicBezTo>
                          <a:pt x="11969" y="46"/>
                          <a:pt x="11557" y="0"/>
                          <a:pt x="1111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009" name="Google Shape;1674;p60"/>
                  <p:cNvSpPr/>
                  <p:nvPr/>
                </p:nvSpPr>
                <p:spPr>
                  <a:xfrm>
                    <a:off x="2224046" y="1818514"/>
                    <a:ext cx="32577" cy="4664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360" h="21600" fill="norm" stroke="1" extrusionOk="0">
                        <a:moveTo>
                          <a:pt x="11220" y="0"/>
                        </a:moveTo>
                        <a:cubicBezTo>
                          <a:pt x="6688" y="0"/>
                          <a:pt x="2333" y="4311"/>
                          <a:pt x="508" y="9264"/>
                        </a:cubicBezTo>
                        <a:cubicBezTo>
                          <a:pt x="-1434" y="15386"/>
                          <a:pt x="2480" y="20752"/>
                          <a:pt x="7394" y="21508"/>
                        </a:cubicBezTo>
                        <a:cubicBezTo>
                          <a:pt x="7747" y="21554"/>
                          <a:pt x="8101" y="21600"/>
                          <a:pt x="8483" y="21600"/>
                        </a:cubicBezTo>
                        <a:cubicBezTo>
                          <a:pt x="13015" y="21600"/>
                          <a:pt x="17341" y="17243"/>
                          <a:pt x="19165" y="11557"/>
                        </a:cubicBezTo>
                        <a:cubicBezTo>
                          <a:pt x="20166" y="6214"/>
                          <a:pt x="17223" y="848"/>
                          <a:pt x="12309" y="92"/>
                        </a:cubicBezTo>
                        <a:cubicBezTo>
                          <a:pt x="11926" y="46"/>
                          <a:pt x="11573" y="0"/>
                          <a:pt x="1122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010" name="Google Shape;1675;p60"/>
                  <p:cNvSpPr/>
                  <p:nvPr/>
                </p:nvSpPr>
                <p:spPr>
                  <a:xfrm>
                    <a:off x="2157211" y="1836885"/>
                    <a:ext cx="62739" cy="12839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819" y="0"/>
                        </a:moveTo>
                        <a:lnTo>
                          <a:pt x="0" y="20559"/>
                        </a:lnTo>
                        <a:cubicBezTo>
                          <a:pt x="3410" y="21258"/>
                          <a:pt x="7109" y="21600"/>
                          <a:pt x="10809" y="21600"/>
                        </a:cubicBezTo>
                        <a:cubicBezTo>
                          <a:pt x="14491" y="21600"/>
                          <a:pt x="18190" y="21258"/>
                          <a:pt x="21600" y="20559"/>
                        </a:cubicBezTo>
                        <a:cubicBezTo>
                          <a:pt x="14781" y="13895"/>
                          <a:pt x="10229" y="7222"/>
                          <a:pt x="6819" y="0"/>
                        </a:cubicBezTo>
                        <a:close/>
                      </a:path>
                    </a:pathLst>
                  </a:custGeom>
                  <a:solidFill>
                    <a:srgbClr val="DE575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011" name="Google Shape;1676;p60"/>
                  <p:cNvSpPr/>
                  <p:nvPr/>
                </p:nvSpPr>
                <p:spPr>
                  <a:xfrm>
                    <a:off x="2037453" y="1724778"/>
                    <a:ext cx="75586" cy="3515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27" h="21600" fill="norm" stroke="1" extrusionOk="0">
                        <a:moveTo>
                          <a:pt x="15284" y="0"/>
                        </a:moveTo>
                        <a:cubicBezTo>
                          <a:pt x="10022" y="0"/>
                          <a:pt x="4760" y="4898"/>
                          <a:pt x="682" y="13051"/>
                        </a:cubicBezTo>
                        <a:cubicBezTo>
                          <a:pt x="-227" y="15090"/>
                          <a:pt x="-227" y="18132"/>
                          <a:pt x="682" y="20170"/>
                        </a:cubicBezTo>
                        <a:lnTo>
                          <a:pt x="1605" y="21174"/>
                        </a:lnTo>
                        <a:cubicBezTo>
                          <a:pt x="1743" y="21478"/>
                          <a:pt x="1922" y="21600"/>
                          <a:pt x="2101" y="21600"/>
                        </a:cubicBezTo>
                        <a:cubicBezTo>
                          <a:pt x="2569" y="21600"/>
                          <a:pt x="3120" y="20870"/>
                          <a:pt x="3451" y="20170"/>
                        </a:cubicBezTo>
                        <a:cubicBezTo>
                          <a:pt x="6867" y="13447"/>
                          <a:pt x="11248" y="9492"/>
                          <a:pt x="15518" y="9492"/>
                        </a:cubicBezTo>
                        <a:cubicBezTo>
                          <a:pt x="16400" y="9492"/>
                          <a:pt x="17282" y="9674"/>
                          <a:pt x="18150" y="10009"/>
                        </a:cubicBezTo>
                        <a:cubicBezTo>
                          <a:pt x="19527" y="10009"/>
                          <a:pt x="20450" y="9005"/>
                          <a:pt x="20905" y="5963"/>
                        </a:cubicBezTo>
                        <a:cubicBezTo>
                          <a:pt x="21373" y="3925"/>
                          <a:pt x="20450" y="882"/>
                          <a:pt x="19072" y="882"/>
                        </a:cubicBezTo>
                        <a:cubicBezTo>
                          <a:pt x="17819" y="304"/>
                          <a:pt x="16552" y="0"/>
                          <a:pt x="1528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012" name="Google Shape;1677;p60"/>
                  <p:cNvSpPr/>
                  <p:nvPr/>
                </p:nvSpPr>
                <p:spPr>
                  <a:xfrm>
                    <a:off x="2028931" y="1963401"/>
                    <a:ext cx="100204" cy="5848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79" h="21600" fill="norm" stroke="1" extrusionOk="0">
                        <a:moveTo>
                          <a:pt x="898" y="0"/>
                        </a:moveTo>
                        <a:cubicBezTo>
                          <a:pt x="792" y="0"/>
                          <a:pt x="686" y="73"/>
                          <a:pt x="590" y="238"/>
                        </a:cubicBezTo>
                        <a:cubicBezTo>
                          <a:pt x="-121" y="860"/>
                          <a:pt x="-121" y="1463"/>
                          <a:pt x="229" y="2085"/>
                        </a:cubicBezTo>
                        <a:cubicBezTo>
                          <a:pt x="4836" y="14284"/>
                          <a:pt x="12266" y="21600"/>
                          <a:pt x="20768" y="21600"/>
                        </a:cubicBezTo>
                        <a:lnTo>
                          <a:pt x="20768" y="20996"/>
                        </a:lnTo>
                        <a:cubicBezTo>
                          <a:pt x="21118" y="20996"/>
                          <a:pt x="21479" y="20375"/>
                          <a:pt x="21479" y="19771"/>
                        </a:cubicBezTo>
                        <a:cubicBezTo>
                          <a:pt x="21479" y="19167"/>
                          <a:pt x="21118" y="18546"/>
                          <a:pt x="20768" y="18546"/>
                        </a:cubicBezTo>
                        <a:cubicBezTo>
                          <a:pt x="12977" y="17942"/>
                          <a:pt x="5897" y="11230"/>
                          <a:pt x="1652" y="860"/>
                        </a:cubicBezTo>
                        <a:cubicBezTo>
                          <a:pt x="1397" y="421"/>
                          <a:pt x="1153" y="0"/>
                          <a:pt x="89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013" name="Google Shape;1678;p60"/>
                  <p:cNvSpPr/>
                  <p:nvPr/>
                </p:nvSpPr>
                <p:spPr>
                  <a:xfrm>
                    <a:off x="2249075" y="1738791"/>
                    <a:ext cx="57221" cy="6174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783" h="21600" fill="norm" stroke="1" extrusionOk="0">
                        <a:moveTo>
                          <a:pt x="2496" y="0"/>
                        </a:moveTo>
                        <a:cubicBezTo>
                          <a:pt x="1237" y="0"/>
                          <a:pt x="229" y="658"/>
                          <a:pt x="229" y="1957"/>
                        </a:cubicBezTo>
                        <a:cubicBezTo>
                          <a:pt x="-382" y="3118"/>
                          <a:pt x="229" y="4850"/>
                          <a:pt x="2028" y="5422"/>
                        </a:cubicBezTo>
                        <a:cubicBezTo>
                          <a:pt x="8628" y="7743"/>
                          <a:pt x="13430" y="12939"/>
                          <a:pt x="15229" y="19868"/>
                        </a:cubicBezTo>
                        <a:cubicBezTo>
                          <a:pt x="15822" y="20439"/>
                          <a:pt x="16416" y="21028"/>
                          <a:pt x="17027" y="21028"/>
                        </a:cubicBezTo>
                        <a:cubicBezTo>
                          <a:pt x="17621" y="21600"/>
                          <a:pt x="18232" y="21600"/>
                          <a:pt x="18826" y="21600"/>
                        </a:cubicBezTo>
                        <a:cubicBezTo>
                          <a:pt x="20031" y="21028"/>
                          <a:pt x="21218" y="19868"/>
                          <a:pt x="20624" y="18136"/>
                        </a:cubicBezTo>
                        <a:cubicBezTo>
                          <a:pt x="18232" y="10047"/>
                          <a:pt x="12225" y="3118"/>
                          <a:pt x="3826" y="225"/>
                        </a:cubicBezTo>
                        <a:cubicBezTo>
                          <a:pt x="3377" y="87"/>
                          <a:pt x="2927" y="0"/>
                          <a:pt x="249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014" name="Google Shape;1679;p60"/>
                  <p:cNvSpPr/>
                  <p:nvPr/>
                </p:nvSpPr>
                <p:spPr>
                  <a:xfrm>
                    <a:off x="1778408" y="1465061"/>
                    <a:ext cx="306112" cy="58489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116" h="21600" fill="norm" stroke="1" extrusionOk="0">
                        <a:moveTo>
                          <a:pt x="14282" y="0"/>
                        </a:moveTo>
                        <a:cubicBezTo>
                          <a:pt x="11314" y="0"/>
                          <a:pt x="8444" y="432"/>
                          <a:pt x="5789" y="1227"/>
                        </a:cubicBezTo>
                        <a:cubicBezTo>
                          <a:pt x="-1484" y="3666"/>
                          <a:pt x="-182" y="9827"/>
                          <a:pt x="686" y="13854"/>
                        </a:cubicBezTo>
                        <a:cubicBezTo>
                          <a:pt x="1988" y="19161"/>
                          <a:pt x="5681" y="21600"/>
                          <a:pt x="5681" y="21600"/>
                        </a:cubicBezTo>
                        <a:cubicBezTo>
                          <a:pt x="3400" y="19038"/>
                          <a:pt x="4051" y="14097"/>
                          <a:pt x="5571" y="13975"/>
                        </a:cubicBezTo>
                        <a:cubicBezTo>
                          <a:pt x="5662" y="13967"/>
                          <a:pt x="5743" y="13965"/>
                          <a:pt x="5821" y="13965"/>
                        </a:cubicBezTo>
                        <a:cubicBezTo>
                          <a:pt x="7067" y="13965"/>
                          <a:pt x="6876" y="14829"/>
                          <a:pt x="6876" y="14829"/>
                        </a:cubicBezTo>
                        <a:cubicBezTo>
                          <a:pt x="10240" y="13671"/>
                          <a:pt x="13169" y="10438"/>
                          <a:pt x="12085" y="8119"/>
                        </a:cubicBezTo>
                        <a:cubicBezTo>
                          <a:pt x="11490" y="6737"/>
                          <a:pt x="13481" y="5652"/>
                          <a:pt x="15782" y="5652"/>
                        </a:cubicBezTo>
                        <a:cubicBezTo>
                          <a:pt x="16423" y="5652"/>
                          <a:pt x="17090" y="5736"/>
                          <a:pt x="17728" y="5923"/>
                        </a:cubicBezTo>
                        <a:lnTo>
                          <a:pt x="18704" y="6168"/>
                        </a:lnTo>
                        <a:cubicBezTo>
                          <a:pt x="19140" y="6289"/>
                          <a:pt x="19573" y="6411"/>
                          <a:pt x="20009" y="6534"/>
                        </a:cubicBezTo>
                        <a:lnTo>
                          <a:pt x="20116" y="251"/>
                        </a:lnTo>
                        <a:cubicBezTo>
                          <a:pt x="18814" y="190"/>
                          <a:pt x="17513" y="68"/>
                          <a:pt x="16319" y="68"/>
                        </a:cubicBezTo>
                        <a:cubicBezTo>
                          <a:pt x="15635" y="22"/>
                          <a:pt x="14955" y="0"/>
                          <a:pt x="14282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015" name="Google Shape;1680;p60"/>
                  <p:cNvSpPr/>
                  <p:nvPr/>
                </p:nvSpPr>
                <p:spPr>
                  <a:xfrm>
                    <a:off x="1751066" y="1755577"/>
                    <a:ext cx="156936" cy="1904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087" h="21600" fill="norm" stroke="1" extrusionOk="0">
                        <a:moveTo>
                          <a:pt x="8322" y="0"/>
                        </a:moveTo>
                        <a:cubicBezTo>
                          <a:pt x="2162" y="0"/>
                          <a:pt x="-1210" y="5171"/>
                          <a:pt x="400" y="10342"/>
                        </a:cubicBezTo>
                        <a:cubicBezTo>
                          <a:pt x="1877" y="14840"/>
                          <a:pt x="5261" y="18394"/>
                          <a:pt x="9913" y="20645"/>
                        </a:cubicBezTo>
                        <a:cubicBezTo>
                          <a:pt x="11213" y="21302"/>
                          <a:pt x="12455" y="21600"/>
                          <a:pt x="13596" y="21600"/>
                        </a:cubicBezTo>
                        <a:cubicBezTo>
                          <a:pt x="17633" y="21600"/>
                          <a:pt x="20390" y="17866"/>
                          <a:pt x="20060" y="13341"/>
                        </a:cubicBezTo>
                        <a:cubicBezTo>
                          <a:pt x="19636" y="8282"/>
                          <a:pt x="16042" y="415"/>
                          <a:pt x="9279" y="39"/>
                        </a:cubicBezTo>
                        <a:cubicBezTo>
                          <a:pt x="8950" y="17"/>
                          <a:pt x="8633" y="0"/>
                          <a:pt x="8322" y="0"/>
                        </a:cubicBez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016" name="Google Shape;1681;p60"/>
                  <p:cNvSpPr/>
                  <p:nvPr/>
                </p:nvSpPr>
                <p:spPr>
                  <a:xfrm>
                    <a:off x="1736613" y="1405343"/>
                    <a:ext cx="611763" cy="34894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951" h="21600" fill="norm" stroke="1" extrusionOk="0">
                        <a:moveTo>
                          <a:pt x="7850" y="0"/>
                        </a:moveTo>
                        <a:cubicBezTo>
                          <a:pt x="5465" y="0"/>
                          <a:pt x="3575" y="2771"/>
                          <a:pt x="2997" y="5036"/>
                        </a:cubicBezTo>
                        <a:cubicBezTo>
                          <a:pt x="2135" y="8411"/>
                          <a:pt x="1865" y="11375"/>
                          <a:pt x="465" y="13422"/>
                        </a:cubicBezTo>
                        <a:cubicBezTo>
                          <a:pt x="-935" y="15362"/>
                          <a:pt x="1272" y="19249"/>
                          <a:pt x="1272" y="19249"/>
                        </a:cubicBezTo>
                        <a:lnTo>
                          <a:pt x="4344" y="18431"/>
                        </a:lnTo>
                        <a:cubicBezTo>
                          <a:pt x="4344" y="18431"/>
                          <a:pt x="5910" y="20589"/>
                          <a:pt x="7280" y="20589"/>
                        </a:cubicBezTo>
                        <a:cubicBezTo>
                          <a:pt x="7724" y="20589"/>
                          <a:pt x="8148" y="20362"/>
                          <a:pt x="8491" y="19761"/>
                        </a:cubicBezTo>
                        <a:cubicBezTo>
                          <a:pt x="9590" y="17674"/>
                          <a:pt x="9901" y="16267"/>
                          <a:pt x="11033" y="16267"/>
                        </a:cubicBezTo>
                        <a:cubicBezTo>
                          <a:pt x="11288" y="16267"/>
                          <a:pt x="11583" y="16337"/>
                          <a:pt x="11938" y="16487"/>
                        </a:cubicBezTo>
                        <a:cubicBezTo>
                          <a:pt x="12150" y="16589"/>
                          <a:pt x="12329" y="16634"/>
                          <a:pt x="12479" y="16634"/>
                        </a:cubicBezTo>
                        <a:cubicBezTo>
                          <a:pt x="13703" y="16634"/>
                          <a:pt x="13051" y="13606"/>
                          <a:pt x="13339" y="12604"/>
                        </a:cubicBezTo>
                        <a:cubicBezTo>
                          <a:pt x="13510" y="12101"/>
                          <a:pt x="13676" y="11923"/>
                          <a:pt x="13826" y="11923"/>
                        </a:cubicBezTo>
                        <a:cubicBezTo>
                          <a:pt x="14198" y="11923"/>
                          <a:pt x="14471" y="13011"/>
                          <a:pt x="14471" y="13011"/>
                        </a:cubicBezTo>
                        <a:cubicBezTo>
                          <a:pt x="14668" y="12564"/>
                          <a:pt x="14952" y="12279"/>
                          <a:pt x="15259" y="12279"/>
                        </a:cubicBezTo>
                        <a:cubicBezTo>
                          <a:pt x="15370" y="12279"/>
                          <a:pt x="15486" y="12316"/>
                          <a:pt x="15601" y="12398"/>
                        </a:cubicBezTo>
                        <a:cubicBezTo>
                          <a:pt x="16625" y="13113"/>
                          <a:pt x="16948" y="14544"/>
                          <a:pt x="16948" y="18636"/>
                        </a:cubicBezTo>
                        <a:cubicBezTo>
                          <a:pt x="16948" y="20886"/>
                          <a:pt x="18564" y="21600"/>
                          <a:pt x="18564" y="21600"/>
                        </a:cubicBezTo>
                        <a:cubicBezTo>
                          <a:pt x="18564" y="21600"/>
                          <a:pt x="20665" y="19249"/>
                          <a:pt x="19694" y="17306"/>
                        </a:cubicBezTo>
                        <a:cubicBezTo>
                          <a:pt x="18779" y="15362"/>
                          <a:pt x="19641" y="7697"/>
                          <a:pt x="18564" y="5548"/>
                        </a:cubicBezTo>
                        <a:cubicBezTo>
                          <a:pt x="18280" y="4959"/>
                          <a:pt x="17897" y="4677"/>
                          <a:pt x="17516" y="4677"/>
                        </a:cubicBezTo>
                        <a:cubicBezTo>
                          <a:pt x="17103" y="4677"/>
                          <a:pt x="16689" y="5011"/>
                          <a:pt x="16410" y="5649"/>
                        </a:cubicBezTo>
                        <a:cubicBezTo>
                          <a:pt x="15979" y="4218"/>
                          <a:pt x="15386" y="2992"/>
                          <a:pt x="14685" y="1971"/>
                        </a:cubicBezTo>
                        <a:cubicBezTo>
                          <a:pt x="14450" y="1732"/>
                          <a:pt x="14133" y="1646"/>
                          <a:pt x="13791" y="1646"/>
                        </a:cubicBezTo>
                        <a:cubicBezTo>
                          <a:pt x="12804" y="1646"/>
                          <a:pt x="11615" y="2379"/>
                          <a:pt x="11615" y="2379"/>
                        </a:cubicBezTo>
                        <a:cubicBezTo>
                          <a:pt x="10306" y="665"/>
                          <a:pt x="9019" y="0"/>
                          <a:pt x="785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017" name="Google Shape;1682;p60"/>
                  <p:cNvSpPr/>
                  <p:nvPr/>
                </p:nvSpPr>
                <p:spPr>
                  <a:xfrm>
                    <a:off x="1935507" y="2677536"/>
                    <a:ext cx="456620" cy="27095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26" h="21600" fill="norm" stroke="1" extrusionOk="0">
                        <a:moveTo>
                          <a:pt x="18668" y="0"/>
                        </a:moveTo>
                        <a:cubicBezTo>
                          <a:pt x="18622" y="0"/>
                          <a:pt x="18576" y="0"/>
                          <a:pt x="18532" y="8"/>
                        </a:cubicBezTo>
                        <a:lnTo>
                          <a:pt x="2022" y="1192"/>
                        </a:lnTo>
                        <a:cubicBezTo>
                          <a:pt x="789" y="1192"/>
                          <a:pt x="-138" y="3166"/>
                          <a:pt x="17" y="5274"/>
                        </a:cubicBezTo>
                        <a:lnTo>
                          <a:pt x="942" y="18442"/>
                        </a:lnTo>
                        <a:cubicBezTo>
                          <a:pt x="1097" y="20286"/>
                          <a:pt x="2022" y="21600"/>
                          <a:pt x="3181" y="21600"/>
                        </a:cubicBezTo>
                        <a:lnTo>
                          <a:pt x="19302" y="20550"/>
                        </a:lnTo>
                        <a:cubicBezTo>
                          <a:pt x="20537" y="20416"/>
                          <a:pt x="21462" y="18707"/>
                          <a:pt x="21309" y="16599"/>
                        </a:cubicBezTo>
                        <a:lnTo>
                          <a:pt x="20692" y="3300"/>
                        </a:lnTo>
                        <a:cubicBezTo>
                          <a:pt x="20618" y="1409"/>
                          <a:pt x="19695" y="0"/>
                          <a:pt x="1866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018" name="Google Shape;1683;p60"/>
                  <p:cNvSpPr/>
                  <p:nvPr/>
                </p:nvSpPr>
                <p:spPr>
                  <a:xfrm>
                    <a:off x="2102692" y="2755278"/>
                    <a:ext cx="147017" cy="11562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0" y="0"/>
                        </a:moveTo>
                        <a:lnTo>
                          <a:pt x="6555" y="10795"/>
                        </a:lnTo>
                        <a:lnTo>
                          <a:pt x="1215" y="21600"/>
                        </a:lnTo>
                        <a:lnTo>
                          <a:pt x="21600" y="864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019" name="Google Shape;1684;p60"/>
                  <p:cNvSpPr/>
                  <p:nvPr/>
                </p:nvSpPr>
                <p:spPr>
                  <a:xfrm>
                    <a:off x="1620396" y="2358844"/>
                    <a:ext cx="986712" cy="162069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34" h="21600" fill="norm" stroke="1" extrusionOk="0">
                        <a:moveTo>
                          <a:pt x="13348" y="0"/>
                        </a:moveTo>
                        <a:cubicBezTo>
                          <a:pt x="12359" y="854"/>
                          <a:pt x="10779" y="1103"/>
                          <a:pt x="9272" y="1103"/>
                        </a:cubicBezTo>
                        <a:cubicBezTo>
                          <a:pt x="7166" y="1103"/>
                          <a:pt x="5203" y="616"/>
                          <a:pt x="5203" y="616"/>
                        </a:cubicBezTo>
                        <a:lnTo>
                          <a:pt x="1722" y="3677"/>
                        </a:lnTo>
                        <a:lnTo>
                          <a:pt x="0" y="5218"/>
                        </a:lnTo>
                        <a:lnTo>
                          <a:pt x="0" y="5239"/>
                        </a:lnTo>
                        <a:cubicBezTo>
                          <a:pt x="143" y="5856"/>
                          <a:pt x="287" y="6494"/>
                          <a:pt x="430" y="7133"/>
                        </a:cubicBezTo>
                        <a:cubicBezTo>
                          <a:pt x="466" y="7331"/>
                          <a:pt x="502" y="7529"/>
                          <a:pt x="538" y="7727"/>
                        </a:cubicBezTo>
                        <a:cubicBezTo>
                          <a:pt x="717" y="8475"/>
                          <a:pt x="825" y="9202"/>
                          <a:pt x="933" y="9884"/>
                        </a:cubicBezTo>
                        <a:cubicBezTo>
                          <a:pt x="1040" y="10787"/>
                          <a:pt x="1148" y="11623"/>
                          <a:pt x="1220" y="12460"/>
                        </a:cubicBezTo>
                        <a:cubicBezTo>
                          <a:pt x="1292" y="13495"/>
                          <a:pt x="1327" y="14705"/>
                          <a:pt x="1327" y="15916"/>
                        </a:cubicBezTo>
                        <a:cubicBezTo>
                          <a:pt x="1327" y="18668"/>
                          <a:pt x="1148" y="21310"/>
                          <a:pt x="1148" y="21310"/>
                        </a:cubicBezTo>
                        <a:cubicBezTo>
                          <a:pt x="2536" y="21522"/>
                          <a:pt x="4943" y="21600"/>
                          <a:pt x="7697" y="21600"/>
                        </a:cubicBezTo>
                        <a:cubicBezTo>
                          <a:pt x="12060" y="21600"/>
                          <a:pt x="17300" y="21405"/>
                          <a:pt x="20775" y="21244"/>
                        </a:cubicBezTo>
                        <a:cubicBezTo>
                          <a:pt x="21420" y="17919"/>
                          <a:pt x="21600" y="14573"/>
                          <a:pt x="21277" y="11227"/>
                        </a:cubicBezTo>
                        <a:cubicBezTo>
                          <a:pt x="21098" y="9025"/>
                          <a:pt x="20703" y="6824"/>
                          <a:pt x="20093" y="4645"/>
                        </a:cubicBezTo>
                        <a:cubicBezTo>
                          <a:pt x="19985" y="4336"/>
                          <a:pt x="19913" y="4007"/>
                          <a:pt x="19806" y="3743"/>
                        </a:cubicBezTo>
                        <a:cubicBezTo>
                          <a:pt x="17904" y="2334"/>
                          <a:pt x="15752" y="1101"/>
                          <a:pt x="13348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020" name="Google Shape;1685;p60"/>
                  <p:cNvSpPr/>
                  <p:nvPr/>
                </p:nvSpPr>
                <p:spPr>
                  <a:xfrm>
                    <a:off x="2397709" y="2258077"/>
                    <a:ext cx="338347" cy="41787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270" h="21600" fill="norm" stroke="1" extrusionOk="0">
                        <a:moveTo>
                          <a:pt x="7829" y="0"/>
                        </a:moveTo>
                        <a:cubicBezTo>
                          <a:pt x="6895" y="0"/>
                          <a:pt x="6064" y="512"/>
                          <a:pt x="5855" y="1280"/>
                        </a:cubicBezTo>
                        <a:lnTo>
                          <a:pt x="41" y="20492"/>
                        </a:lnTo>
                        <a:cubicBezTo>
                          <a:pt x="-168" y="21088"/>
                          <a:pt x="455" y="21600"/>
                          <a:pt x="1183" y="21600"/>
                        </a:cubicBezTo>
                        <a:lnTo>
                          <a:pt x="13538" y="21600"/>
                        </a:lnTo>
                        <a:cubicBezTo>
                          <a:pt x="14475" y="21600"/>
                          <a:pt x="15303" y="21088"/>
                          <a:pt x="15511" y="20320"/>
                        </a:cubicBezTo>
                        <a:lnTo>
                          <a:pt x="21223" y="1195"/>
                        </a:lnTo>
                        <a:cubicBezTo>
                          <a:pt x="21432" y="599"/>
                          <a:pt x="20912" y="0"/>
                          <a:pt x="2008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021" name="Google Shape;1686;p60"/>
                  <p:cNvSpPr/>
                  <p:nvPr/>
                </p:nvSpPr>
                <p:spPr>
                  <a:xfrm>
                    <a:off x="2540787" y="2405093"/>
                    <a:ext cx="69396" cy="8259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305" h="21600" fill="norm" stroke="1" extrusionOk="0">
                        <a:moveTo>
                          <a:pt x="12765" y="0"/>
                        </a:moveTo>
                        <a:cubicBezTo>
                          <a:pt x="6332" y="868"/>
                          <a:pt x="1731" y="5180"/>
                          <a:pt x="354" y="10800"/>
                        </a:cubicBezTo>
                        <a:cubicBezTo>
                          <a:pt x="-1024" y="16407"/>
                          <a:pt x="1731" y="21600"/>
                          <a:pt x="6787" y="21600"/>
                        </a:cubicBezTo>
                        <a:cubicBezTo>
                          <a:pt x="12765" y="20732"/>
                          <a:pt x="17821" y="16407"/>
                          <a:pt x="18730" y="10800"/>
                        </a:cubicBezTo>
                        <a:cubicBezTo>
                          <a:pt x="20576" y="4753"/>
                          <a:pt x="17821" y="0"/>
                          <a:pt x="12765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022" name="Google Shape;1687;p60"/>
                  <p:cNvSpPr/>
                  <p:nvPr/>
                </p:nvSpPr>
                <p:spPr>
                  <a:xfrm>
                    <a:off x="2445398" y="2481052"/>
                    <a:ext cx="658233" cy="6640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52" h="21600" fill="norm" stroke="1" extrusionOk="0">
                        <a:moveTo>
                          <a:pt x="1395" y="0"/>
                        </a:moveTo>
                        <a:cubicBezTo>
                          <a:pt x="1112" y="0"/>
                          <a:pt x="-548" y="7044"/>
                          <a:pt x="185" y="7630"/>
                        </a:cubicBezTo>
                        <a:cubicBezTo>
                          <a:pt x="852" y="8163"/>
                          <a:pt x="6533" y="8782"/>
                          <a:pt x="7963" y="8782"/>
                        </a:cubicBezTo>
                        <a:cubicBezTo>
                          <a:pt x="8121" y="8782"/>
                          <a:pt x="8227" y="8774"/>
                          <a:pt x="8268" y="8759"/>
                        </a:cubicBezTo>
                        <a:cubicBezTo>
                          <a:pt x="8744" y="8543"/>
                          <a:pt x="9483" y="8221"/>
                          <a:pt x="9483" y="8221"/>
                        </a:cubicBezTo>
                        <a:lnTo>
                          <a:pt x="16193" y="21600"/>
                        </a:lnTo>
                        <a:cubicBezTo>
                          <a:pt x="16193" y="21600"/>
                          <a:pt x="19996" y="21331"/>
                          <a:pt x="21052" y="17570"/>
                        </a:cubicBezTo>
                        <a:cubicBezTo>
                          <a:pt x="21052" y="17570"/>
                          <a:pt x="13604" y="5266"/>
                          <a:pt x="11544" y="3386"/>
                        </a:cubicBezTo>
                        <a:cubicBezTo>
                          <a:pt x="9483" y="1451"/>
                          <a:pt x="1664" y="108"/>
                          <a:pt x="1402" y="0"/>
                        </a:cubicBezTo>
                        <a:cubicBezTo>
                          <a:pt x="1398" y="0"/>
                          <a:pt x="1397" y="0"/>
                          <a:pt x="1395" y="0"/>
                        </a:cubicBez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</p:grpSp>
            <p:sp>
              <p:nvSpPr>
                <p:cNvPr id="2024" name="Google Shape;1688;p60"/>
                <p:cNvSpPr/>
                <p:nvPr/>
              </p:nvSpPr>
              <p:spPr>
                <a:xfrm>
                  <a:off x="3366928" y="900660"/>
                  <a:ext cx="2066285" cy="2386013"/>
                </a:xfrm>
                <a:prstGeom prst="rect">
                  <a:avLst/>
                </a:pr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2026" name="Google Shape;1689;p60"/>
              <p:cNvSpPr/>
              <p:nvPr/>
            </p:nvSpPr>
            <p:spPr>
              <a:xfrm>
                <a:off x="4965778" y="6914365"/>
                <a:ext cx="420885" cy="4138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75" y="0"/>
                    </a:moveTo>
                    <a:cubicBezTo>
                      <a:pt x="4957" y="0"/>
                      <a:pt x="0" y="5041"/>
                      <a:pt x="0" y="10805"/>
                    </a:cubicBezTo>
                    <a:cubicBezTo>
                      <a:pt x="0" y="16926"/>
                      <a:pt x="4957" y="21600"/>
                      <a:pt x="10975" y="21600"/>
                    </a:cubicBezTo>
                    <a:cubicBezTo>
                      <a:pt x="16643" y="21600"/>
                      <a:pt x="21600" y="16926"/>
                      <a:pt x="21600" y="10805"/>
                    </a:cubicBezTo>
                    <a:cubicBezTo>
                      <a:pt x="21600" y="5041"/>
                      <a:pt x="16643" y="0"/>
                      <a:pt x="1097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pic>
          <p:nvPicPr>
            <p:cNvPr id="2028" name="IMG_1141.png" descr="IMG_1141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25148" t="0" r="22862" b="36229"/>
            <a:stretch>
              <a:fillRect/>
            </a:stretch>
          </p:blipFill>
          <p:spPr>
            <a:xfrm>
              <a:off x="3154500" y="1057239"/>
              <a:ext cx="2512625" cy="20908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030" name="تقويم ختامي"/>
          <p:cNvSpPr txBox="1"/>
          <p:nvPr/>
        </p:nvSpPr>
        <p:spPr>
          <a:xfrm>
            <a:off x="16116693" y="3824123"/>
            <a:ext cx="6905384" cy="148298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 rtl="0">
              <a:lnSpc>
                <a:spcPct val="150000"/>
              </a:lnSpc>
              <a:defRPr b="1" sz="7500">
                <a:solidFill>
                  <a:srgbClr val="33333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تقويم ختامي</a:t>
            </a:r>
          </a:p>
        </p:txBody>
      </p:sp>
      <p:graphicFrame>
        <p:nvGraphicFramePr>
          <p:cNvPr id="2031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8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2032" name="IMG_4856.png" descr="IMG_4856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632372" y="1239194"/>
            <a:ext cx="8253688" cy="1181643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52" name="تجميع"/>
          <p:cNvGrpSpPr/>
          <p:nvPr/>
        </p:nvGrpSpPr>
        <p:grpSpPr>
          <a:xfrm>
            <a:off x="356733" y="2776484"/>
            <a:ext cx="1958368" cy="9726669"/>
            <a:chOff x="0" y="0"/>
            <a:chExt cx="1958367" cy="9726667"/>
          </a:xfrm>
        </p:grpSpPr>
        <p:grpSp>
          <p:nvGrpSpPr>
            <p:cNvPr id="2050" name="تجميع"/>
            <p:cNvGrpSpPr/>
            <p:nvPr/>
          </p:nvGrpSpPr>
          <p:grpSpPr>
            <a:xfrm>
              <a:off x="0" y="0"/>
              <a:ext cx="1958368" cy="9726668"/>
              <a:chOff x="0" y="0"/>
              <a:chExt cx="1958367" cy="9726667"/>
            </a:xfrm>
          </p:grpSpPr>
          <p:grpSp>
            <p:nvGrpSpPr>
              <p:cNvPr id="2048" name="تجميع"/>
              <p:cNvGrpSpPr/>
              <p:nvPr/>
            </p:nvGrpSpPr>
            <p:grpSpPr>
              <a:xfrm>
                <a:off x="288425" y="0"/>
                <a:ext cx="1381517" cy="9726668"/>
                <a:chOff x="0" y="0"/>
                <a:chExt cx="1381516" cy="9726667"/>
              </a:xfrm>
            </p:grpSpPr>
            <p:grpSp>
              <p:nvGrpSpPr>
                <p:cNvPr id="2037" name="تجميع"/>
                <p:cNvGrpSpPr/>
                <p:nvPr/>
              </p:nvGrpSpPr>
              <p:grpSpPr>
                <a:xfrm>
                  <a:off x="0" y="0"/>
                  <a:ext cx="1381517" cy="9726668"/>
                  <a:chOff x="0" y="0"/>
                  <a:chExt cx="1381516" cy="9726667"/>
                </a:xfrm>
              </p:grpSpPr>
              <p:grpSp>
                <p:nvGrpSpPr>
                  <p:cNvPr id="2035" name="تجميع"/>
                  <p:cNvGrpSpPr/>
                  <p:nvPr/>
                </p:nvGrpSpPr>
                <p:grpSpPr>
                  <a:xfrm>
                    <a:off x="0" y="125592"/>
                    <a:ext cx="1381517" cy="9601076"/>
                    <a:chOff x="0" y="0"/>
                    <a:chExt cx="1381516" cy="9601075"/>
                  </a:xfrm>
                </p:grpSpPr>
                <p:sp>
                  <p:nvSpPr>
                    <p:cNvPr id="2033" name="مستطيل مستدير الزوايا"/>
                    <p:cNvSpPr/>
                    <p:nvPr/>
                  </p:nvSpPr>
                  <p:spPr>
                    <a:xfrm>
                      <a:off x="0" y="0"/>
                      <a:ext cx="1381517" cy="1026365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034" name="مستطيل"/>
                    <p:cNvSpPr/>
                    <p:nvPr/>
                  </p:nvSpPr>
                  <p:spPr>
                    <a:xfrm>
                      <a:off x="62943" y="555113"/>
                      <a:ext cx="1251559" cy="9045963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036" name="أدوات"/>
                  <p:cNvSpPr txBox="1"/>
                  <p:nvPr/>
                </p:nvSpPr>
                <p:spPr>
                  <a:xfrm>
                    <a:off x="15751" y="0"/>
                    <a:ext cx="1299778" cy="83890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038" name="IMG_4015.jpeg" descr="IMG_4015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53759" y="8835223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041" name="تجميع"/>
                <p:cNvGrpSpPr/>
                <p:nvPr/>
              </p:nvGrpSpPr>
              <p:grpSpPr>
                <a:xfrm>
                  <a:off x="133976" y="3403093"/>
                  <a:ext cx="1088673" cy="2656737"/>
                  <a:chOff x="0" y="0"/>
                  <a:chExt cx="1088672" cy="2656735"/>
                </a:xfrm>
              </p:grpSpPr>
              <p:pic>
                <p:nvPicPr>
                  <p:cNvPr id="2039" name="IMG_4016.jpeg" descr="IMG_4016.jpeg">
                    <a:hlinkClick r:id="rId12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3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773" y="0"/>
                    <a:ext cx="1080900" cy="840700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040" name="صورة 20" descr="صورة 20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16036"/>
                    <a:ext cx="1080899" cy="840700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042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8853" y="6112104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43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150503" y="7020666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44" name="IMG_4022.jpeg" descr="IMG_4022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47273" y="1592454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45" name="IMG_4023.png" descr="IMG_4023.pn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30982" y="7931886"/>
                  <a:ext cx="1080900" cy="84070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46" name="IMG_4024.jpeg" descr="IMG_4024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41937" y="2498048"/>
                  <a:ext cx="109291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47" name="IMG_2303.jpeg" descr="IMG_2303.jpeg">
                  <a:hlinkClick r:id="rId25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6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42148" y="771489"/>
                  <a:ext cx="1094733" cy="782476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049" name="نشاط"/>
              <p:cNvSpPr txBox="1"/>
              <p:nvPr/>
            </p:nvSpPr>
            <p:spPr>
              <a:xfrm>
                <a:off x="0" y="8763906"/>
                <a:ext cx="1958368" cy="60815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051" name="Picture 2" descr="Picture 2">
              <a:hlinkClick r:id="rId27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81886" y="4208514"/>
              <a:ext cx="1194409" cy="928985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6" name="Google Shape;2365;p79"/>
          <p:cNvGrpSpPr/>
          <p:nvPr/>
        </p:nvGrpSpPr>
        <p:grpSpPr>
          <a:xfrm>
            <a:off x="10973524" y="4466086"/>
            <a:ext cx="7492367" cy="4174764"/>
            <a:chOff x="919" y="0"/>
            <a:chExt cx="7492366" cy="4174763"/>
          </a:xfrm>
        </p:grpSpPr>
        <p:sp>
          <p:nvSpPr>
            <p:cNvPr id="2054" name="Google Shape;2366;p79"/>
            <p:cNvSpPr/>
            <p:nvPr/>
          </p:nvSpPr>
          <p:spPr>
            <a:xfrm>
              <a:off x="919" y="0"/>
              <a:ext cx="7492368" cy="4174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600" fill="norm" stroke="1" extrusionOk="0">
                  <a:moveTo>
                    <a:pt x="566" y="0"/>
                  </a:moveTo>
                  <a:cubicBezTo>
                    <a:pt x="254" y="0"/>
                    <a:pt x="0" y="455"/>
                    <a:pt x="0" y="1020"/>
                  </a:cubicBezTo>
                  <a:lnTo>
                    <a:pt x="0" y="16443"/>
                  </a:lnTo>
                  <a:cubicBezTo>
                    <a:pt x="-1" y="17005"/>
                    <a:pt x="254" y="17463"/>
                    <a:pt x="566" y="17463"/>
                  </a:cubicBezTo>
                  <a:lnTo>
                    <a:pt x="17038" y="17463"/>
                  </a:lnTo>
                  <a:lnTo>
                    <a:pt x="18369" y="21600"/>
                  </a:lnTo>
                  <a:lnTo>
                    <a:pt x="19700" y="17463"/>
                  </a:lnTo>
                  <a:lnTo>
                    <a:pt x="21028" y="17463"/>
                  </a:lnTo>
                  <a:cubicBezTo>
                    <a:pt x="21343" y="17463"/>
                    <a:pt x="21599" y="17008"/>
                    <a:pt x="21599" y="16443"/>
                  </a:cubicBezTo>
                  <a:lnTo>
                    <a:pt x="21599" y="1020"/>
                  </a:lnTo>
                  <a:cubicBezTo>
                    <a:pt x="21596" y="455"/>
                    <a:pt x="21343" y="0"/>
                    <a:pt x="21028" y="0"/>
                  </a:cubicBezTo>
                  <a:close/>
                </a:path>
              </a:pathLst>
            </a:custGeom>
            <a:noFill/>
            <a:ln w="25400" cap="flat">
              <a:solidFill>
                <a:srgbClr val="B3C3CE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5" name="Google Shape;2367;p79"/>
            <p:cNvSpPr/>
            <p:nvPr/>
          </p:nvSpPr>
          <p:spPr>
            <a:xfrm>
              <a:off x="919" y="0"/>
              <a:ext cx="1231059" cy="33751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5" h="21600" fill="norm" stroke="1" extrusionOk="0">
                  <a:moveTo>
                    <a:pt x="2258" y="0"/>
                  </a:moveTo>
                  <a:cubicBezTo>
                    <a:pt x="1013" y="0"/>
                    <a:pt x="0" y="563"/>
                    <a:pt x="0" y="1262"/>
                  </a:cubicBezTo>
                  <a:lnTo>
                    <a:pt x="0" y="20338"/>
                  </a:lnTo>
                  <a:cubicBezTo>
                    <a:pt x="-5" y="21034"/>
                    <a:pt x="1013" y="21600"/>
                    <a:pt x="2258" y="21600"/>
                  </a:cubicBezTo>
                  <a:lnTo>
                    <a:pt x="21595" y="21600"/>
                  </a:lnTo>
                  <a:lnTo>
                    <a:pt x="21595" y="0"/>
                  </a:lnTo>
                  <a:close/>
                </a:path>
              </a:pathLst>
            </a:custGeom>
            <a:noFill/>
            <a:ln w="25400" cap="flat">
              <a:solidFill>
                <a:srgbClr val="667E9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057" name="الواجــــب"/>
          <p:cNvSpPr txBox="1"/>
          <p:nvPr/>
        </p:nvSpPr>
        <p:spPr>
          <a:xfrm>
            <a:off x="15416714" y="2008894"/>
            <a:ext cx="4585182" cy="141005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 rtl="0">
              <a:lnSpc>
                <a:spcPct val="150000"/>
              </a:lnSpc>
              <a:defRPr b="1" sz="7500">
                <a:solidFill>
                  <a:srgbClr val="33333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الواجــــب</a:t>
            </a:r>
          </a:p>
        </p:txBody>
      </p:sp>
      <p:sp>
        <p:nvSpPr>
          <p:cNvPr id="2058" name="Google Shape;197;p27"/>
          <p:cNvSpPr txBox="1"/>
          <p:nvPr/>
        </p:nvSpPr>
        <p:spPr>
          <a:xfrm>
            <a:off x="3245194" y="8035320"/>
            <a:ext cx="3998891" cy="24947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>
            <a:lvl1pPr algn="ctr" defTabSz="2414016" rtl="0">
              <a:lnSpc>
                <a:spcPct val="85000"/>
              </a:lnSpc>
              <a:defRPr sz="12870">
                <a:ln w="635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1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ختاماً</a:t>
            </a:r>
          </a:p>
        </p:txBody>
      </p:sp>
      <p:sp>
        <p:nvSpPr>
          <p:cNvPr id="2059" name="التعليم ليس استعداد للحياة، بل انه الحياة."/>
          <p:cNvSpPr txBox="1"/>
          <p:nvPr/>
        </p:nvSpPr>
        <p:spPr>
          <a:xfrm>
            <a:off x="4084214" y="10560171"/>
            <a:ext cx="16215572" cy="156559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>
              <a:lnSpc>
                <a:spcPct val="85000"/>
              </a:lnSpc>
              <a:defRPr sz="8000">
                <a:solidFill>
                  <a:schemeClr val="accent3">
                    <a:satOff val="-40031"/>
                    <a:lumOff val="-12509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التعليم ليس استعداد للحياة، بل انه الحياة.</a:t>
            </a:r>
          </a:p>
        </p:txBody>
      </p:sp>
      <p:sp>
        <p:nvSpPr>
          <p:cNvPr id="2060" name="سؤال :"/>
          <p:cNvSpPr txBox="1"/>
          <p:nvPr/>
        </p:nvSpPr>
        <p:spPr>
          <a:xfrm>
            <a:off x="16356897" y="4982602"/>
            <a:ext cx="2006462" cy="1040243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b="1" sz="5000">
                <a:solidFill>
                  <a:srgbClr val="575655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 sz="4300"/>
            </a:pPr>
            <a:r>
              <a:rPr sz="5000"/>
              <a:t>سؤال : </a:t>
            </a:r>
          </a:p>
        </p:txBody>
      </p:sp>
      <p:sp>
        <p:nvSpPr>
          <p:cNvPr id="2061" name="صفحة :"/>
          <p:cNvSpPr txBox="1"/>
          <p:nvPr/>
        </p:nvSpPr>
        <p:spPr>
          <a:xfrm>
            <a:off x="16228342" y="6301865"/>
            <a:ext cx="2263575" cy="1040242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b="1" sz="5000">
                <a:solidFill>
                  <a:srgbClr val="575655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 sz="4300"/>
            </a:pPr>
            <a:r>
              <a:rPr sz="5000"/>
              <a:t>صفحة : </a:t>
            </a:r>
          </a:p>
        </p:txBody>
      </p:sp>
      <p:sp>
        <p:nvSpPr>
          <p:cNvPr id="2062" name="٧ -٨ -٩-١٠"/>
          <p:cNvSpPr txBox="1"/>
          <p:nvPr/>
        </p:nvSpPr>
        <p:spPr>
          <a:xfrm>
            <a:off x="11714657" y="4982602"/>
            <a:ext cx="5162658" cy="114622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6800">
                <a:solidFill>
                  <a:srgbClr val="9B0147"/>
                </a:solidFill>
                <a:latin typeface="29LTAzer"/>
                <a:ea typeface="29LTAzer"/>
                <a:cs typeface="29LTAzer"/>
                <a:sym typeface="29LTAzer"/>
              </a:defRPr>
            </a:lvl1pPr>
          </a:lstStyle>
          <a:p>
            <a:pPr rtl="0">
              <a:defRPr/>
            </a:pPr>
            <a:r>
              <a:t>٧ -٨ -٩-١٠</a:t>
            </a:r>
          </a:p>
        </p:txBody>
      </p:sp>
      <p:sp>
        <p:nvSpPr>
          <p:cNvPr id="2063" name="١٤٥"/>
          <p:cNvSpPr txBox="1"/>
          <p:nvPr/>
        </p:nvSpPr>
        <p:spPr>
          <a:xfrm>
            <a:off x="12836058" y="6301865"/>
            <a:ext cx="2919857" cy="108463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6800">
                <a:solidFill>
                  <a:srgbClr val="9B0147"/>
                </a:solidFill>
                <a:latin typeface="29LTAzer"/>
                <a:ea typeface="29LTAzer"/>
                <a:cs typeface="29LTAzer"/>
                <a:sym typeface="29LTAzer"/>
              </a:defRPr>
            </a:lvl1pPr>
          </a:lstStyle>
          <a:p>
            <a:pPr rtl="0">
              <a:defRPr/>
            </a:pPr>
            <a:r>
              <a:t>١٤٥</a:t>
            </a:r>
          </a:p>
        </p:txBody>
      </p:sp>
      <p:grpSp>
        <p:nvGrpSpPr>
          <p:cNvPr id="2110" name="Google Shape;1751;p63"/>
          <p:cNvGrpSpPr/>
          <p:nvPr/>
        </p:nvGrpSpPr>
        <p:grpSpPr>
          <a:xfrm>
            <a:off x="19818689" y="2954478"/>
            <a:ext cx="3024520" cy="8865535"/>
            <a:chOff x="0" y="0"/>
            <a:chExt cx="3024519" cy="8865533"/>
          </a:xfrm>
        </p:grpSpPr>
        <p:sp>
          <p:nvSpPr>
            <p:cNvPr id="2064" name="Google Shape;1752;p63"/>
            <p:cNvSpPr/>
            <p:nvPr/>
          </p:nvSpPr>
          <p:spPr>
            <a:xfrm>
              <a:off x="556833" y="1606666"/>
              <a:ext cx="720477" cy="1872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6" h="21600" fill="norm" stroke="1" extrusionOk="0">
                  <a:moveTo>
                    <a:pt x="11984" y="0"/>
                  </a:moveTo>
                  <a:cubicBezTo>
                    <a:pt x="9680" y="1770"/>
                    <a:pt x="7572" y="3489"/>
                    <a:pt x="5663" y="5285"/>
                  </a:cubicBezTo>
                  <a:cubicBezTo>
                    <a:pt x="4676" y="6183"/>
                    <a:pt x="3754" y="7081"/>
                    <a:pt x="2897" y="8004"/>
                  </a:cubicBezTo>
                  <a:cubicBezTo>
                    <a:pt x="2502" y="8466"/>
                    <a:pt x="2040" y="8928"/>
                    <a:pt x="1645" y="9389"/>
                  </a:cubicBezTo>
                  <a:lnTo>
                    <a:pt x="1053" y="10107"/>
                  </a:lnTo>
                  <a:lnTo>
                    <a:pt x="788" y="10493"/>
                  </a:lnTo>
                  <a:cubicBezTo>
                    <a:pt x="658" y="10647"/>
                    <a:pt x="526" y="10800"/>
                    <a:pt x="461" y="10954"/>
                  </a:cubicBezTo>
                  <a:cubicBezTo>
                    <a:pt x="-264" y="12185"/>
                    <a:pt x="-134" y="13468"/>
                    <a:pt x="855" y="14674"/>
                  </a:cubicBezTo>
                  <a:cubicBezTo>
                    <a:pt x="1777" y="15777"/>
                    <a:pt x="3159" y="16777"/>
                    <a:pt x="5003" y="17676"/>
                  </a:cubicBezTo>
                  <a:cubicBezTo>
                    <a:pt x="6717" y="18496"/>
                    <a:pt x="8626" y="19266"/>
                    <a:pt x="10800" y="19933"/>
                  </a:cubicBezTo>
                  <a:cubicBezTo>
                    <a:pt x="11787" y="20240"/>
                    <a:pt x="12906" y="20523"/>
                    <a:pt x="13960" y="20805"/>
                  </a:cubicBezTo>
                  <a:cubicBezTo>
                    <a:pt x="15080" y="21112"/>
                    <a:pt x="16199" y="21369"/>
                    <a:pt x="17451" y="21600"/>
                  </a:cubicBezTo>
                  <a:lnTo>
                    <a:pt x="20217" y="19881"/>
                  </a:lnTo>
                  <a:cubicBezTo>
                    <a:pt x="19822" y="19779"/>
                    <a:pt x="19360" y="19599"/>
                    <a:pt x="18965" y="19445"/>
                  </a:cubicBezTo>
                  <a:cubicBezTo>
                    <a:pt x="18505" y="19317"/>
                    <a:pt x="18108" y="19163"/>
                    <a:pt x="17713" y="19009"/>
                  </a:cubicBezTo>
                  <a:cubicBezTo>
                    <a:pt x="16858" y="18701"/>
                    <a:pt x="16067" y="18368"/>
                    <a:pt x="15342" y="18035"/>
                  </a:cubicBezTo>
                  <a:cubicBezTo>
                    <a:pt x="13828" y="17393"/>
                    <a:pt x="12511" y="16700"/>
                    <a:pt x="11392" y="15982"/>
                  </a:cubicBezTo>
                  <a:cubicBezTo>
                    <a:pt x="10405" y="15315"/>
                    <a:pt x="9680" y="14597"/>
                    <a:pt x="9218" y="13827"/>
                  </a:cubicBezTo>
                  <a:cubicBezTo>
                    <a:pt x="8889" y="13186"/>
                    <a:pt x="9021" y="12519"/>
                    <a:pt x="9483" y="11878"/>
                  </a:cubicBezTo>
                  <a:cubicBezTo>
                    <a:pt x="9548" y="11801"/>
                    <a:pt x="9613" y="11724"/>
                    <a:pt x="9745" y="11647"/>
                  </a:cubicBezTo>
                  <a:lnTo>
                    <a:pt x="9878" y="11544"/>
                  </a:lnTo>
                  <a:lnTo>
                    <a:pt x="10008" y="11390"/>
                  </a:lnTo>
                  <a:lnTo>
                    <a:pt x="10667" y="10749"/>
                  </a:lnTo>
                  <a:lnTo>
                    <a:pt x="12116" y="9466"/>
                  </a:lnTo>
                  <a:cubicBezTo>
                    <a:pt x="13038" y="8619"/>
                    <a:pt x="14093" y="7773"/>
                    <a:pt x="15080" y="6927"/>
                  </a:cubicBezTo>
                  <a:cubicBezTo>
                    <a:pt x="17121" y="5233"/>
                    <a:pt x="19228" y="3515"/>
                    <a:pt x="21336" y="1873"/>
                  </a:cubicBezTo>
                  <a:lnTo>
                    <a:pt x="11984" y="0"/>
                  </a:lnTo>
                  <a:close/>
                </a:path>
              </a:pathLst>
            </a:custGeom>
            <a:solidFill>
              <a:srgbClr val="B6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65" name="Google Shape;1753;p63"/>
            <p:cNvSpPr/>
            <p:nvPr/>
          </p:nvSpPr>
          <p:spPr>
            <a:xfrm flipH="1">
              <a:off x="484976" y="8013267"/>
              <a:ext cx="351334" cy="6071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399" y="0"/>
                  </a:moveTo>
                  <a:lnTo>
                    <a:pt x="0" y="2927"/>
                  </a:lnTo>
                  <a:lnTo>
                    <a:pt x="8201" y="21600"/>
                  </a:lnTo>
                  <a:lnTo>
                    <a:pt x="21600" y="18671"/>
                  </a:lnTo>
                  <a:lnTo>
                    <a:pt x="13399" y="0"/>
                  </a:ln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66" name="Google Shape;1754;p63"/>
            <p:cNvSpPr/>
            <p:nvPr/>
          </p:nvSpPr>
          <p:spPr>
            <a:xfrm flipH="1">
              <a:off x="2070576" y="8086666"/>
              <a:ext cx="266801" cy="538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699" y="0"/>
                  </a:moveTo>
                  <a:lnTo>
                    <a:pt x="0" y="21600"/>
                  </a:lnTo>
                  <a:lnTo>
                    <a:pt x="1872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67" name="Google Shape;1755;p63"/>
            <p:cNvSpPr/>
            <p:nvPr/>
          </p:nvSpPr>
          <p:spPr>
            <a:xfrm flipH="1">
              <a:off x="1641246" y="8598134"/>
              <a:ext cx="779138" cy="2646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3" h="21600" fill="norm" stroke="1" extrusionOk="0">
                  <a:moveTo>
                    <a:pt x="1459" y="0"/>
                  </a:moveTo>
                  <a:cubicBezTo>
                    <a:pt x="1218" y="0"/>
                    <a:pt x="978" y="544"/>
                    <a:pt x="978" y="1273"/>
                  </a:cubicBezTo>
                  <a:lnTo>
                    <a:pt x="18" y="18151"/>
                  </a:lnTo>
                  <a:cubicBezTo>
                    <a:pt x="-101" y="19962"/>
                    <a:pt x="377" y="21600"/>
                    <a:pt x="978" y="21600"/>
                  </a:cubicBezTo>
                  <a:cubicBezTo>
                    <a:pt x="3439" y="21415"/>
                    <a:pt x="5238" y="21056"/>
                    <a:pt x="8299" y="21056"/>
                  </a:cubicBezTo>
                  <a:cubicBezTo>
                    <a:pt x="10219" y="21056"/>
                    <a:pt x="15978" y="21600"/>
                    <a:pt x="18619" y="21600"/>
                  </a:cubicBezTo>
                  <a:cubicBezTo>
                    <a:pt x="21260" y="21600"/>
                    <a:pt x="21499" y="13792"/>
                    <a:pt x="20420" y="13069"/>
                  </a:cubicBezTo>
                  <a:cubicBezTo>
                    <a:pt x="15498" y="9799"/>
                    <a:pt x="11778" y="5446"/>
                    <a:pt x="10159" y="1088"/>
                  </a:cubicBezTo>
                  <a:cubicBezTo>
                    <a:pt x="9859" y="365"/>
                    <a:pt x="9499" y="0"/>
                    <a:pt x="913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68" name="Google Shape;1756;p63"/>
            <p:cNvSpPr/>
            <p:nvPr/>
          </p:nvSpPr>
          <p:spPr>
            <a:xfrm flipH="1">
              <a:off x="0" y="8451933"/>
              <a:ext cx="747377" cy="413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7" h="21600" fill="norm" stroke="1" extrusionOk="0">
                  <a:moveTo>
                    <a:pt x="19999" y="0"/>
                  </a:moveTo>
                  <a:cubicBezTo>
                    <a:pt x="19924" y="0"/>
                    <a:pt x="19848" y="28"/>
                    <a:pt x="19771" y="87"/>
                  </a:cubicBezTo>
                  <a:cubicBezTo>
                    <a:pt x="16452" y="2632"/>
                    <a:pt x="14850" y="3976"/>
                    <a:pt x="12535" y="3976"/>
                  </a:cubicBezTo>
                  <a:cubicBezTo>
                    <a:pt x="11469" y="3976"/>
                    <a:pt x="10250" y="3691"/>
                    <a:pt x="8643" y="3106"/>
                  </a:cubicBezTo>
                  <a:cubicBezTo>
                    <a:pt x="8420" y="3001"/>
                    <a:pt x="8170" y="2945"/>
                    <a:pt x="7918" y="2945"/>
                  </a:cubicBezTo>
                  <a:cubicBezTo>
                    <a:pt x="7611" y="2945"/>
                    <a:pt x="7299" y="3029"/>
                    <a:pt x="7025" y="3221"/>
                  </a:cubicBezTo>
                  <a:lnTo>
                    <a:pt x="373" y="7983"/>
                  </a:lnTo>
                  <a:cubicBezTo>
                    <a:pt x="125" y="8098"/>
                    <a:pt x="0" y="8565"/>
                    <a:pt x="0" y="9028"/>
                  </a:cubicBezTo>
                  <a:lnTo>
                    <a:pt x="870" y="20061"/>
                  </a:lnTo>
                  <a:cubicBezTo>
                    <a:pt x="919" y="20977"/>
                    <a:pt x="1314" y="21600"/>
                    <a:pt x="1752" y="21600"/>
                  </a:cubicBezTo>
                  <a:cubicBezTo>
                    <a:pt x="1871" y="21600"/>
                    <a:pt x="1994" y="21555"/>
                    <a:pt x="2114" y="21457"/>
                  </a:cubicBezTo>
                  <a:cubicBezTo>
                    <a:pt x="4539" y="19713"/>
                    <a:pt x="6528" y="17506"/>
                    <a:pt x="9575" y="15417"/>
                  </a:cubicBezTo>
                  <a:cubicBezTo>
                    <a:pt x="13057" y="13328"/>
                    <a:pt x="16353" y="10539"/>
                    <a:pt x="19524" y="7054"/>
                  </a:cubicBezTo>
                  <a:cubicBezTo>
                    <a:pt x="21600" y="4578"/>
                    <a:pt x="20948" y="0"/>
                    <a:pt x="1999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69" name="Google Shape;1757;p63"/>
            <p:cNvSpPr/>
            <p:nvPr/>
          </p:nvSpPr>
          <p:spPr>
            <a:xfrm flipH="1">
              <a:off x="698442" y="1359733"/>
              <a:ext cx="831073" cy="978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30" h="21600" fill="norm" stroke="1" extrusionOk="0">
                  <a:moveTo>
                    <a:pt x="5613" y="0"/>
                  </a:moveTo>
                  <a:cubicBezTo>
                    <a:pt x="3143" y="0"/>
                    <a:pt x="1011" y="1366"/>
                    <a:pt x="146" y="4024"/>
                  </a:cubicBezTo>
                  <a:cubicBezTo>
                    <a:pt x="-1370" y="8737"/>
                    <a:pt x="9402" y="21600"/>
                    <a:pt x="9402" y="21600"/>
                  </a:cubicBezTo>
                  <a:lnTo>
                    <a:pt x="20230" y="15265"/>
                  </a:lnTo>
                  <a:cubicBezTo>
                    <a:pt x="18172" y="11191"/>
                    <a:pt x="15628" y="7313"/>
                    <a:pt x="12705" y="3679"/>
                  </a:cubicBezTo>
                  <a:cubicBezTo>
                    <a:pt x="10555" y="1205"/>
                    <a:pt x="7934" y="0"/>
                    <a:pt x="561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70" name="Google Shape;1758;p63"/>
            <p:cNvSpPr/>
            <p:nvPr/>
          </p:nvSpPr>
          <p:spPr>
            <a:xfrm flipH="1">
              <a:off x="698442" y="1359733"/>
              <a:ext cx="831073" cy="978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30" h="21600" fill="norm" stroke="1" extrusionOk="0">
                  <a:moveTo>
                    <a:pt x="5613" y="0"/>
                  </a:moveTo>
                  <a:cubicBezTo>
                    <a:pt x="3143" y="0"/>
                    <a:pt x="1011" y="1366"/>
                    <a:pt x="146" y="4024"/>
                  </a:cubicBezTo>
                  <a:cubicBezTo>
                    <a:pt x="-1370" y="8737"/>
                    <a:pt x="9402" y="21600"/>
                    <a:pt x="9402" y="21600"/>
                  </a:cubicBezTo>
                  <a:lnTo>
                    <a:pt x="20230" y="15265"/>
                  </a:lnTo>
                  <a:cubicBezTo>
                    <a:pt x="18172" y="11191"/>
                    <a:pt x="15628" y="7313"/>
                    <a:pt x="12705" y="3679"/>
                  </a:cubicBezTo>
                  <a:cubicBezTo>
                    <a:pt x="10555" y="1205"/>
                    <a:pt x="7934" y="0"/>
                    <a:pt x="561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71" name="Google Shape;1759;p63"/>
            <p:cNvSpPr/>
            <p:nvPr/>
          </p:nvSpPr>
          <p:spPr>
            <a:xfrm flipH="1">
              <a:off x="954176" y="1788266"/>
              <a:ext cx="473667" cy="549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934" y="0"/>
                  </a:moveTo>
                  <a:cubicBezTo>
                    <a:pt x="4855" y="0"/>
                    <a:pt x="2320" y="1906"/>
                    <a:pt x="0" y="4127"/>
                  </a:cubicBezTo>
                  <a:cubicBezTo>
                    <a:pt x="3751" y="10156"/>
                    <a:pt x="8111" y="16009"/>
                    <a:pt x="12878" y="21600"/>
                  </a:cubicBezTo>
                  <a:lnTo>
                    <a:pt x="21600" y="16794"/>
                  </a:lnTo>
                  <a:cubicBezTo>
                    <a:pt x="18353" y="10329"/>
                    <a:pt x="12167" y="1681"/>
                    <a:pt x="8011" y="196"/>
                  </a:cubicBezTo>
                  <a:cubicBezTo>
                    <a:pt x="7670" y="63"/>
                    <a:pt x="7308" y="0"/>
                    <a:pt x="693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72" name="Google Shape;1760;p63"/>
            <p:cNvSpPr/>
            <p:nvPr/>
          </p:nvSpPr>
          <p:spPr>
            <a:xfrm flipH="1">
              <a:off x="549442" y="8013267"/>
              <a:ext cx="286868" cy="353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10" y="0"/>
                  </a:moveTo>
                  <a:lnTo>
                    <a:pt x="0" y="5025"/>
                  </a:lnTo>
                  <a:lnTo>
                    <a:pt x="5190" y="21600"/>
                  </a:lnTo>
                  <a:lnTo>
                    <a:pt x="21600" y="16575"/>
                  </a:lnTo>
                  <a:lnTo>
                    <a:pt x="1641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73" name="Google Shape;1761;p63"/>
            <p:cNvSpPr/>
            <p:nvPr/>
          </p:nvSpPr>
          <p:spPr>
            <a:xfrm flipH="1">
              <a:off x="2070576" y="8086666"/>
              <a:ext cx="251268" cy="27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30" y="0"/>
                  </a:moveTo>
                  <a:lnTo>
                    <a:pt x="0" y="21600"/>
                  </a:lnTo>
                  <a:lnTo>
                    <a:pt x="2007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74" name="Google Shape;1762;p63"/>
            <p:cNvSpPr/>
            <p:nvPr/>
          </p:nvSpPr>
          <p:spPr>
            <a:xfrm flipH="1">
              <a:off x="1027900" y="1324066"/>
              <a:ext cx="1531877" cy="21370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08" h="21600" fill="norm" stroke="1" extrusionOk="0">
                  <a:moveTo>
                    <a:pt x="12102" y="0"/>
                  </a:moveTo>
                  <a:cubicBezTo>
                    <a:pt x="9813" y="44"/>
                    <a:pt x="7553" y="179"/>
                    <a:pt x="5293" y="404"/>
                  </a:cubicBezTo>
                  <a:cubicBezTo>
                    <a:pt x="4864" y="449"/>
                    <a:pt x="4434" y="494"/>
                    <a:pt x="4005" y="539"/>
                  </a:cubicBezTo>
                  <a:cubicBezTo>
                    <a:pt x="3605" y="606"/>
                    <a:pt x="3233" y="652"/>
                    <a:pt x="2890" y="719"/>
                  </a:cubicBezTo>
                  <a:cubicBezTo>
                    <a:pt x="1230" y="966"/>
                    <a:pt x="0" y="1236"/>
                    <a:pt x="0" y="1236"/>
                  </a:cubicBezTo>
                  <a:cubicBezTo>
                    <a:pt x="3204" y="10181"/>
                    <a:pt x="2689" y="19667"/>
                    <a:pt x="2890" y="21600"/>
                  </a:cubicBezTo>
                  <a:lnTo>
                    <a:pt x="18883" y="21128"/>
                  </a:lnTo>
                  <a:cubicBezTo>
                    <a:pt x="21600" y="7799"/>
                    <a:pt x="16737" y="382"/>
                    <a:pt x="16737" y="382"/>
                  </a:cubicBezTo>
                  <a:cubicBezTo>
                    <a:pt x="16737" y="382"/>
                    <a:pt x="15707" y="224"/>
                    <a:pt x="14334" y="112"/>
                  </a:cubicBezTo>
                  <a:cubicBezTo>
                    <a:pt x="13876" y="90"/>
                    <a:pt x="13418" y="44"/>
                    <a:pt x="12931" y="22"/>
                  </a:cubicBezTo>
                  <a:cubicBezTo>
                    <a:pt x="12646" y="22"/>
                    <a:pt x="12359" y="0"/>
                    <a:pt x="1210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75" name="Google Shape;1763;p63"/>
            <p:cNvSpPr/>
            <p:nvPr/>
          </p:nvSpPr>
          <p:spPr>
            <a:xfrm flipH="1">
              <a:off x="2287727" y="1826600"/>
              <a:ext cx="149783" cy="5715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18678" y="0"/>
                  </a:moveTo>
                  <a:lnTo>
                    <a:pt x="0" y="6893"/>
                  </a:lnTo>
                  <a:cubicBezTo>
                    <a:pt x="2922" y="12018"/>
                    <a:pt x="4969" y="16894"/>
                    <a:pt x="6421" y="21600"/>
                  </a:cubicBezTo>
                  <a:cubicBezTo>
                    <a:pt x="18101" y="17987"/>
                    <a:pt x="21600" y="3278"/>
                    <a:pt x="1867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76" name="Google Shape;1764;p63"/>
            <p:cNvSpPr/>
            <p:nvPr/>
          </p:nvSpPr>
          <p:spPr>
            <a:xfrm flipH="1">
              <a:off x="1571717" y="768066"/>
              <a:ext cx="576660" cy="772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23" h="21600" fill="norm" stroke="1" extrusionOk="0">
                  <a:moveTo>
                    <a:pt x="228" y="0"/>
                  </a:moveTo>
                  <a:cubicBezTo>
                    <a:pt x="1824" y="4667"/>
                    <a:pt x="3726" y="13316"/>
                    <a:pt x="0" y="16676"/>
                  </a:cubicBezTo>
                  <a:cubicBezTo>
                    <a:pt x="3236" y="19022"/>
                    <a:pt x="7465" y="21600"/>
                    <a:pt x="13998" y="21600"/>
                  </a:cubicBezTo>
                  <a:cubicBezTo>
                    <a:pt x="14221" y="21600"/>
                    <a:pt x="14449" y="21598"/>
                    <a:pt x="14680" y="21591"/>
                  </a:cubicBezTo>
                  <a:cubicBezTo>
                    <a:pt x="21600" y="21343"/>
                    <a:pt x="20004" y="17547"/>
                    <a:pt x="18027" y="15618"/>
                  </a:cubicBezTo>
                  <a:cubicBezTo>
                    <a:pt x="11408" y="14747"/>
                    <a:pt x="11257" y="10765"/>
                    <a:pt x="12016" y="7032"/>
                  </a:cubicBezTo>
                  <a:lnTo>
                    <a:pt x="228" y="0"/>
                  </a:ln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77" name="Google Shape;1765;p63"/>
            <p:cNvSpPr/>
            <p:nvPr/>
          </p:nvSpPr>
          <p:spPr>
            <a:xfrm flipH="1">
              <a:off x="1676909" y="1508600"/>
              <a:ext cx="133468" cy="645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83" y="0"/>
                  </a:moveTo>
                  <a:lnTo>
                    <a:pt x="5405" y="759"/>
                  </a:lnTo>
                  <a:lnTo>
                    <a:pt x="0" y="21600"/>
                  </a:lnTo>
                  <a:lnTo>
                    <a:pt x="21600" y="8189"/>
                  </a:lnTo>
                  <a:lnTo>
                    <a:pt x="15483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78" name="Google Shape;1766;p63"/>
            <p:cNvSpPr/>
            <p:nvPr/>
          </p:nvSpPr>
          <p:spPr>
            <a:xfrm flipH="1">
              <a:off x="1543509" y="1495266"/>
              <a:ext cx="133401" cy="77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9" y="0"/>
                  </a:moveTo>
                  <a:lnTo>
                    <a:pt x="0" y="10486"/>
                  </a:lnTo>
                  <a:lnTo>
                    <a:pt x="21600" y="21600"/>
                  </a:lnTo>
                  <a:lnTo>
                    <a:pt x="20164" y="1849"/>
                  </a:lnTo>
                  <a:lnTo>
                    <a:pt x="215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79" name="Google Shape;1767;p63"/>
            <p:cNvSpPr/>
            <p:nvPr/>
          </p:nvSpPr>
          <p:spPr>
            <a:xfrm flipH="1">
              <a:off x="1712509" y="1318533"/>
              <a:ext cx="528448" cy="376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7" h="21600" fill="norm" stroke="1" extrusionOk="0">
                  <a:moveTo>
                    <a:pt x="3521" y="0"/>
                  </a:moveTo>
                  <a:cubicBezTo>
                    <a:pt x="3207" y="0"/>
                    <a:pt x="2890" y="103"/>
                    <a:pt x="2586" y="317"/>
                  </a:cubicBezTo>
                  <a:lnTo>
                    <a:pt x="508" y="1846"/>
                  </a:lnTo>
                  <a:cubicBezTo>
                    <a:pt x="-34" y="2228"/>
                    <a:pt x="-123" y="2992"/>
                    <a:pt x="148" y="3756"/>
                  </a:cubicBezTo>
                  <a:cubicBezTo>
                    <a:pt x="4486" y="15227"/>
                    <a:pt x="18223" y="21600"/>
                    <a:pt x="18223" y="21600"/>
                  </a:cubicBezTo>
                  <a:cubicBezTo>
                    <a:pt x="18223" y="21600"/>
                    <a:pt x="17139" y="13824"/>
                    <a:pt x="21477" y="10894"/>
                  </a:cubicBezTo>
                  <a:cubicBezTo>
                    <a:pt x="15421" y="9239"/>
                    <a:pt x="9726" y="5670"/>
                    <a:pt x="4757" y="569"/>
                  </a:cubicBezTo>
                  <a:cubicBezTo>
                    <a:pt x="4388" y="199"/>
                    <a:pt x="3957" y="0"/>
                    <a:pt x="35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80" name="Google Shape;1768;p63"/>
            <p:cNvSpPr/>
            <p:nvPr/>
          </p:nvSpPr>
          <p:spPr>
            <a:xfrm flipH="1">
              <a:off x="1468888" y="1303733"/>
              <a:ext cx="194689" cy="367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130" h="21600" fill="norm" stroke="1" extrusionOk="0">
                  <a:moveTo>
                    <a:pt x="1720" y="0"/>
                  </a:moveTo>
                  <a:cubicBezTo>
                    <a:pt x="1124" y="0"/>
                    <a:pt x="720" y="576"/>
                    <a:pt x="1036" y="933"/>
                  </a:cubicBezTo>
                  <a:cubicBezTo>
                    <a:pt x="3285" y="3286"/>
                    <a:pt x="6741" y="8259"/>
                    <a:pt x="0" y="11267"/>
                  </a:cubicBezTo>
                  <a:cubicBezTo>
                    <a:pt x="8295" y="14275"/>
                    <a:pt x="10885" y="21600"/>
                    <a:pt x="10885" y="21600"/>
                  </a:cubicBezTo>
                  <a:cubicBezTo>
                    <a:pt x="10885" y="21600"/>
                    <a:pt x="21600" y="12835"/>
                    <a:pt x="8984" y="1196"/>
                  </a:cubicBezTo>
                  <a:cubicBezTo>
                    <a:pt x="8813" y="933"/>
                    <a:pt x="8295" y="804"/>
                    <a:pt x="7948" y="671"/>
                  </a:cubicBezTo>
                  <a:lnTo>
                    <a:pt x="1901" y="16"/>
                  </a:lnTo>
                  <a:cubicBezTo>
                    <a:pt x="1839" y="4"/>
                    <a:pt x="1777" y="0"/>
                    <a:pt x="172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81" name="Google Shape;1769;p63"/>
            <p:cNvSpPr/>
            <p:nvPr/>
          </p:nvSpPr>
          <p:spPr>
            <a:xfrm flipH="1">
              <a:off x="1797043" y="868133"/>
              <a:ext cx="206887" cy="244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2" h="21600" fill="norm" stroke="1" extrusionOk="0">
                  <a:moveTo>
                    <a:pt x="237" y="0"/>
                  </a:moveTo>
                  <a:cubicBezTo>
                    <a:pt x="-218" y="2749"/>
                    <a:pt x="9" y="5497"/>
                    <a:pt x="698" y="8051"/>
                  </a:cubicBezTo>
                  <a:cubicBezTo>
                    <a:pt x="2076" y="14726"/>
                    <a:pt x="12880" y="21011"/>
                    <a:pt x="20466" y="21600"/>
                  </a:cubicBezTo>
                  <a:cubicBezTo>
                    <a:pt x="20466" y="18651"/>
                    <a:pt x="20693" y="15903"/>
                    <a:pt x="21382" y="13154"/>
                  </a:cubicBezTo>
                  <a:lnTo>
                    <a:pt x="23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82" name="Google Shape;1770;p63"/>
            <p:cNvSpPr/>
            <p:nvPr/>
          </p:nvSpPr>
          <p:spPr>
            <a:xfrm flipH="1">
              <a:off x="1548624" y="208600"/>
              <a:ext cx="201686" cy="381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79" h="21600" fill="norm" stroke="1" extrusionOk="0">
                  <a:moveTo>
                    <a:pt x="8175" y="0"/>
                  </a:moveTo>
                  <a:cubicBezTo>
                    <a:pt x="5769" y="0"/>
                    <a:pt x="3035" y="513"/>
                    <a:pt x="0" y="1709"/>
                  </a:cubicBezTo>
                  <a:lnTo>
                    <a:pt x="6384" y="21600"/>
                  </a:lnTo>
                  <a:cubicBezTo>
                    <a:pt x="11627" y="20592"/>
                    <a:pt x="19611" y="16691"/>
                    <a:pt x="20520" y="12158"/>
                  </a:cubicBezTo>
                  <a:cubicBezTo>
                    <a:pt x="21600" y="7098"/>
                    <a:pt x="17150" y="0"/>
                    <a:pt x="817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83" name="Google Shape;1771;p63"/>
            <p:cNvSpPr/>
            <p:nvPr/>
          </p:nvSpPr>
          <p:spPr>
            <a:xfrm flipH="1">
              <a:off x="1531543" y="146333"/>
              <a:ext cx="685028" cy="907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19" h="21600" fill="norm" stroke="1" extrusionOk="0">
                  <a:moveTo>
                    <a:pt x="9162" y="0"/>
                  </a:moveTo>
                  <a:cubicBezTo>
                    <a:pt x="3602" y="0"/>
                    <a:pt x="-957" y="4136"/>
                    <a:pt x="173" y="8872"/>
                  </a:cubicBezTo>
                  <a:cubicBezTo>
                    <a:pt x="1342" y="14326"/>
                    <a:pt x="1667" y="17503"/>
                    <a:pt x="5437" y="19991"/>
                  </a:cubicBezTo>
                  <a:cubicBezTo>
                    <a:pt x="7132" y="21105"/>
                    <a:pt x="9020" y="21600"/>
                    <a:pt x="10859" y="21600"/>
                  </a:cubicBezTo>
                  <a:cubicBezTo>
                    <a:pt x="15227" y="21600"/>
                    <a:pt x="19314" y="18805"/>
                    <a:pt x="19864" y="14856"/>
                  </a:cubicBezTo>
                  <a:cubicBezTo>
                    <a:pt x="20643" y="9826"/>
                    <a:pt x="18564" y="1832"/>
                    <a:pt x="11740" y="295"/>
                  </a:cubicBezTo>
                  <a:cubicBezTo>
                    <a:pt x="10869" y="94"/>
                    <a:pt x="10004" y="0"/>
                    <a:pt x="9162" y="0"/>
                  </a:cubicBez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84" name="Google Shape;1772;p63"/>
            <p:cNvSpPr/>
            <p:nvPr/>
          </p:nvSpPr>
          <p:spPr>
            <a:xfrm flipH="1">
              <a:off x="1571611" y="0"/>
              <a:ext cx="810691" cy="686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78" h="21600" fill="norm" stroke="1" extrusionOk="0">
                  <a:moveTo>
                    <a:pt x="12591" y="0"/>
                  </a:moveTo>
                  <a:cubicBezTo>
                    <a:pt x="10873" y="0"/>
                    <a:pt x="9062" y="988"/>
                    <a:pt x="7506" y="2547"/>
                  </a:cubicBezTo>
                  <a:cubicBezTo>
                    <a:pt x="5680" y="4296"/>
                    <a:pt x="-140" y="2756"/>
                    <a:pt x="1340" y="7514"/>
                  </a:cubicBezTo>
                  <a:cubicBezTo>
                    <a:pt x="-1717" y="9754"/>
                    <a:pt x="897" y="18290"/>
                    <a:pt x="4744" y="21159"/>
                  </a:cubicBezTo>
                  <a:cubicBezTo>
                    <a:pt x="5161" y="21468"/>
                    <a:pt x="5535" y="21600"/>
                    <a:pt x="5869" y="21600"/>
                  </a:cubicBezTo>
                  <a:cubicBezTo>
                    <a:pt x="7429" y="21600"/>
                    <a:pt x="8106" y="18707"/>
                    <a:pt x="8146" y="17382"/>
                  </a:cubicBezTo>
                  <a:cubicBezTo>
                    <a:pt x="8146" y="14791"/>
                    <a:pt x="7406" y="11993"/>
                    <a:pt x="6469" y="11013"/>
                  </a:cubicBezTo>
                  <a:cubicBezTo>
                    <a:pt x="10958" y="11013"/>
                    <a:pt x="19883" y="10663"/>
                    <a:pt x="17615" y="4575"/>
                  </a:cubicBezTo>
                  <a:cubicBezTo>
                    <a:pt x="16426" y="1315"/>
                    <a:pt x="14572" y="0"/>
                    <a:pt x="125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85" name="Google Shape;1773;p63"/>
            <p:cNvSpPr/>
            <p:nvPr/>
          </p:nvSpPr>
          <p:spPr>
            <a:xfrm flipH="1">
              <a:off x="2299576" y="192133"/>
              <a:ext cx="102334" cy="73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2350" y="11771"/>
                    <a:pt x="9864" y="20933"/>
                    <a:pt x="18772" y="21600"/>
                  </a:cubicBezTo>
                  <a:lnTo>
                    <a:pt x="21600" y="9809"/>
                  </a:lnTo>
                  <a:cubicBezTo>
                    <a:pt x="13621" y="9809"/>
                    <a:pt x="6107" y="6533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86" name="Google Shape;1774;p63"/>
            <p:cNvSpPr/>
            <p:nvPr/>
          </p:nvSpPr>
          <p:spPr>
            <a:xfrm flipH="1">
              <a:off x="2090836" y="560666"/>
              <a:ext cx="218549" cy="261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48" h="21600" fill="norm" stroke="1" extrusionOk="0">
                  <a:moveTo>
                    <a:pt x="8406" y="0"/>
                  </a:moveTo>
                  <a:cubicBezTo>
                    <a:pt x="8108" y="0"/>
                    <a:pt x="7798" y="17"/>
                    <a:pt x="7483" y="50"/>
                  </a:cubicBezTo>
                  <a:cubicBezTo>
                    <a:pt x="1052" y="600"/>
                    <a:pt x="-1676" y="6844"/>
                    <a:pt x="1052" y="11987"/>
                  </a:cubicBezTo>
                  <a:cubicBezTo>
                    <a:pt x="3388" y="16397"/>
                    <a:pt x="7284" y="19700"/>
                    <a:pt x="12155" y="21171"/>
                  </a:cubicBezTo>
                  <a:cubicBezTo>
                    <a:pt x="13084" y="21462"/>
                    <a:pt x="13908" y="21600"/>
                    <a:pt x="14638" y="21600"/>
                  </a:cubicBezTo>
                  <a:cubicBezTo>
                    <a:pt x="18972" y="21600"/>
                    <a:pt x="19924" y="16837"/>
                    <a:pt x="18586" y="11805"/>
                  </a:cubicBezTo>
                  <a:cubicBezTo>
                    <a:pt x="17103" y="6734"/>
                    <a:pt x="14381" y="0"/>
                    <a:pt x="8406" y="0"/>
                  </a:cubicBez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87" name="Google Shape;1775;p63"/>
            <p:cNvSpPr/>
            <p:nvPr/>
          </p:nvSpPr>
          <p:spPr>
            <a:xfrm flipH="1">
              <a:off x="484976" y="3414400"/>
              <a:ext cx="1423267" cy="492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387" y="0"/>
                  </a:moveTo>
                  <a:lnTo>
                    <a:pt x="0" y="136"/>
                  </a:lnTo>
                  <a:cubicBezTo>
                    <a:pt x="0" y="136"/>
                    <a:pt x="5873" y="7827"/>
                    <a:pt x="7966" y="10946"/>
                  </a:cubicBezTo>
                  <a:cubicBezTo>
                    <a:pt x="10091" y="14065"/>
                    <a:pt x="15998" y="21600"/>
                    <a:pt x="15998" y="21600"/>
                  </a:cubicBezTo>
                  <a:lnTo>
                    <a:pt x="21600" y="20986"/>
                  </a:lnTo>
                  <a:cubicBezTo>
                    <a:pt x="21600" y="20986"/>
                    <a:pt x="18022" y="13997"/>
                    <a:pt x="16504" y="10780"/>
                  </a:cubicBezTo>
                  <a:cubicBezTo>
                    <a:pt x="15086" y="7701"/>
                    <a:pt x="12387" y="0"/>
                    <a:pt x="12387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88" name="Google Shape;1776;p63"/>
            <p:cNvSpPr/>
            <p:nvPr/>
          </p:nvSpPr>
          <p:spPr>
            <a:xfrm flipH="1">
              <a:off x="1482032" y="3917000"/>
              <a:ext cx="301678" cy="1327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12133" y="0"/>
                  </a:moveTo>
                  <a:cubicBezTo>
                    <a:pt x="7547" y="290"/>
                    <a:pt x="3406" y="796"/>
                    <a:pt x="0" y="1520"/>
                  </a:cubicBezTo>
                  <a:cubicBezTo>
                    <a:pt x="5033" y="7308"/>
                    <a:pt x="11835" y="14907"/>
                    <a:pt x="17605" y="21600"/>
                  </a:cubicBezTo>
                  <a:cubicBezTo>
                    <a:pt x="21449" y="15811"/>
                    <a:pt x="21600" y="4848"/>
                    <a:pt x="1213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89" name="Google Shape;1777;p63"/>
            <p:cNvSpPr/>
            <p:nvPr/>
          </p:nvSpPr>
          <p:spPr>
            <a:xfrm flipH="1">
              <a:off x="1532376" y="3429999"/>
              <a:ext cx="878913" cy="4881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5" h="21600" fill="norm" stroke="1" extrusionOk="0">
                  <a:moveTo>
                    <a:pt x="21235" y="0"/>
                  </a:moveTo>
                  <a:lnTo>
                    <a:pt x="1838" y="138"/>
                  </a:lnTo>
                  <a:cubicBezTo>
                    <a:pt x="1838" y="138"/>
                    <a:pt x="2483" y="8640"/>
                    <a:pt x="978" y="12301"/>
                  </a:cubicBezTo>
                  <a:cubicBezTo>
                    <a:pt x="-365" y="15509"/>
                    <a:pt x="65" y="21600"/>
                    <a:pt x="65" y="21600"/>
                  </a:cubicBezTo>
                  <a:lnTo>
                    <a:pt x="10435" y="21600"/>
                  </a:lnTo>
                  <a:cubicBezTo>
                    <a:pt x="10435" y="21600"/>
                    <a:pt x="13014" y="14712"/>
                    <a:pt x="15109" y="11435"/>
                  </a:cubicBezTo>
                  <a:cubicBezTo>
                    <a:pt x="17044" y="8433"/>
                    <a:pt x="21235" y="0"/>
                    <a:pt x="21235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90" name="Google Shape;1778;p63"/>
            <p:cNvSpPr/>
            <p:nvPr/>
          </p:nvSpPr>
          <p:spPr>
            <a:xfrm flipH="1">
              <a:off x="1877109" y="8160067"/>
              <a:ext cx="560401" cy="160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1197"/>
                  </a:lnTo>
                  <a:lnTo>
                    <a:pt x="429" y="21600"/>
                  </a:lnTo>
                  <a:lnTo>
                    <a:pt x="1980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91" name="Google Shape;1779;p63"/>
            <p:cNvSpPr/>
            <p:nvPr/>
          </p:nvSpPr>
          <p:spPr>
            <a:xfrm flipH="1">
              <a:off x="438242" y="8024400"/>
              <a:ext cx="491468" cy="335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404" y="0"/>
                  </a:moveTo>
                  <a:lnTo>
                    <a:pt x="0" y="12445"/>
                  </a:lnTo>
                  <a:lnTo>
                    <a:pt x="2344" y="21600"/>
                  </a:lnTo>
                  <a:lnTo>
                    <a:pt x="21600" y="10871"/>
                  </a:lnTo>
                  <a:lnTo>
                    <a:pt x="21404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92" name="Google Shape;1780;p63"/>
            <p:cNvSpPr/>
            <p:nvPr/>
          </p:nvSpPr>
          <p:spPr>
            <a:xfrm flipH="1">
              <a:off x="1812238" y="507933"/>
              <a:ext cx="45159" cy="68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3" h="21600" fill="norm" stroke="1" extrusionOk="0">
                  <a:moveTo>
                    <a:pt x="8014" y="0"/>
                  </a:moveTo>
                  <a:cubicBezTo>
                    <a:pt x="3099" y="689"/>
                    <a:pt x="-844" y="5557"/>
                    <a:pt x="157" y="11844"/>
                  </a:cubicBezTo>
                  <a:cubicBezTo>
                    <a:pt x="1128" y="17401"/>
                    <a:pt x="6042" y="21600"/>
                    <a:pt x="11928" y="21600"/>
                  </a:cubicBezTo>
                  <a:cubicBezTo>
                    <a:pt x="16842" y="20890"/>
                    <a:pt x="20756" y="16022"/>
                    <a:pt x="19785" y="9756"/>
                  </a:cubicBezTo>
                  <a:cubicBezTo>
                    <a:pt x="18784" y="4178"/>
                    <a:pt x="13899" y="0"/>
                    <a:pt x="801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93" name="Google Shape;1781;p63"/>
            <p:cNvSpPr/>
            <p:nvPr/>
          </p:nvSpPr>
          <p:spPr>
            <a:xfrm flipH="1">
              <a:off x="1600972" y="483200"/>
              <a:ext cx="45159" cy="67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3" h="21600" fill="norm" stroke="1" extrusionOk="0">
                  <a:moveTo>
                    <a:pt x="9132" y="0"/>
                  </a:moveTo>
                  <a:cubicBezTo>
                    <a:pt x="8749" y="0"/>
                    <a:pt x="8367" y="21"/>
                    <a:pt x="7984" y="86"/>
                  </a:cubicBezTo>
                  <a:cubicBezTo>
                    <a:pt x="3099" y="86"/>
                    <a:pt x="-844" y="5786"/>
                    <a:pt x="157" y="11507"/>
                  </a:cubicBezTo>
                  <a:cubicBezTo>
                    <a:pt x="1069" y="17486"/>
                    <a:pt x="5336" y="21600"/>
                    <a:pt x="10662" y="21600"/>
                  </a:cubicBezTo>
                  <a:cubicBezTo>
                    <a:pt x="11074" y="21600"/>
                    <a:pt x="11486" y="21579"/>
                    <a:pt x="11928" y="21514"/>
                  </a:cubicBezTo>
                  <a:cubicBezTo>
                    <a:pt x="16842" y="21514"/>
                    <a:pt x="20756" y="15793"/>
                    <a:pt x="19785" y="10093"/>
                  </a:cubicBezTo>
                  <a:cubicBezTo>
                    <a:pt x="18873" y="4736"/>
                    <a:pt x="14488" y="0"/>
                    <a:pt x="913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94" name="Google Shape;1782;p63"/>
            <p:cNvSpPr/>
            <p:nvPr/>
          </p:nvSpPr>
          <p:spPr>
            <a:xfrm flipH="1">
              <a:off x="1603576" y="536800"/>
              <a:ext cx="108934" cy="176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402" y="21462"/>
                  </a:lnTo>
                  <a:cubicBezTo>
                    <a:pt x="5433" y="21559"/>
                    <a:pt x="6464" y="21600"/>
                    <a:pt x="7482" y="21600"/>
                  </a:cubicBezTo>
                  <a:cubicBezTo>
                    <a:pt x="12598" y="21600"/>
                    <a:pt x="17568" y="20468"/>
                    <a:pt x="21600" y="18204"/>
                  </a:cubicBezTo>
                  <a:cubicBezTo>
                    <a:pt x="13232" y="12771"/>
                    <a:pt x="5737" y="6524"/>
                    <a:pt x="0" y="0"/>
                  </a:cubicBezTo>
                  <a:close/>
                </a:path>
              </a:pathLst>
            </a:custGeom>
            <a:solidFill>
              <a:srgbClr val="A0272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95" name="Google Shape;1783;p63"/>
            <p:cNvSpPr/>
            <p:nvPr/>
          </p:nvSpPr>
          <p:spPr>
            <a:xfrm flipH="1">
              <a:off x="1734776" y="712333"/>
              <a:ext cx="143540" cy="60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4" h="21600" fill="norm" stroke="1" extrusionOk="0">
                  <a:moveTo>
                    <a:pt x="930" y="0"/>
                  </a:moveTo>
                  <a:cubicBezTo>
                    <a:pt x="307" y="0"/>
                    <a:pt x="-316" y="2249"/>
                    <a:pt x="178" y="4043"/>
                  </a:cubicBezTo>
                  <a:cubicBezTo>
                    <a:pt x="4469" y="14424"/>
                    <a:pt x="10736" y="20811"/>
                    <a:pt x="17004" y="21600"/>
                  </a:cubicBezTo>
                  <a:cubicBezTo>
                    <a:pt x="17992" y="21600"/>
                    <a:pt x="19307" y="20811"/>
                    <a:pt x="20632" y="20811"/>
                  </a:cubicBezTo>
                  <a:cubicBezTo>
                    <a:pt x="20958" y="20811"/>
                    <a:pt x="21284" y="19997"/>
                    <a:pt x="21284" y="18419"/>
                  </a:cubicBezTo>
                  <a:cubicBezTo>
                    <a:pt x="21284" y="17605"/>
                    <a:pt x="20632" y="16816"/>
                    <a:pt x="20295" y="16816"/>
                  </a:cubicBezTo>
                  <a:cubicBezTo>
                    <a:pt x="19248" y="17175"/>
                    <a:pt x="18200" y="17366"/>
                    <a:pt x="17162" y="17366"/>
                  </a:cubicBezTo>
                  <a:cubicBezTo>
                    <a:pt x="11329" y="17366"/>
                    <a:pt x="5704" y="11697"/>
                    <a:pt x="1503" y="861"/>
                  </a:cubicBezTo>
                  <a:cubicBezTo>
                    <a:pt x="1335" y="263"/>
                    <a:pt x="1127" y="0"/>
                    <a:pt x="93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96" name="Google Shape;1784;p63"/>
            <p:cNvSpPr/>
            <p:nvPr/>
          </p:nvSpPr>
          <p:spPr>
            <a:xfrm flipH="1">
              <a:off x="1843709" y="412266"/>
              <a:ext cx="96530" cy="71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5" h="21600" fill="norm" stroke="1" extrusionOk="0">
                  <a:moveTo>
                    <a:pt x="18848" y="0"/>
                  </a:moveTo>
                  <a:cubicBezTo>
                    <a:pt x="10991" y="1355"/>
                    <a:pt x="4119" y="7422"/>
                    <a:pt x="191" y="16867"/>
                  </a:cubicBezTo>
                  <a:cubicBezTo>
                    <a:pt x="-295" y="18222"/>
                    <a:pt x="191" y="20245"/>
                    <a:pt x="1176" y="21600"/>
                  </a:cubicBezTo>
                  <a:lnTo>
                    <a:pt x="2648" y="21600"/>
                  </a:lnTo>
                  <a:cubicBezTo>
                    <a:pt x="3148" y="21600"/>
                    <a:pt x="4119" y="20912"/>
                    <a:pt x="4619" y="20245"/>
                  </a:cubicBezTo>
                  <a:cubicBezTo>
                    <a:pt x="7562" y="12822"/>
                    <a:pt x="12962" y="7422"/>
                    <a:pt x="18848" y="6755"/>
                  </a:cubicBezTo>
                  <a:cubicBezTo>
                    <a:pt x="20319" y="6755"/>
                    <a:pt x="21305" y="4733"/>
                    <a:pt x="21305" y="3378"/>
                  </a:cubicBezTo>
                  <a:cubicBezTo>
                    <a:pt x="21305" y="1355"/>
                    <a:pt x="20319" y="0"/>
                    <a:pt x="188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97" name="Google Shape;1785;p63"/>
            <p:cNvSpPr/>
            <p:nvPr/>
          </p:nvSpPr>
          <p:spPr>
            <a:xfrm flipH="1">
              <a:off x="1552197" y="367800"/>
              <a:ext cx="98613" cy="68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77" h="21600" fill="norm" stroke="1" extrusionOk="0">
                  <a:moveTo>
                    <a:pt x="2417" y="0"/>
                  </a:moveTo>
                  <a:cubicBezTo>
                    <a:pt x="-806" y="0"/>
                    <a:pt x="-806" y="6977"/>
                    <a:pt x="2417" y="6977"/>
                  </a:cubicBezTo>
                  <a:cubicBezTo>
                    <a:pt x="7928" y="7667"/>
                    <a:pt x="13438" y="12534"/>
                    <a:pt x="16193" y="20200"/>
                  </a:cubicBezTo>
                  <a:cubicBezTo>
                    <a:pt x="16661" y="20911"/>
                    <a:pt x="17116" y="21600"/>
                    <a:pt x="18039" y="21600"/>
                  </a:cubicBezTo>
                  <a:cubicBezTo>
                    <a:pt x="18493" y="21600"/>
                    <a:pt x="18962" y="21600"/>
                    <a:pt x="19416" y="20911"/>
                  </a:cubicBezTo>
                  <a:cubicBezTo>
                    <a:pt x="20339" y="20200"/>
                    <a:pt x="20794" y="18111"/>
                    <a:pt x="19871" y="16022"/>
                  </a:cubicBezTo>
                  <a:cubicBezTo>
                    <a:pt x="16193" y="6977"/>
                    <a:pt x="9760" y="689"/>
                    <a:pt x="2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98" name="Google Shape;1786;p63"/>
            <p:cNvSpPr/>
            <p:nvPr/>
          </p:nvSpPr>
          <p:spPr>
            <a:xfrm flipH="1">
              <a:off x="1947683" y="8580200"/>
              <a:ext cx="121568" cy="585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6" h="21600" fill="norm" stroke="1" extrusionOk="0">
                  <a:moveTo>
                    <a:pt x="17462" y="3715"/>
                  </a:moveTo>
                  <a:cubicBezTo>
                    <a:pt x="17924" y="3715"/>
                    <a:pt x="18340" y="3838"/>
                    <a:pt x="18676" y="4158"/>
                  </a:cubicBezTo>
                  <a:cubicBezTo>
                    <a:pt x="18676" y="4969"/>
                    <a:pt x="19057" y="4969"/>
                    <a:pt x="19057" y="6618"/>
                  </a:cubicBezTo>
                  <a:cubicBezTo>
                    <a:pt x="19451" y="9078"/>
                    <a:pt x="19057" y="12374"/>
                    <a:pt x="17901" y="13998"/>
                  </a:cubicBezTo>
                  <a:cubicBezTo>
                    <a:pt x="16560" y="16385"/>
                    <a:pt x="14293" y="17664"/>
                    <a:pt x="11264" y="17664"/>
                  </a:cubicBezTo>
                  <a:cubicBezTo>
                    <a:pt x="9090" y="17664"/>
                    <a:pt x="6534" y="17024"/>
                    <a:pt x="3632" y="15646"/>
                  </a:cubicBezTo>
                  <a:cubicBezTo>
                    <a:pt x="8015" y="10628"/>
                    <a:pt x="14178" y="3715"/>
                    <a:pt x="17462" y="3715"/>
                  </a:cubicBezTo>
                  <a:close/>
                  <a:moveTo>
                    <a:pt x="16999" y="0"/>
                  </a:moveTo>
                  <a:cubicBezTo>
                    <a:pt x="11449" y="0"/>
                    <a:pt x="1562" y="13383"/>
                    <a:pt x="545" y="14835"/>
                  </a:cubicBezTo>
                  <a:cubicBezTo>
                    <a:pt x="163" y="15646"/>
                    <a:pt x="-230" y="16458"/>
                    <a:pt x="163" y="17295"/>
                  </a:cubicBezTo>
                  <a:cubicBezTo>
                    <a:pt x="163" y="17295"/>
                    <a:pt x="545" y="18107"/>
                    <a:pt x="926" y="18918"/>
                  </a:cubicBezTo>
                  <a:cubicBezTo>
                    <a:pt x="4407" y="20567"/>
                    <a:pt x="7876" y="21379"/>
                    <a:pt x="11345" y="21379"/>
                  </a:cubicBezTo>
                  <a:cubicBezTo>
                    <a:pt x="11807" y="21526"/>
                    <a:pt x="12270" y="21600"/>
                    <a:pt x="12732" y="21600"/>
                  </a:cubicBezTo>
                  <a:cubicBezTo>
                    <a:pt x="14964" y="21600"/>
                    <a:pt x="17138" y="20001"/>
                    <a:pt x="19057" y="17295"/>
                  </a:cubicBezTo>
                  <a:cubicBezTo>
                    <a:pt x="20607" y="14835"/>
                    <a:pt x="21370" y="10726"/>
                    <a:pt x="20988" y="6618"/>
                  </a:cubicBezTo>
                  <a:cubicBezTo>
                    <a:pt x="20607" y="4158"/>
                    <a:pt x="20214" y="1697"/>
                    <a:pt x="19057" y="886"/>
                  </a:cubicBezTo>
                  <a:cubicBezTo>
                    <a:pt x="18479" y="271"/>
                    <a:pt x="17785" y="0"/>
                    <a:pt x="1699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99" name="Google Shape;1787;p63"/>
            <p:cNvSpPr/>
            <p:nvPr/>
          </p:nvSpPr>
          <p:spPr>
            <a:xfrm flipH="1">
              <a:off x="1998703" y="8526133"/>
              <a:ext cx="69607" cy="105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88" h="21600" fill="norm" stroke="1" extrusionOk="0">
                  <a:moveTo>
                    <a:pt x="13981" y="1996"/>
                  </a:moveTo>
                  <a:cubicBezTo>
                    <a:pt x="16514" y="2447"/>
                    <a:pt x="16514" y="2912"/>
                    <a:pt x="16514" y="3363"/>
                  </a:cubicBezTo>
                  <a:cubicBezTo>
                    <a:pt x="17790" y="6562"/>
                    <a:pt x="9524" y="14313"/>
                    <a:pt x="3181" y="17964"/>
                  </a:cubicBezTo>
                  <a:cubicBezTo>
                    <a:pt x="3181" y="12482"/>
                    <a:pt x="5714" y="7464"/>
                    <a:pt x="10152" y="2912"/>
                  </a:cubicBezTo>
                  <a:cubicBezTo>
                    <a:pt x="10800" y="2447"/>
                    <a:pt x="12076" y="1996"/>
                    <a:pt x="13333" y="1996"/>
                  </a:cubicBezTo>
                  <a:close/>
                  <a:moveTo>
                    <a:pt x="12705" y="0"/>
                  </a:moveTo>
                  <a:cubicBezTo>
                    <a:pt x="10838" y="0"/>
                    <a:pt x="9048" y="519"/>
                    <a:pt x="7619" y="1545"/>
                  </a:cubicBezTo>
                  <a:cubicBezTo>
                    <a:pt x="629" y="6097"/>
                    <a:pt x="0" y="19782"/>
                    <a:pt x="0" y="20233"/>
                  </a:cubicBezTo>
                  <a:cubicBezTo>
                    <a:pt x="0" y="20698"/>
                    <a:pt x="0" y="21149"/>
                    <a:pt x="629" y="21600"/>
                  </a:cubicBezTo>
                  <a:lnTo>
                    <a:pt x="1905" y="21600"/>
                  </a:lnTo>
                  <a:cubicBezTo>
                    <a:pt x="8895" y="18866"/>
                    <a:pt x="21600" y="8380"/>
                    <a:pt x="19695" y="2912"/>
                  </a:cubicBezTo>
                  <a:cubicBezTo>
                    <a:pt x="19048" y="1080"/>
                    <a:pt x="16514" y="178"/>
                    <a:pt x="14610" y="178"/>
                  </a:cubicBezTo>
                  <a:cubicBezTo>
                    <a:pt x="13981" y="55"/>
                    <a:pt x="13333" y="0"/>
                    <a:pt x="1270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0" name="Google Shape;1788;p63"/>
            <p:cNvSpPr/>
            <p:nvPr/>
          </p:nvSpPr>
          <p:spPr>
            <a:xfrm flipH="1">
              <a:off x="339292" y="8444534"/>
              <a:ext cx="129535" cy="91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6" h="21600" fill="norm" stroke="1" extrusionOk="0">
                  <a:moveTo>
                    <a:pt x="18205" y="2665"/>
                  </a:moveTo>
                  <a:cubicBezTo>
                    <a:pt x="18579" y="2665"/>
                    <a:pt x="18941" y="3201"/>
                    <a:pt x="18941" y="3721"/>
                  </a:cubicBezTo>
                  <a:cubicBezTo>
                    <a:pt x="19676" y="4777"/>
                    <a:pt x="19676" y="6874"/>
                    <a:pt x="18941" y="7931"/>
                  </a:cubicBezTo>
                  <a:cubicBezTo>
                    <a:pt x="17481" y="12140"/>
                    <a:pt x="11982" y="15814"/>
                    <a:pt x="3564" y="18447"/>
                  </a:cubicBezTo>
                  <a:cubicBezTo>
                    <a:pt x="8327" y="11084"/>
                    <a:pt x="14913" y="2665"/>
                    <a:pt x="17843" y="2665"/>
                  </a:cubicBezTo>
                  <a:close/>
                  <a:moveTo>
                    <a:pt x="18107" y="0"/>
                  </a:moveTo>
                  <a:cubicBezTo>
                    <a:pt x="12443" y="0"/>
                    <a:pt x="1336" y="17453"/>
                    <a:pt x="271" y="19503"/>
                  </a:cubicBezTo>
                  <a:cubicBezTo>
                    <a:pt x="-91" y="20023"/>
                    <a:pt x="-91" y="20544"/>
                    <a:pt x="271" y="21080"/>
                  </a:cubicBezTo>
                  <a:cubicBezTo>
                    <a:pt x="271" y="21080"/>
                    <a:pt x="633" y="21600"/>
                    <a:pt x="1007" y="21600"/>
                  </a:cubicBezTo>
                  <a:lnTo>
                    <a:pt x="1007" y="21080"/>
                  </a:lnTo>
                  <a:cubicBezTo>
                    <a:pt x="7230" y="20023"/>
                    <a:pt x="18205" y="16334"/>
                    <a:pt x="20774" y="8971"/>
                  </a:cubicBezTo>
                  <a:cubicBezTo>
                    <a:pt x="21509" y="6874"/>
                    <a:pt x="21509" y="4777"/>
                    <a:pt x="20774" y="2665"/>
                  </a:cubicBezTo>
                  <a:cubicBezTo>
                    <a:pt x="20411" y="1088"/>
                    <a:pt x="19676" y="32"/>
                    <a:pt x="18579" y="32"/>
                  </a:cubicBezTo>
                  <a:cubicBezTo>
                    <a:pt x="18425" y="16"/>
                    <a:pt x="18271" y="0"/>
                    <a:pt x="1810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1" name="Google Shape;1789;p63"/>
            <p:cNvSpPr/>
            <p:nvPr/>
          </p:nvSpPr>
          <p:spPr>
            <a:xfrm flipH="1">
              <a:off x="413123" y="8414333"/>
              <a:ext cx="61965" cy="121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69" h="21600" fill="norm" stroke="1" extrusionOk="0">
                  <a:moveTo>
                    <a:pt x="10830" y="1837"/>
                  </a:moveTo>
                  <a:cubicBezTo>
                    <a:pt x="12002" y="1837"/>
                    <a:pt x="12580" y="2239"/>
                    <a:pt x="13175" y="2239"/>
                  </a:cubicBezTo>
                  <a:cubicBezTo>
                    <a:pt x="14926" y="4609"/>
                    <a:pt x="9674" y="13306"/>
                    <a:pt x="3828" y="18436"/>
                  </a:cubicBezTo>
                  <a:cubicBezTo>
                    <a:pt x="2078" y="13697"/>
                    <a:pt x="2655" y="8958"/>
                    <a:pt x="5001" y="4206"/>
                  </a:cubicBezTo>
                  <a:cubicBezTo>
                    <a:pt x="5578" y="3021"/>
                    <a:pt x="7329" y="2239"/>
                    <a:pt x="9674" y="1837"/>
                  </a:cubicBezTo>
                  <a:close/>
                  <a:moveTo>
                    <a:pt x="11250" y="0"/>
                  </a:moveTo>
                  <a:cubicBezTo>
                    <a:pt x="10620" y="0"/>
                    <a:pt x="9902" y="71"/>
                    <a:pt x="9079" y="261"/>
                  </a:cubicBezTo>
                  <a:cubicBezTo>
                    <a:pt x="6156" y="652"/>
                    <a:pt x="3828" y="1837"/>
                    <a:pt x="2078" y="3815"/>
                  </a:cubicBezTo>
                  <a:cubicBezTo>
                    <a:pt x="-2596" y="9740"/>
                    <a:pt x="2078" y="20415"/>
                    <a:pt x="2078" y="20806"/>
                  </a:cubicBezTo>
                  <a:cubicBezTo>
                    <a:pt x="2078" y="21209"/>
                    <a:pt x="2078" y="21600"/>
                    <a:pt x="2655" y="21600"/>
                  </a:cubicBezTo>
                  <a:lnTo>
                    <a:pt x="3250" y="21600"/>
                  </a:lnTo>
                  <a:cubicBezTo>
                    <a:pt x="3828" y="21600"/>
                    <a:pt x="3828" y="21600"/>
                    <a:pt x="4406" y="21209"/>
                  </a:cubicBezTo>
                  <a:cubicBezTo>
                    <a:pt x="9674" y="17643"/>
                    <a:pt x="19004" y="5391"/>
                    <a:pt x="15503" y="1446"/>
                  </a:cubicBezTo>
                  <a:cubicBezTo>
                    <a:pt x="14610" y="841"/>
                    <a:pt x="13368" y="0"/>
                    <a:pt x="1125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2" name="Google Shape;1790;p63"/>
            <p:cNvSpPr/>
            <p:nvPr/>
          </p:nvSpPr>
          <p:spPr>
            <a:xfrm flipH="1">
              <a:off x="2304042" y="1615333"/>
              <a:ext cx="720478" cy="1872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6" h="21600" fill="norm" stroke="1" extrusionOk="0">
                  <a:moveTo>
                    <a:pt x="11984" y="0"/>
                  </a:moveTo>
                  <a:cubicBezTo>
                    <a:pt x="9680" y="1770"/>
                    <a:pt x="7572" y="3489"/>
                    <a:pt x="5663" y="5285"/>
                  </a:cubicBezTo>
                  <a:cubicBezTo>
                    <a:pt x="4676" y="6183"/>
                    <a:pt x="3754" y="7081"/>
                    <a:pt x="2897" y="8004"/>
                  </a:cubicBezTo>
                  <a:cubicBezTo>
                    <a:pt x="2502" y="8466"/>
                    <a:pt x="2040" y="8928"/>
                    <a:pt x="1645" y="9389"/>
                  </a:cubicBezTo>
                  <a:lnTo>
                    <a:pt x="1053" y="10107"/>
                  </a:lnTo>
                  <a:lnTo>
                    <a:pt x="788" y="10493"/>
                  </a:lnTo>
                  <a:cubicBezTo>
                    <a:pt x="658" y="10647"/>
                    <a:pt x="526" y="10800"/>
                    <a:pt x="461" y="10954"/>
                  </a:cubicBezTo>
                  <a:cubicBezTo>
                    <a:pt x="-264" y="12185"/>
                    <a:pt x="-134" y="13468"/>
                    <a:pt x="855" y="14674"/>
                  </a:cubicBezTo>
                  <a:cubicBezTo>
                    <a:pt x="1777" y="15777"/>
                    <a:pt x="3159" y="16777"/>
                    <a:pt x="5003" y="17676"/>
                  </a:cubicBezTo>
                  <a:cubicBezTo>
                    <a:pt x="6717" y="18496"/>
                    <a:pt x="8626" y="19266"/>
                    <a:pt x="10800" y="19933"/>
                  </a:cubicBezTo>
                  <a:cubicBezTo>
                    <a:pt x="11787" y="20240"/>
                    <a:pt x="12906" y="20523"/>
                    <a:pt x="13960" y="20805"/>
                  </a:cubicBezTo>
                  <a:cubicBezTo>
                    <a:pt x="15080" y="21112"/>
                    <a:pt x="16199" y="21369"/>
                    <a:pt x="17451" y="21600"/>
                  </a:cubicBezTo>
                  <a:lnTo>
                    <a:pt x="20217" y="19881"/>
                  </a:lnTo>
                  <a:cubicBezTo>
                    <a:pt x="19822" y="19779"/>
                    <a:pt x="19360" y="19599"/>
                    <a:pt x="18965" y="19445"/>
                  </a:cubicBezTo>
                  <a:cubicBezTo>
                    <a:pt x="18505" y="19317"/>
                    <a:pt x="18108" y="19163"/>
                    <a:pt x="17713" y="19009"/>
                  </a:cubicBezTo>
                  <a:cubicBezTo>
                    <a:pt x="16858" y="18701"/>
                    <a:pt x="16067" y="18368"/>
                    <a:pt x="15342" y="18035"/>
                  </a:cubicBezTo>
                  <a:cubicBezTo>
                    <a:pt x="13828" y="17393"/>
                    <a:pt x="12511" y="16700"/>
                    <a:pt x="11392" y="15982"/>
                  </a:cubicBezTo>
                  <a:cubicBezTo>
                    <a:pt x="10405" y="15315"/>
                    <a:pt x="9680" y="14597"/>
                    <a:pt x="9218" y="13827"/>
                  </a:cubicBezTo>
                  <a:cubicBezTo>
                    <a:pt x="8889" y="13186"/>
                    <a:pt x="9021" y="12519"/>
                    <a:pt x="9483" y="11878"/>
                  </a:cubicBezTo>
                  <a:cubicBezTo>
                    <a:pt x="9548" y="11801"/>
                    <a:pt x="9613" y="11724"/>
                    <a:pt x="9745" y="11647"/>
                  </a:cubicBezTo>
                  <a:lnTo>
                    <a:pt x="9878" y="11544"/>
                  </a:lnTo>
                  <a:lnTo>
                    <a:pt x="10008" y="11390"/>
                  </a:lnTo>
                  <a:lnTo>
                    <a:pt x="10667" y="10749"/>
                  </a:lnTo>
                  <a:lnTo>
                    <a:pt x="12116" y="9466"/>
                  </a:lnTo>
                  <a:cubicBezTo>
                    <a:pt x="13038" y="8619"/>
                    <a:pt x="14093" y="7773"/>
                    <a:pt x="15080" y="6927"/>
                  </a:cubicBezTo>
                  <a:cubicBezTo>
                    <a:pt x="17121" y="5233"/>
                    <a:pt x="19228" y="3515"/>
                    <a:pt x="21336" y="1873"/>
                  </a:cubicBezTo>
                  <a:lnTo>
                    <a:pt x="11984" y="0"/>
                  </a:lnTo>
                  <a:close/>
                </a:path>
              </a:pathLst>
            </a:custGeom>
            <a:solidFill>
              <a:srgbClr val="B6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3" name="Google Shape;1791;p63"/>
            <p:cNvSpPr/>
            <p:nvPr/>
          </p:nvSpPr>
          <p:spPr>
            <a:xfrm flipH="1">
              <a:off x="2211874" y="1426200"/>
              <a:ext cx="770436" cy="1023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07" h="21600" fill="norm" stroke="1" extrusionOk="0">
                  <a:moveTo>
                    <a:pt x="14272" y="0"/>
                  </a:moveTo>
                  <a:cubicBezTo>
                    <a:pt x="13294" y="0"/>
                    <a:pt x="12224" y="138"/>
                    <a:pt x="11082" y="425"/>
                  </a:cubicBezTo>
                  <a:cubicBezTo>
                    <a:pt x="5483" y="1834"/>
                    <a:pt x="0" y="17047"/>
                    <a:pt x="0" y="17047"/>
                  </a:cubicBezTo>
                  <a:lnTo>
                    <a:pt x="12890" y="21600"/>
                  </a:lnTo>
                  <a:cubicBezTo>
                    <a:pt x="12890" y="21600"/>
                    <a:pt x="17031" y="14277"/>
                    <a:pt x="19423" y="8501"/>
                  </a:cubicBezTo>
                  <a:cubicBezTo>
                    <a:pt x="21600" y="3281"/>
                    <a:pt x="19040" y="0"/>
                    <a:pt x="1427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4" name="Google Shape;1792;p63"/>
            <p:cNvSpPr/>
            <p:nvPr/>
          </p:nvSpPr>
          <p:spPr>
            <a:xfrm flipH="1">
              <a:off x="2211874" y="1426200"/>
              <a:ext cx="770436" cy="1023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07" h="21600" fill="norm" stroke="1" extrusionOk="0">
                  <a:moveTo>
                    <a:pt x="14272" y="0"/>
                  </a:moveTo>
                  <a:cubicBezTo>
                    <a:pt x="13294" y="0"/>
                    <a:pt x="12224" y="138"/>
                    <a:pt x="11082" y="425"/>
                  </a:cubicBezTo>
                  <a:cubicBezTo>
                    <a:pt x="5483" y="1834"/>
                    <a:pt x="0" y="17047"/>
                    <a:pt x="0" y="17047"/>
                  </a:cubicBezTo>
                  <a:lnTo>
                    <a:pt x="12890" y="21600"/>
                  </a:lnTo>
                  <a:cubicBezTo>
                    <a:pt x="12890" y="21600"/>
                    <a:pt x="17031" y="14277"/>
                    <a:pt x="19423" y="8501"/>
                  </a:cubicBezTo>
                  <a:cubicBezTo>
                    <a:pt x="21600" y="3281"/>
                    <a:pt x="19040" y="0"/>
                    <a:pt x="1427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5" name="Google Shape;1793;p63"/>
            <p:cNvSpPr/>
            <p:nvPr/>
          </p:nvSpPr>
          <p:spPr>
            <a:xfrm flipH="1">
              <a:off x="2192842" y="3294333"/>
              <a:ext cx="327555" cy="3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64" h="21600" fill="norm" stroke="1" extrusionOk="0">
                  <a:moveTo>
                    <a:pt x="7323" y="0"/>
                  </a:moveTo>
                  <a:lnTo>
                    <a:pt x="559" y="5588"/>
                  </a:lnTo>
                  <a:cubicBezTo>
                    <a:pt x="-2436" y="12539"/>
                    <a:pt x="7584" y="21600"/>
                    <a:pt x="7584" y="21600"/>
                  </a:cubicBezTo>
                  <a:lnTo>
                    <a:pt x="19164" y="8155"/>
                  </a:lnTo>
                  <a:lnTo>
                    <a:pt x="7323" y="0"/>
                  </a:ln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6" name="Google Shape;1794;p63"/>
            <p:cNvSpPr/>
            <p:nvPr/>
          </p:nvSpPr>
          <p:spPr>
            <a:xfrm flipH="1">
              <a:off x="2057176" y="3414400"/>
              <a:ext cx="333601" cy="335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816" y="0"/>
                  </a:moveTo>
                  <a:lnTo>
                    <a:pt x="0" y="12732"/>
                  </a:lnTo>
                  <a:lnTo>
                    <a:pt x="8495" y="21600"/>
                  </a:lnTo>
                  <a:lnTo>
                    <a:pt x="21600" y="12445"/>
                  </a:lnTo>
                  <a:lnTo>
                    <a:pt x="12816" y="0"/>
                  </a:ln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2109" name="Google Shape;1795;p63"/>
            <p:cNvGrpSpPr/>
            <p:nvPr/>
          </p:nvGrpSpPr>
          <p:grpSpPr>
            <a:xfrm>
              <a:off x="931288" y="3156466"/>
              <a:ext cx="463222" cy="455868"/>
              <a:chOff x="0" y="0"/>
              <a:chExt cx="463220" cy="455866"/>
            </a:xfrm>
          </p:grpSpPr>
          <p:sp>
            <p:nvSpPr>
              <p:cNvPr id="2107" name="Google Shape;1796;p63"/>
              <p:cNvSpPr/>
              <p:nvPr/>
            </p:nvSpPr>
            <p:spPr>
              <a:xfrm>
                <a:off x="-1" y="0"/>
                <a:ext cx="327555" cy="318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64" h="21600" fill="norm" stroke="1" extrusionOk="0">
                    <a:moveTo>
                      <a:pt x="7323" y="0"/>
                    </a:moveTo>
                    <a:lnTo>
                      <a:pt x="559" y="5588"/>
                    </a:lnTo>
                    <a:cubicBezTo>
                      <a:pt x="-2436" y="12539"/>
                      <a:pt x="7584" y="21600"/>
                      <a:pt x="7584" y="21600"/>
                    </a:cubicBezTo>
                    <a:lnTo>
                      <a:pt x="19164" y="8155"/>
                    </a:lnTo>
                    <a:lnTo>
                      <a:pt x="7323" y="0"/>
                    </a:lnTo>
                    <a:close/>
                  </a:path>
                </a:pathLst>
              </a:custGeom>
              <a:solidFill>
                <a:srgbClr val="B55B5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108" name="Google Shape;1797;p63"/>
              <p:cNvSpPr/>
              <p:nvPr/>
            </p:nvSpPr>
            <p:spPr>
              <a:xfrm>
                <a:off x="129620" y="120066"/>
                <a:ext cx="333601" cy="3358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816" y="0"/>
                    </a:moveTo>
                    <a:lnTo>
                      <a:pt x="0" y="12732"/>
                    </a:lnTo>
                    <a:lnTo>
                      <a:pt x="8495" y="21600"/>
                    </a:lnTo>
                    <a:lnTo>
                      <a:pt x="21600" y="12445"/>
                    </a:lnTo>
                    <a:lnTo>
                      <a:pt x="12816" y="0"/>
                    </a:lnTo>
                    <a:close/>
                  </a:path>
                </a:pathLst>
              </a:custGeom>
              <a:solidFill>
                <a:srgbClr val="B55B5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sp>
        <p:nvSpPr>
          <p:cNvPr id="2111" name="Google Shape;691;p25"/>
          <p:cNvSpPr/>
          <p:nvPr/>
        </p:nvSpPr>
        <p:spPr>
          <a:xfrm>
            <a:off x="15456766" y="3394338"/>
            <a:ext cx="4566005" cy="205993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112" name="Google Shape;847;p31"/>
          <p:cNvSpPr/>
          <p:nvPr/>
        </p:nvSpPr>
        <p:spPr>
          <a:xfrm>
            <a:off x="1920447" y="11922721"/>
            <a:ext cx="20543631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2115" name="Google Shape;2502;p79"/>
          <p:cNvGrpSpPr/>
          <p:nvPr/>
        </p:nvGrpSpPr>
        <p:grpSpPr>
          <a:xfrm>
            <a:off x="6189902" y="9069004"/>
            <a:ext cx="492966" cy="427333"/>
            <a:chOff x="162" y="162"/>
            <a:chExt cx="492965" cy="427331"/>
          </a:xfrm>
        </p:grpSpPr>
        <p:sp>
          <p:nvSpPr>
            <p:cNvPr id="2113" name="Google Shape;2503;p79"/>
            <p:cNvSpPr/>
            <p:nvPr/>
          </p:nvSpPr>
          <p:spPr>
            <a:xfrm>
              <a:off x="143051" y="162"/>
              <a:ext cx="350078" cy="4273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666" y="10833"/>
                  </a:lnTo>
                  <a:lnTo>
                    <a:pt x="0" y="21600"/>
                  </a:lnTo>
                  <a:lnTo>
                    <a:pt x="12934" y="21600"/>
                  </a:lnTo>
                  <a:lnTo>
                    <a:pt x="21600" y="10833"/>
                  </a:lnTo>
                  <a:lnTo>
                    <a:pt x="12934" y="0"/>
                  </a:lnTo>
                  <a:close/>
                </a:path>
              </a:pathLst>
            </a:custGeom>
            <a:noFill/>
            <a:ln w="25400" cap="flat">
              <a:solidFill>
                <a:srgbClr val="869FB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4" name="Google Shape;2504;p79"/>
            <p:cNvSpPr/>
            <p:nvPr/>
          </p:nvSpPr>
          <p:spPr>
            <a:xfrm>
              <a:off x="162" y="162"/>
              <a:ext cx="221316" cy="4273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3708" y="10833"/>
                  </a:lnTo>
                  <a:lnTo>
                    <a:pt x="0" y="21600"/>
                  </a:lnTo>
                  <a:lnTo>
                    <a:pt x="7876" y="21600"/>
                  </a:lnTo>
                  <a:lnTo>
                    <a:pt x="21600" y="10833"/>
                  </a:lnTo>
                  <a:lnTo>
                    <a:pt x="7876" y="0"/>
                  </a:lnTo>
                  <a:close/>
                </a:path>
              </a:pathLst>
            </a:custGeom>
            <a:noFill/>
            <a:ln w="25400" cap="flat">
              <a:solidFill>
                <a:srgbClr val="869FB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2116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8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058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3" name="تجميع"/>
          <p:cNvGrpSpPr/>
          <p:nvPr/>
        </p:nvGrpSpPr>
        <p:grpSpPr>
          <a:xfrm>
            <a:off x="4338040" y="2067433"/>
            <a:ext cx="13502414" cy="10430614"/>
            <a:chOff x="0" y="0"/>
            <a:chExt cx="13502413" cy="10430612"/>
          </a:xfrm>
        </p:grpSpPr>
        <p:pic>
          <p:nvPicPr>
            <p:cNvPr id="1097" name="IMG_2583.png" descr="IMG_2583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3502414" cy="104306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98" name="خط"/>
            <p:cNvSpPr/>
            <p:nvPr/>
          </p:nvSpPr>
          <p:spPr>
            <a:xfrm flipV="1">
              <a:off x="9103183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1099" name="خط"/>
            <p:cNvSpPr/>
            <p:nvPr/>
          </p:nvSpPr>
          <p:spPr>
            <a:xfrm flipV="1">
              <a:off x="4350738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1100" name="مستطيل مستدير الزوايا"/>
            <p:cNvSpPr/>
            <p:nvPr/>
          </p:nvSpPr>
          <p:spPr>
            <a:xfrm>
              <a:off x="952891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01" name="مستطيل مستدير الزوايا"/>
            <p:cNvSpPr/>
            <p:nvPr/>
          </p:nvSpPr>
          <p:spPr>
            <a:xfrm>
              <a:off x="49517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02" name="مستطيل مستدير الزوايا"/>
            <p:cNvSpPr/>
            <p:nvPr/>
          </p:nvSpPr>
          <p:spPr>
            <a:xfrm>
              <a:off x="5089880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104" name="ماذا أعرف"/>
          <p:cNvSpPr txBox="1"/>
          <p:nvPr/>
        </p:nvSpPr>
        <p:spPr>
          <a:xfrm>
            <a:off x="14515183" y="5537896"/>
            <a:ext cx="2130594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D3E00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أعرف</a:t>
            </a:r>
          </a:p>
        </p:txBody>
      </p:sp>
      <p:sp>
        <p:nvSpPr>
          <p:cNvPr id="1105" name="ماذا أريد أن أعرف"/>
          <p:cNvSpPr txBox="1"/>
          <p:nvPr/>
        </p:nvSpPr>
        <p:spPr>
          <a:xfrm>
            <a:off x="9130522" y="5544246"/>
            <a:ext cx="3917450" cy="11353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>
            <a:spAutoFit/>
          </a:bodyPr>
          <a:lstStyle>
            <a:lvl1pPr algn="ctr" defTabSz="1828800">
              <a:defRPr sz="5200">
                <a:solidFill>
                  <a:srgbClr val="AD3E00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أريد أن أعرف</a:t>
            </a:r>
          </a:p>
        </p:txBody>
      </p:sp>
      <p:sp>
        <p:nvSpPr>
          <p:cNvPr id="1106" name="ماذا تعلمت"/>
          <p:cNvSpPr txBox="1"/>
          <p:nvPr/>
        </p:nvSpPr>
        <p:spPr>
          <a:xfrm>
            <a:off x="5440641" y="5544246"/>
            <a:ext cx="2222670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D3E00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تعلمت</a:t>
            </a:r>
          </a:p>
        </p:txBody>
      </p:sp>
      <p:sp>
        <p:nvSpPr>
          <p:cNvPr id="1107" name="جدول التعلم"/>
          <p:cNvSpPr txBox="1"/>
          <p:nvPr/>
        </p:nvSpPr>
        <p:spPr>
          <a:xfrm>
            <a:off x="19030301" y="5174214"/>
            <a:ext cx="3979768" cy="141439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/>
          <a:lstStyle>
            <a:lvl1pPr algn="ctr" defTabSz="1828800">
              <a:defRPr sz="6900">
                <a:solidFill>
                  <a:srgbClr val="000000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جدول التعلم</a:t>
            </a:r>
          </a:p>
        </p:txBody>
      </p:sp>
      <p:grpSp>
        <p:nvGrpSpPr>
          <p:cNvPr id="1181" name="Google Shape;1372;p52"/>
          <p:cNvGrpSpPr/>
          <p:nvPr/>
        </p:nvGrpSpPr>
        <p:grpSpPr>
          <a:xfrm>
            <a:off x="19030301" y="6219503"/>
            <a:ext cx="3991776" cy="3495952"/>
            <a:chOff x="0" y="0"/>
            <a:chExt cx="3991774" cy="3495950"/>
          </a:xfrm>
        </p:grpSpPr>
        <p:sp>
          <p:nvSpPr>
            <p:cNvPr id="1108" name="Google Shape;1373;p52"/>
            <p:cNvSpPr/>
            <p:nvPr/>
          </p:nvSpPr>
          <p:spPr>
            <a:xfrm>
              <a:off x="262648" y="352262"/>
              <a:ext cx="3045264" cy="25057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07" h="21600" fill="norm" stroke="1" extrusionOk="0">
                  <a:moveTo>
                    <a:pt x="11153" y="0"/>
                  </a:moveTo>
                  <a:cubicBezTo>
                    <a:pt x="7945" y="0"/>
                    <a:pt x="4350" y="1470"/>
                    <a:pt x="2405" y="3762"/>
                  </a:cubicBezTo>
                  <a:cubicBezTo>
                    <a:pt x="-1485" y="8340"/>
                    <a:pt x="-442" y="17070"/>
                    <a:pt x="3993" y="20193"/>
                  </a:cubicBezTo>
                  <a:cubicBezTo>
                    <a:pt x="5350" y="21148"/>
                    <a:pt x="6941" y="21600"/>
                    <a:pt x="8569" y="21600"/>
                  </a:cubicBezTo>
                  <a:cubicBezTo>
                    <a:pt x="11858" y="21600"/>
                    <a:pt x="15302" y="19756"/>
                    <a:pt x="17289" y="16481"/>
                  </a:cubicBezTo>
                  <a:cubicBezTo>
                    <a:pt x="20115" y="11832"/>
                    <a:pt x="19437" y="3982"/>
                    <a:pt x="15392" y="1164"/>
                  </a:cubicBezTo>
                  <a:cubicBezTo>
                    <a:pt x="14240" y="362"/>
                    <a:pt x="12745" y="0"/>
                    <a:pt x="11153" y="0"/>
                  </a:cubicBezTo>
                  <a:close/>
                </a:path>
              </a:pathLst>
            </a:custGeom>
            <a:solidFill>
              <a:srgbClr val="EEEEE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09" name="Google Shape;1374;p52"/>
            <p:cNvSpPr/>
            <p:nvPr/>
          </p:nvSpPr>
          <p:spPr>
            <a:xfrm>
              <a:off x="450407" y="1507467"/>
              <a:ext cx="3106612" cy="1836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533" y="4113"/>
                    <a:pt x="19245" y="5289"/>
                    <a:pt x="17853" y="5289"/>
                  </a:cubicBezTo>
                  <a:cubicBezTo>
                    <a:pt x="15992" y="5289"/>
                    <a:pt x="13946" y="3185"/>
                    <a:pt x="11995" y="3185"/>
                  </a:cubicBezTo>
                  <a:cubicBezTo>
                    <a:pt x="11305" y="3185"/>
                    <a:pt x="10627" y="3449"/>
                    <a:pt x="9973" y="4163"/>
                  </a:cubicBezTo>
                  <a:cubicBezTo>
                    <a:pt x="7860" y="6468"/>
                    <a:pt x="7975" y="12974"/>
                    <a:pt x="5942" y="15433"/>
                  </a:cubicBezTo>
                  <a:cubicBezTo>
                    <a:pt x="5387" y="16105"/>
                    <a:pt x="4539" y="16450"/>
                    <a:pt x="3643" y="16450"/>
                  </a:cubicBezTo>
                  <a:cubicBezTo>
                    <a:pt x="2230" y="16450"/>
                    <a:pt x="697" y="15593"/>
                    <a:pt x="0" y="13816"/>
                  </a:cubicBez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0" name="Google Shape;1375;p52"/>
            <p:cNvSpPr/>
            <p:nvPr/>
          </p:nvSpPr>
          <p:spPr>
            <a:xfrm>
              <a:off x="-1" y="3262934"/>
              <a:ext cx="3991776" cy="2330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1" name="Google Shape;1376;p52"/>
            <p:cNvSpPr/>
            <p:nvPr/>
          </p:nvSpPr>
          <p:spPr>
            <a:xfrm>
              <a:off x="1314958" y="-1"/>
              <a:ext cx="466448" cy="308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7" h="21600" fill="norm" stroke="1" extrusionOk="0">
                  <a:moveTo>
                    <a:pt x="14781" y="0"/>
                  </a:moveTo>
                  <a:cubicBezTo>
                    <a:pt x="13960" y="0"/>
                    <a:pt x="13037" y="176"/>
                    <a:pt x="12000" y="566"/>
                  </a:cubicBezTo>
                  <a:cubicBezTo>
                    <a:pt x="4829" y="3214"/>
                    <a:pt x="6985" y="17381"/>
                    <a:pt x="0" y="18936"/>
                  </a:cubicBezTo>
                  <a:cubicBezTo>
                    <a:pt x="0" y="18936"/>
                    <a:pt x="3593" y="21600"/>
                    <a:pt x="7219" y="21600"/>
                  </a:cubicBezTo>
                  <a:cubicBezTo>
                    <a:pt x="9718" y="21600"/>
                    <a:pt x="12233" y="20333"/>
                    <a:pt x="13597" y="16057"/>
                  </a:cubicBezTo>
                  <a:cubicBezTo>
                    <a:pt x="14534" y="13134"/>
                    <a:pt x="15484" y="12191"/>
                    <a:pt x="16321" y="12191"/>
                  </a:cubicBezTo>
                  <a:cubicBezTo>
                    <a:pt x="17841" y="12191"/>
                    <a:pt x="18985" y="15307"/>
                    <a:pt x="18985" y="15307"/>
                  </a:cubicBezTo>
                  <a:lnTo>
                    <a:pt x="20806" y="14560"/>
                  </a:lnTo>
                  <a:cubicBezTo>
                    <a:pt x="21336" y="12143"/>
                    <a:pt x="21600" y="0"/>
                    <a:pt x="147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2" name="Google Shape;1377;p52"/>
            <p:cNvSpPr/>
            <p:nvPr/>
          </p:nvSpPr>
          <p:spPr>
            <a:xfrm>
              <a:off x="1722034" y="198951"/>
              <a:ext cx="72208" cy="470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55" h="21600" fill="norm" stroke="1" extrusionOk="0">
                  <a:moveTo>
                    <a:pt x="16401" y="0"/>
                  </a:moveTo>
                  <a:cubicBezTo>
                    <a:pt x="12646" y="0"/>
                    <a:pt x="2979" y="4358"/>
                    <a:pt x="1057" y="6113"/>
                  </a:cubicBezTo>
                  <a:cubicBezTo>
                    <a:pt x="-1010" y="7630"/>
                    <a:pt x="141" y="17445"/>
                    <a:pt x="2897" y="21600"/>
                  </a:cubicBezTo>
                  <a:lnTo>
                    <a:pt x="20135" y="15181"/>
                  </a:lnTo>
                  <a:cubicBezTo>
                    <a:pt x="20135" y="15181"/>
                    <a:pt x="20590" y="1211"/>
                    <a:pt x="17145" y="79"/>
                  </a:cubicBezTo>
                  <a:cubicBezTo>
                    <a:pt x="16931" y="23"/>
                    <a:pt x="16683" y="0"/>
                    <a:pt x="1640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3" name="Google Shape;1378;p52"/>
            <p:cNvSpPr/>
            <p:nvPr/>
          </p:nvSpPr>
          <p:spPr>
            <a:xfrm>
              <a:off x="1168385" y="2477420"/>
              <a:ext cx="154793" cy="187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029" y="0"/>
                  </a:moveTo>
                  <a:lnTo>
                    <a:pt x="0" y="20745"/>
                  </a:lnTo>
                  <a:lnTo>
                    <a:pt x="10571" y="21600"/>
                  </a:lnTo>
                  <a:lnTo>
                    <a:pt x="21600" y="852"/>
                  </a:lnTo>
                  <a:lnTo>
                    <a:pt x="11029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4" name="Google Shape;1379;p52"/>
            <p:cNvSpPr/>
            <p:nvPr/>
          </p:nvSpPr>
          <p:spPr>
            <a:xfrm>
              <a:off x="486617" y="2131599"/>
              <a:ext cx="208333" cy="126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099" y="0"/>
                  </a:moveTo>
                  <a:lnTo>
                    <a:pt x="0" y="9536"/>
                  </a:lnTo>
                  <a:lnTo>
                    <a:pt x="3501" y="21600"/>
                  </a:lnTo>
                  <a:lnTo>
                    <a:pt x="21600" y="11921"/>
                  </a:lnTo>
                  <a:lnTo>
                    <a:pt x="18099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5" name="Google Shape;1380;p52"/>
            <p:cNvSpPr/>
            <p:nvPr/>
          </p:nvSpPr>
          <p:spPr>
            <a:xfrm>
              <a:off x="442862" y="2143867"/>
              <a:ext cx="103047" cy="2357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2" h="21600" fill="norm" stroke="1" extrusionOk="0">
                  <a:moveTo>
                    <a:pt x="5649" y="0"/>
                  </a:moveTo>
                  <a:cubicBezTo>
                    <a:pt x="4257" y="0"/>
                    <a:pt x="3079" y="434"/>
                    <a:pt x="2921" y="1063"/>
                  </a:cubicBezTo>
                  <a:cubicBezTo>
                    <a:pt x="2579" y="3931"/>
                    <a:pt x="2747" y="5288"/>
                    <a:pt x="2237" y="8835"/>
                  </a:cubicBezTo>
                  <a:cubicBezTo>
                    <a:pt x="1895" y="11024"/>
                    <a:pt x="539" y="15776"/>
                    <a:pt x="29" y="18793"/>
                  </a:cubicBezTo>
                  <a:cubicBezTo>
                    <a:pt x="-308" y="20754"/>
                    <a:pt x="2380" y="21600"/>
                    <a:pt x="4537" y="21600"/>
                  </a:cubicBezTo>
                  <a:cubicBezTo>
                    <a:pt x="5695" y="21600"/>
                    <a:pt x="6705" y="21356"/>
                    <a:pt x="7001" y="20906"/>
                  </a:cubicBezTo>
                  <a:cubicBezTo>
                    <a:pt x="10576" y="15398"/>
                    <a:pt x="14998" y="12985"/>
                    <a:pt x="18742" y="11173"/>
                  </a:cubicBezTo>
                  <a:cubicBezTo>
                    <a:pt x="19420" y="10872"/>
                    <a:pt x="19930" y="10495"/>
                    <a:pt x="19930" y="10042"/>
                  </a:cubicBezTo>
                  <a:lnTo>
                    <a:pt x="21292" y="1970"/>
                  </a:lnTo>
                  <a:cubicBezTo>
                    <a:pt x="21292" y="1667"/>
                    <a:pt x="20782" y="1441"/>
                    <a:pt x="20272" y="1366"/>
                  </a:cubicBezTo>
                  <a:lnTo>
                    <a:pt x="5981" y="7"/>
                  </a:lnTo>
                  <a:cubicBezTo>
                    <a:pt x="5869" y="2"/>
                    <a:pt x="5756" y="0"/>
                    <a:pt x="564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6" name="Google Shape;1381;p52"/>
            <p:cNvSpPr/>
            <p:nvPr/>
          </p:nvSpPr>
          <p:spPr>
            <a:xfrm>
              <a:off x="1133225" y="2642110"/>
              <a:ext cx="259240" cy="938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0" h="21600" fill="norm" stroke="1" extrusionOk="0">
                  <a:moveTo>
                    <a:pt x="2299" y="0"/>
                  </a:moveTo>
                  <a:cubicBezTo>
                    <a:pt x="1969" y="0"/>
                    <a:pt x="1769" y="375"/>
                    <a:pt x="1703" y="1324"/>
                  </a:cubicBezTo>
                  <a:lnTo>
                    <a:pt x="47" y="18191"/>
                  </a:lnTo>
                  <a:cubicBezTo>
                    <a:pt x="-152" y="19896"/>
                    <a:pt x="313" y="21600"/>
                    <a:pt x="909" y="21600"/>
                  </a:cubicBezTo>
                  <a:lnTo>
                    <a:pt x="18135" y="21600"/>
                  </a:lnTo>
                  <a:cubicBezTo>
                    <a:pt x="20850" y="21600"/>
                    <a:pt x="21448" y="13641"/>
                    <a:pt x="20320" y="12885"/>
                  </a:cubicBezTo>
                  <a:cubicBezTo>
                    <a:pt x="15285" y="9664"/>
                    <a:pt x="12304" y="5306"/>
                    <a:pt x="10780" y="1136"/>
                  </a:cubicBezTo>
                  <a:cubicBezTo>
                    <a:pt x="10516" y="375"/>
                    <a:pt x="10117" y="0"/>
                    <a:pt x="971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7" name="Google Shape;1382;p52"/>
            <p:cNvSpPr/>
            <p:nvPr/>
          </p:nvSpPr>
          <p:spPr>
            <a:xfrm>
              <a:off x="1202968" y="2477420"/>
              <a:ext cx="119397" cy="1004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43" y="0"/>
                  </a:moveTo>
                  <a:lnTo>
                    <a:pt x="0" y="21600"/>
                  </a:lnTo>
                  <a:lnTo>
                    <a:pt x="14299" y="21600"/>
                  </a:lnTo>
                  <a:lnTo>
                    <a:pt x="21600" y="1592"/>
                  </a:lnTo>
                  <a:lnTo>
                    <a:pt x="8043" y="0"/>
                  </a:lnTo>
                  <a:close/>
                </a:path>
              </a:pathLst>
            </a:custGeom>
            <a:solidFill>
              <a:srgbClr val="CE6F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8" name="Google Shape;1383;p52"/>
            <p:cNvSpPr/>
            <p:nvPr/>
          </p:nvSpPr>
          <p:spPr>
            <a:xfrm>
              <a:off x="570617" y="2131599"/>
              <a:ext cx="124333" cy="98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734" y="0"/>
                  </a:moveTo>
                  <a:lnTo>
                    <a:pt x="0" y="6302"/>
                  </a:lnTo>
                  <a:lnTo>
                    <a:pt x="6008" y="21600"/>
                  </a:lnTo>
                  <a:lnTo>
                    <a:pt x="21600" y="15298"/>
                  </a:lnTo>
                  <a:lnTo>
                    <a:pt x="15734" y="0"/>
                  </a:lnTo>
                  <a:close/>
                </a:path>
              </a:pathLst>
            </a:custGeom>
            <a:solidFill>
              <a:srgbClr val="CE6F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9" name="Google Shape;1384;p52"/>
            <p:cNvSpPr/>
            <p:nvPr/>
          </p:nvSpPr>
          <p:spPr>
            <a:xfrm>
              <a:off x="524086" y="2257585"/>
              <a:ext cx="18811" cy="40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03" h="21600" fill="norm" stroke="1" extrusionOk="0">
                  <a:moveTo>
                    <a:pt x="5219" y="3529"/>
                  </a:moveTo>
                  <a:cubicBezTo>
                    <a:pt x="10103" y="8817"/>
                    <a:pt x="14965" y="16749"/>
                    <a:pt x="12878" y="18956"/>
                  </a:cubicBezTo>
                  <a:cubicBezTo>
                    <a:pt x="12878" y="19392"/>
                    <a:pt x="11501" y="19842"/>
                    <a:pt x="10791" y="19842"/>
                  </a:cubicBezTo>
                  <a:cubicBezTo>
                    <a:pt x="8704" y="19842"/>
                    <a:pt x="6617" y="19392"/>
                    <a:pt x="5219" y="18520"/>
                  </a:cubicBezTo>
                  <a:cubicBezTo>
                    <a:pt x="2443" y="16312"/>
                    <a:pt x="2443" y="10575"/>
                    <a:pt x="5219" y="3529"/>
                  </a:cubicBezTo>
                  <a:close/>
                  <a:moveTo>
                    <a:pt x="5219" y="0"/>
                  </a:moveTo>
                  <a:cubicBezTo>
                    <a:pt x="4530" y="0"/>
                    <a:pt x="3842" y="436"/>
                    <a:pt x="3842" y="872"/>
                  </a:cubicBezTo>
                  <a:cubicBezTo>
                    <a:pt x="1045" y="5724"/>
                    <a:pt x="-2440" y="15427"/>
                    <a:pt x="2443" y="19842"/>
                  </a:cubicBezTo>
                  <a:cubicBezTo>
                    <a:pt x="4530" y="21164"/>
                    <a:pt x="7306" y="21600"/>
                    <a:pt x="10103" y="21600"/>
                  </a:cubicBezTo>
                  <a:lnTo>
                    <a:pt x="10791" y="21600"/>
                  </a:lnTo>
                  <a:cubicBezTo>
                    <a:pt x="12190" y="21600"/>
                    <a:pt x="14277" y="21164"/>
                    <a:pt x="14965" y="19842"/>
                  </a:cubicBezTo>
                  <a:cubicBezTo>
                    <a:pt x="19160" y="14990"/>
                    <a:pt x="8016" y="1758"/>
                    <a:pt x="6617" y="436"/>
                  </a:cubicBezTo>
                  <a:cubicBezTo>
                    <a:pt x="5929" y="0"/>
                    <a:pt x="5219" y="0"/>
                    <a:pt x="521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0" name="Google Shape;1385;p52"/>
            <p:cNvSpPr/>
            <p:nvPr/>
          </p:nvSpPr>
          <p:spPr>
            <a:xfrm>
              <a:off x="528000" y="2257585"/>
              <a:ext cx="35213" cy="246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2" h="21600" fill="norm" stroke="1" extrusionOk="0">
                  <a:moveTo>
                    <a:pt x="3394" y="3586"/>
                  </a:moveTo>
                  <a:cubicBezTo>
                    <a:pt x="8918" y="3586"/>
                    <a:pt x="13931" y="6480"/>
                    <a:pt x="17950" y="11513"/>
                  </a:cubicBezTo>
                  <a:cubicBezTo>
                    <a:pt x="18958" y="12247"/>
                    <a:pt x="18958" y="14407"/>
                    <a:pt x="18958" y="15854"/>
                  </a:cubicBezTo>
                  <a:cubicBezTo>
                    <a:pt x="18462" y="18014"/>
                    <a:pt x="17950" y="18014"/>
                    <a:pt x="17453" y="18014"/>
                  </a:cubicBezTo>
                  <a:cubicBezTo>
                    <a:pt x="17212" y="18101"/>
                    <a:pt x="16941" y="18166"/>
                    <a:pt x="16670" y="18166"/>
                  </a:cubicBezTo>
                  <a:cubicBezTo>
                    <a:pt x="12967" y="18166"/>
                    <a:pt x="6661" y="9634"/>
                    <a:pt x="3394" y="3586"/>
                  </a:cubicBezTo>
                  <a:close/>
                  <a:moveTo>
                    <a:pt x="1377" y="0"/>
                  </a:moveTo>
                  <a:cubicBezTo>
                    <a:pt x="881" y="0"/>
                    <a:pt x="384" y="0"/>
                    <a:pt x="384" y="713"/>
                  </a:cubicBezTo>
                  <a:cubicBezTo>
                    <a:pt x="-128" y="1426"/>
                    <a:pt x="-128" y="1426"/>
                    <a:pt x="384" y="2160"/>
                  </a:cubicBezTo>
                  <a:cubicBezTo>
                    <a:pt x="2386" y="8640"/>
                    <a:pt x="11432" y="21600"/>
                    <a:pt x="16941" y="21600"/>
                  </a:cubicBezTo>
                  <a:lnTo>
                    <a:pt x="17950" y="20887"/>
                  </a:lnTo>
                  <a:cubicBezTo>
                    <a:pt x="19455" y="20887"/>
                    <a:pt x="20960" y="18727"/>
                    <a:pt x="21472" y="15854"/>
                  </a:cubicBezTo>
                  <a:cubicBezTo>
                    <a:pt x="21472" y="13673"/>
                    <a:pt x="20960" y="10800"/>
                    <a:pt x="19967" y="8640"/>
                  </a:cubicBezTo>
                  <a:cubicBezTo>
                    <a:pt x="15436" y="1426"/>
                    <a:pt x="1889" y="0"/>
                    <a:pt x="1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1" name="Google Shape;1386;p52"/>
            <p:cNvSpPr/>
            <p:nvPr/>
          </p:nvSpPr>
          <p:spPr>
            <a:xfrm>
              <a:off x="1268500" y="2637420"/>
              <a:ext cx="49742" cy="196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9" h="21600" fill="norm" stroke="1" extrusionOk="0">
                  <a:moveTo>
                    <a:pt x="18300" y="3654"/>
                  </a:moveTo>
                  <a:cubicBezTo>
                    <a:pt x="18863" y="3654"/>
                    <a:pt x="19309" y="3817"/>
                    <a:pt x="19616" y="4223"/>
                  </a:cubicBezTo>
                  <a:cubicBezTo>
                    <a:pt x="19616" y="5143"/>
                    <a:pt x="19616" y="5143"/>
                    <a:pt x="19616" y="6929"/>
                  </a:cubicBezTo>
                  <a:cubicBezTo>
                    <a:pt x="19616" y="9636"/>
                    <a:pt x="19266" y="11450"/>
                    <a:pt x="18205" y="13263"/>
                  </a:cubicBezTo>
                  <a:cubicBezTo>
                    <a:pt x="16963" y="15889"/>
                    <a:pt x="14532" y="17296"/>
                    <a:pt x="11305" y="17296"/>
                  </a:cubicBezTo>
                  <a:cubicBezTo>
                    <a:pt x="9002" y="17296"/>
                    <a:pt x="6285" y="16565"/>
                    <a:pt x="3334" y="15050"/>
                  </a:cubicBezTo>
                  <a:cubicBezTo>
                    <a:pt x="8461" y="9690"/>
                    <a:pt x="15127" y="3654"/>
                    <a:pt x="18300" y="3654"/>
                  </a:cubicBezTo>
                  <a:close/>
                  <a:moveTo>
                    <a:pt x="17791" y="0"/>
                  </a:moveTo>
                  <a:cubicBezTo>
                    <a:pt x="12484" y="0"/>
                    <a:pt x="2570" y="11152"/>
                    <a:pt x="500" y="14156"/>
                  </a:cubicBezTo>
                  <a:cubicBezTo>
                    <a:pt x="150" y="14156"/>
                    <a:pt x="-211" y="15050"/>
                    <a:pt x="150" y="15970"/>
                  </a:cubicBezTo>
                  <a:cubicBezTo>
                    <a:pt x="150" y="16863"/>
                    <a:pt x="150" y="17783"/>
                    <a:pt x="500" y="17783"/>
                  </a:cubicBezTo>
                  <a:cubicBezTo>
                    <a:pt x="4045" y="19570"/>
                    <a:pt x="7941" y="21383"/>
                    <a:pt x="11475" y="21383"/>
                  </a:cubicBezTo>
                  <a:cubicBezTo>
                    <a:pt x="11964" y="21546"/>
                    <a:pt x="12452" y="21600"/>
                    <a:pt x="12929" y="21600"/>
                  </a:cubicBezTo>
                  <a:cubicBezTo>
                    <a:pt x="15265" y="21600"/>
                    <a:pt x="17504" y="19868"/>
                    <a:pt x="19266" y="16863"/>
                  </a:cubicBezTo>
                  <a:cubicBezTo>
                    <a:pt x="20678" y="14156"/>
                    <a:pt x="21389" y="10556"/>
                    <a:pt x="21389" y="6929"/>
                  </a:cubicBezTo>
                  <a:cubicBezTo>
                    <a:pt x="21389" y="4223"/>
                    <a:pt x="21039" y="2409"/>
                    <a:pt x="20328" y="1516"/>
                  </a:cubicBezTo>
                  <a:cubicBezTo>
                    <a:pt x="19733" y="460"/>
                    <a:pt x="18852" y="0"/>
                    <a:pt x="1779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2" name="Google Shape;1387;p52"/>
            <p:cNvSpPr/>
            <p:nvPr/>
          </p:nvSpPr>
          <p:spPr>
            <a:xfrm>
              <a:off x="1268475" y="2618981"/>
              <a:ext cx="33325" cy="354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4" h="21600" fill="norm" stroke="1" extrusionOk="0">
                  <a:moveTo>
                    <a:pt x="16175" y="2540"/>
                  </a:moveTo>
                  <a:cubicBezTo>
                    <a:pt x="17208" y="2540"/>
                    <a:pt x="18225" y="3051"/>
                    <a:pt x="18225" y="3547"/>
                  </a:cubicBezTo>
                  <a:cubicBezTo>
                    <a:pt x="18750" y="6554"/>
                    <a:pt x="8975" y="15076"/>
                    <a:pt x="2808" y="18594"/>
                  </a:cubicBezTo>
                  <a:cubicBezTo>
                    <a:pt x="4350" y="13573"/>
                    <a:pt x="8451" y="2540"/>
                    <a:pt x="15651" y="2540"/>
                  </a:cubicBezTo>
                  <a:close/>
                  <a:moveTo>
                    <a:pt x="15836" y="0"/>
                  </a:moveTo>
                  <a:cubicBezTo>
                    <a:pt x="4643" y="0"/>
                    <a:pt x="233" y="19120"/>
                    <a:pt x="233" y="20097"/>
                  </a:cubicBezTo>
                  <a:cubicBezTo>
                    <a:pt x="-291" y="20593"/>
                    <a:pt x="233" y="21104"/>
                    <a:pt x="233" y="21104"/>
                  </a:cubicBezTo>
                  <a:cubicBezTo>
                    <a:pt x="480" y="21344"/>
                    <a:pt x="619" y="21480"/>
                    <a:pt x="742" y="21480"/>
                  </a:cubicBezTo>
                  <a:cubicBezTo>
                    <a:pt x="865" y="21480"/>
                    <a:pt x="1004" y="21344"/>
                    <a:pt x="1251" y="21104"/>
                  </a:cubicBezTo>
                  <a:lnTo>
                    <a:pt x="1251" y="21600"/>
                  </a:lnTo>
                  <a:cubicBezTo>
                    <a:pt x="7942" y="19090"/>
                    <a:pt x="21309" y="8568"/>
                    <a:pt x="20800" y="3051"/>
                  </a:cubicBezTo>
                  <a:cubicBezTo>
                    <a:pt x="20291" y="2044"/>
                    <a:pt x="19767" y="541"/>
                    <a:pt x="16684" y="45"/>
                  </a:cubicBezTo>
                  <a:cubicBezTo>
                    <a:pt x="16391" y="15"/>
                    <a:pt x="16113" y="0"/>
                    <a:pt x="1583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3" name="Google Shape;1388;p52"/>
            <p:cNvSpPr/>
            <p:nvPr/>
          </p:nvSpPr>
          <p:spPr>
            <a:xfrm>
              <a:off x="1180752" y="1049680"/>
              <a:ext cx="518357" cy="1501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1" h="21600" fill="norm" stroke="1" extrusionOk="0">
                  <a:moveTo>
                    <a:pt x="12078" y="0"/>
                  </a:moveTo>
                  <a:cubicBezTo>
                    <a:pt x="12078" y="0"/>
                    <a:pt x="12616" y="7713"/>
                    <a:pt x="10228" y="12145"/>
                  </a:cubicBezTo>
                  <a:cubicBezTo>
                    <a:pt x="8781" y="14811"/>
                    <a:pt x="0" y="21552"/>
                    <a:pt x="0" y="21552"/>
                  </a:cubicBezTo>
                  <a:lnTo>
                    <a:pt x="5551" y="21600"/>
                  </a:lnTo>
                  <a:cubicBezTo>
                    <a:pt x="5551" y="21600"/>
                    <a:pt x="15073" y="16280"/>
                    <a:pt x="18268" y="13176"/>
                  </a:cubicBezTo>
                  <a:cubicBezTo>
                    <a:pt x="21600" y="9953"/>
                    <a:pt x="21162" y="1007"/>
                    <a:pt x="21162" y="1007"/>
                  </a:cubicBezTo>
                  <a:lnTo>
                    <a:pt x="12078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4" name="Google Shape;1389;p52"/>
            <p:cNvSpPr/>
            <p:nvPr/>
          </p:nvSpPr>
          <p:spPr>
            <a:xfrm>
              <a:off x="1468097" y="1048841"/>
              <a:ext cx="109523" cy="4981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26" y="0"/>
                  </a:moveTo>
                  <a:cubicBezTo>
                    <a:pt x="1626" y="1"/>
                    <a:pt x="2926" y="10605"/>
                    <a:pt x="0" y="21600"/>
                  </a:cubicBezTo>
                  <a:cubicBezTo>
                    <a:pt x="11533" y="16745"/>
                    <a:pt x="21600" y="7820"/>
                    <a:pt x="21600" y="5356"/>
                  </a:cubicBezTo>
                  <a:lnTo>
                    <a:pt x="14454" y="893"/>
                  </a:lnTo>
                  <a:lnTo>
                    <a:pt x="16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5" name="Google Shape;1390;p52"/>
            <p:cNvSpPr/>
            <p:nvPr/>
          </p:nvSpPr>
          <p:spPr>
            <a:xfrm>
              <a:off x="593672" y="1023318"/>
              <a:ext cx="1038278" cy="12153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4" y="0"/>
                  </a:moveTo>
                  <a:cubicBezTo>
                    <a:pt x="13772" y="1859"/>
                    <a:pt x="15022" y="5386"/>
                    <a:pt x="9969" y="13947"/>
                  </a:cubicBezTo>
                  <a:cubicBezTo>
                    <a:pt x="8376" y="16625"/>
                    <a:pt x="0" y="19844"/>
                    <a:pt x="0" y="19844"/>
                  </a:cubicBezTo>
                  <a:lnTo>
                    <a:pt x="890" y="21600"/>
                  </a:lnTo>
                  <a:cubicBezTo>
                    <a:pt x="890" y="21600"/>
                    <a:pt x="12093" y="18761"/>
                    <a:pt x="14389" y="14810"/>
                  </a:cubicBezTo>
                  <a:cubicBezTo>
                    <a:pt x="17215" y="9937"/>
                    <a:pt x="21600" y="1346"/>
                    <a:pt x="21600" y="1346"/>
                  </a:cubicBezTo>
                  <a:lnTo>
                    <a:pt x="16684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6" name="Google Shape;1391;p52"/>
            <p:cNvSpPr/>
            <p:nvPr/>
          </p:nvSpPr>
          <p:spPr>
            <a:xfrm>
              <a:off x="1841801" y="305338"/>
              <a:ext cx="76476" cy="1375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718" h="21600" fill="norm" stroke="1" extrusionOk="0">
                  <a:moveTo>
                    <a:pt x="14281" y="0"/>
                  </a:moveTo>
                  <a:cubicBezTo>
                    <a:pt x="14281" y="0"/>
                    <a:pt x="-5889" y="21600"/>
                    <a:pt x="1712" y="21600"/>
                  </a:cubicBezTo>
                  <a:cubicBezTo>
                    <a:pt x="2196" y="21600"/>
                    <a:pt x="2790" y="21511"/>
                    <a:pt x="3507" y="21329"/>
                  </a:cubicBezTo>
                  <a:cubicBezTo>
                    <a:pt x="15711" y="18353"/>
                    <a:pt x="15236" y="4267"/>
                    <a:pt x="142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7" name="Google Shape;1392;p52"/>
            <p:cNvSpPr/>
            <p:nvPr/>
          </p:nvSpPr>
          <p:spPr>
            <a:xfrm>
              <a:off x="1822977" y="703021"/>
              <a:ext cx="512981" cy="2206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386" y="0"/>
                  </a:moveTo>
                  <a:cubicBezTo>
                    <a:pt x="19623" y="1532"/>
                    <a:pt x="18860" y="3064"/>
                    <a:pt x="18063" y="4513"/>
                  </a:cubicBezTo>
                  <a:cubicBezTo>
                    <a:pt x="17300" y="5965"/>
                    <a:pt x="16503" y="7335"/>
                    <a:pt x="15706" y="8705"/>
                  </a:cubicBezTo>
                  <a:cubicBezTo>
                    <a:pt x="14943" y="9995"/>
                    <a:pt x="14146" y="11203"/>
                    <a:pt x="13279" y="12332"/>
                  </a:cubicBezTo>
                  <a:cubicBezTo>
                    <a:pt x="12586" y="13380"/>
                    <a:pt x="11788" y="14105"/>
                    <a:pt x="10956" y="14509"/>
                  </a:cubicBezTo>
                  <a:cubicBezTo>
                    <a:pt x="10886" y="14547"/>
                    <a:pt x="10818" y="14569"/>
                    <a:pt x="10748" y="14569"/>
                  </a:cubicBezTo>
                  <a:cubicBezTo>
                    <a:pt x="10678" y="14569"/>
                    <a:pt x="10609" y="14547"/>
                    <a:pt x="10540" y="14509"/>
                  </a:cubicBezTo>
                  <a:lnTo>
                    <a:pt x="10401" y="14509"/>
                  </a:lnTo>
                  <a:lnTo>
                    <a:pt x="10332" y="14427"/>
                  </a:lnTo>
                  <a:cubicBezTo>
                    <a:pt x="9916" y="13943"/>
                    <a:pt x="9465" y="13540"/>
                    <a:pt x="9049" y="13057"/>
                  </a:cubicBezTo>
                  <a:cubicBezTo>
                    <a:pt x="8251" y="12010"/>
                    <a:pt x="7454" y="10800"/>
                    <a:pt x="6726" y="9510"/>
                  </a:cubicBezTo>
                  <a:cubicBezTo>
                    <a:pt x="5964" y="8222"/>
                    <a:pt x="5270" y="6852"/>
                    <a:pt x="4612" y="5320"/>
                  </a:cubicBezTo>
                  <a:cubicBezTo>
                    <a:pt x="4264" y="4595"/>
                    <a:pt x="3917" y="3788"/>
                    <a:pt x="3641" y="2981"/>
                  </a:cubicBezTo>
                  <a:cubicBezTo>
                    <a:pt x="3502" y="2660"/>
                    <a:pt x="3363" y="2257"/>
                    <a:pt x="3190" y="1853"/>
                  </a:cubicBezTo>
                  <a:lnTo>
                    <a:pt x="2982" y="1210"/>
                  </a:lnTo>
                  <a:lnTo>
                    <a:pt x="2843" y="725"/>
                  </a:lnTo>
                  <a:lnTo>
                    <a:pt x="0" y="4997"/>
                  </a:lnTo>
                  <a:cubicBezTo>
                    <a:pt x="104" y="5400"/>
                    <a:pt x="174" y="5642"/>
                    <a:pt x="278" y="5883"/>
                  </a:cubicBezTo>
                  <a:lnTo>
                    <a:pt x="520" y="6690"/>
                  </a:lnTo>
                  <a:cubicBezTo>
                    <a:pt x="729" y="7173"/>
                    <a:pt x="901" y="7739"/>
                    <a:pt x="1075" y="8222"/>
                  </a:cubicBezTo>
                  <a:cubicBezTo>
                    <a:pt x="1456" y="9188"/>
                    <a:pt x="1838" y="10075"/>
                    <a:pt x="2219" y="10962"/>
                  </a:cubicBezTo>
                  <a:cubicBezTo>
                    <a:pt x="3016" y="12735"/>
                    <a:pt x="3883" y="14347"/>
                    <a:pt x="4784" y="15797"/>
                  </a:cubicBezTo>
                  <a:cubicBezTo>
                    <a:pt x="5721" y="17249"/>
                    <a:pt x="6657" y="18457"/>
                    <a:pt x="7662" y="19505"/>
                  </a:cubicBezTo>
                  <a:cubicBezTo>
                    <a:pt x="8148" y="20068"/>
                    <a:pt x="8667" y="20551"/>
                    <a:pt x="9188" y="20955"/>
                  </a:cubicBezTo>
                  <a:lnTo>
                    <a:pt x="9465" y="21197"/>
                  </a:lnTo>
                  <a:cubicBezTo>
                    <a:pt x="9569" y="21279"/>
                    <a:pt x="9708" y="21358"/>
                    <a:pt x="9812" y="21438"/>
                  </a:cubicBezTo>
                  <a:cubicBezTo>
                    <a:pt x="10019" y="21520"/>
                    <a:pt x="10227" y="21520"/>
                    <a:pt x="10436" y="21600"/>
                  </a:cubicBezTo>
                  <a:cubicBezTo>
                    <a:pt x="10818" y="21600"/>
                    <a:pt x="11164" y="21438"/>
                    <a:pt x="11545" y="21279"/>
                  </a:cubicBezTo>
                  <a:cubicBezTo>
                    <a:pt x="12690" y="20551"/>
                    <a:pt x="13764" y="19343"/>
                    <a:pt x="14735" y="17732"/>
                  </a:cubicBezTo>
                  <a:cubicBezTo>
                    <a:pt x="15602" y="16362"/>
                    <a:pt x="16469" y="14830"/>
                    <a:pt x="17266" y="13139"/>
                  </a:cubicBezTo>
                  <a:cubicBezTo>
                    <a:pt x="18792" y="9913"/>
                    <a:pt x="20248" y="6449"/>
                    <a:pt x="21600" y="2740"/>
                  </a:cubicBezTo>
                  <a:lnTo>
                    <a:pt x="20386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8" name="Google Shape;1393;p52"/>
            <p:cNvSpPr/>
            <p:nvPr/>
          </p:nvSpPr>
          <p:spPr>
            <a:xfrm>
              <a:off x="1754224" y="655034"/>
              <a:ext cx="199678" cy="210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1" h="21600" fill="norm" stroke="1" extrusionOk="0">
                  <a:moveTo>
                    <a:pt x="4508" y="0"/>
                  </a:moveTo>
                  <a:cubicBezTo>
                    <a:pt x="-75" y="0"/>
                    <a:pt x="-449" y="4779"/>
                    <a:pt x="307" y="9245"/>
                  </a:cubicBezTo>
                  <a:cubicBezTo>
                    <a:pt x="1002" y="13562"/>
                    <a:pt x="9202" y="21600"/>
                    <a:pt x="9202" y="21600"/>
                  </a:cubicBezTo>
                  <a:lnTo>
                    <a:pt x="21151" y="10176"/>
                  </a:lnTo>
                  <a:cubicBezTo>
                    <a:pt x="21151" y="10176"/>
                    <a:pt x="15132" y="870"/>
                    <a:pt x="5102" y="25"/>
                  </a:cubicBezTo>
                  <a:cubicBezTo>
                    <a:pt x="4898" y="8"/>
                    <a:pt x="4699" y="0"/>
                    <a:pt x="450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9" name="Google Shape;1394;p52"/>
            <p:cNvSpPr/>
            <p:nvPr/>
          </p:nvSpPr>
          <p:spPr>
            <a:xfrm>
              <a:off x="2300535" y="653628"/>
              <a:ext cx="76570" cy="89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63" y="0"/>
                  </a:moveTo>
                  <a:lnTo>
                    <a:pt x="0" y="16842"/>
                  </a:lnTo>
                  <a:lnTo>
                    <a:pt x="7200" y="21600"/>
                  </a:lnTo>
                  <a:cubicBezTo>
                    <a:pt x="15800" y="18826"/>
                    <a:pt x="21600" y="9511"/>
                    <a:pt x="21600" y="9511"/>
                  </a:cubicBezTo>
                  <a:lnTo>
                    <a:pt x="1163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0" name="Google Shape;1395;p52"/>
            <p:cNvSpPr/>
            <p:nvPr/>
          </p:nvSpPr>
          <p:spPr>
            <a:xfrm>
              <a:off x="2304658" y="601742"/>
              <a:ext cx="93873" cy="914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10" y="0"/>
                  </a:moveTo>
                  <a:lnTo>
                    <a:pt x="0" y="12261"/>
                  </a:lnTo>
                  <a:lnTo>
                    <a:pt x="16483" y="21600"/>
                  </a:lnTo>
                  <a:lnTo>
                    <a:pt x="21600" y="9339"/>
                  </a:lnTo>
                  <a:lnTo>
                    <a:pt x="10610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1" name="Google Shape;1396;p52"/>
            <p:cNvSpPr/>
            <p:nvPr/>
          </p:nvSpPr>
          <p:spPr>
            <a:xfrm>
              <a:off x="1395650" y="553165"/>
              <a:ext cx="484749" cy="5664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2" h="21600" fill="norm" stroke="1" extrusionOk="0">
                  <a:moveTo>
                    <a:pt x="3779" y="0"/>
                  </a:moveTo>
                  <a:cubicBezTo>
                    <a:pt x="2877" y="10392"/>
                    <a:pt x="1838" y="13280"/>
                    <a:pt x="0" y="17927"/>
                  </a:cubicBezTo>
                  <a:lnTo>
                    <a:pt x="12759" y="21600"/>
                  </a:lnTo>
                  <a:cubicBezTo>
                    <a:pt x="21600" y="5746"/>
                    <a:pt x="20352" y="4898"/>
                    <a:pt x="20352" y="4898"/>
                  </a:cubicBezTo>
                  <a:cubicBezTo>
                    <a:pt x="18688" y="4050"/>
                    <a:pt x="16954" y="3265"/>
                    <a:pt x="15186" y="2575"/>
                  </a:cubicBezTo>
                  <a:cubicBezTo>
                    <a:pt x="13314" y="1915"/>
                    <a:pt x="11372" y="1351"/>
                    <a:pt x="9396" y="911"/>
                  </a:cubicBezTo>
                  <a:cubicBezTo>
                    <a:pt x="7559" y="503"/>
                    <a:pt x="5651" y="188"/>
                    <a:pt x="377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2" name="Google Shape;1397;p52"/>
            <p:cNvSpPr/>
            <p:nvPr/>
          </p:nvSpPr>
          <p:spPr>
            <a:xfrm>
              <a:off x="1618789" y="426364"/>
              <a:ext cx="144163" cy="2335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07" h="21600" fill="norm" stroke="1" extrusionOk="0">
                  <a:moveTo>
                    <a:pt x="8490" y="0"/>
                  </a:moveTo>
                  <a:cubicBezTo>
                    <a:pt x="7719" y="4343"/>
                    <a:pt x="5511" y="12111"/>
                    <a:pt x="0" y="13940"/>
                  </a:cubicBezTo>
                  <a:cubicBezTo>
                    <a:pt x="0" y="13940"/>
                    <a:pt x="-221" y="18508"/>
                    <a:pt x="10807" y="20869"/>
                  </a:cubicBezTo>
                  <a:cubicBezTo>
                    <a:pt x="13177" y="21390"/>
                    <a:pt x="14916" y="21600"/>
                    <a:pt x="16179" y="21600"/>
                  </a:cubicBezTo>
                  <a:cubicBezTo>
                    <a:pt x="21379" y="21600"/>
                    <a:pt x="18526" y="18052"/>
                    <a:pt x="18526" y="18052"/>
                  </a:cubicBezTo>
                  <a:cubicBezTo>
                    <a:pt x="12351" y="15462"/>
                    <a:pt x="14113" y="12111"/>
                    <a:pt x="16761" y="9215"/>
                  </a:cubicBezTo>
                  <a:lnTo>
                    <a:pt x="8490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3" name="Google Shape;1398;p52"/>
            <p:cNvSpPr/>
            <p:nvPr/>
          </p:nvSpPr>
          <p:spPr>
            <a:xfrm>
              <a:off x="1694043" y="466722"/>
              <a:ext cx="49897" cy="81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39" h="21600" fill="norm" stroke="1" extrusionOk="0">
                  <a:moveTo>
                    <a:pt x="5184" y="0"/>
                  </a:moveTo>
                  <a:cubicBezTo>
                    <a:pt x="2853" y="2178"/>
                    <a:pt x="1189" y="4579"/>
                    <a:pt x="193" y="7202"/>
                  </a:cubicBezTo>
                  <a:cubicBezTo>
                    <a:pt x="-1461" y="12435"/>
                    <a:pt x="7845" y="19422"/>
                    <a:pt x="15147" y="21600"/>
                  </a:cubicBezTo>
                  <a:cubicBezTo>
                    <a:pt x="16483" y="19638"/>
                    <a:pt x="18146" y="17453"/>
                    <a:pt x="20139" y="15490"/>
                  </a:cubicBezTo>
                  <a:lnTo>
                    <a:pt x="5184" y="0"/>
                  </a:lnTo>
                  <a:close/>
                </a:path>
              </a:pathLst>
            </a:custGeom>
            <a:solidFill>
              <a:srgbClr val="CE6F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4" name="Google Shape;1399;p52"/>
            <p:cNvSpPr/>
            <p:nvPr/>
          </p:nvSpPr>
          <p:spPr>
            <a:xfrm>
              <a:off x="1675153" y="249282"/>
              <a:ext cx="234174" cy="2977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17" h="21600" fill="norm" stroke="1" extrusionOk="0">
                  <a:moveTo>
                    <a:pt x="10272" y="0"/>
                  </a:moveTo>
                  <a:cubicBezTo>
                    <a:pt x="6842" y="0"/>
                    <a:pt x="3475" y="1900"/>
                    <a:pt x="2260" y="5262"/>
                  </a:cubicBezTo>
                  <a:cubicBezTo>
                    <a:pt x="166" y="10579"/>
                    <a:pt x="-815" y="12789"/>
                    <a:pt x="820" y="16551"/>
                  </a:cubicBezTo>
                  <a:cubicBezTo>
                    <a:pt x="2223" y="19836"/>
                    <a:pt x="5378" y="21600"/>
                    <a:pt x="8510" y="21600"/>
                  </a:cubicBezTo>
                  <a:cubicBezTo>
                    <a:pt x="10793" y="21600"/>
                    <a:pt x="13061" y="20665"/>
                    <a:pt x="14633" y="18702"/>
                  </a:cubicBezTo>
                  <a:cubicBezTo>
                    <a:pt x="18036" y="14521"/>
                    <a:pt x="20785" y="6515"/>
                    <a:pt x="16203" y="2274"/>
                  </a:cubicBezTo>
                  <a:cubicBezTo>
                    <a:pt x="14529" y="724"/>
                    <a:pt x="12388" y="0"/>
                    <a:pt x="10272" y="0"/>
                  </a:cubicBez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5" name="Google Shape;1400;p52"/>
            <p:cNvSpPr/>
            <p:nvPr/>
          </p:nvSpPr>
          <p:spPr>
            <a:xfrm>
              <a:off x="1674333" y="222351"/>
              <a:ext cx="243741" cy="1603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27" h="21600" fill="norm" stroke="1" extrusionOk="0">
                  <a:moveTo>
                    <a:pt x="8890" y="0"/>
                  </a:moveTo>
                  <a:cubicBezTo>
                    <a:pt x="8426" y="0"/>
                    <a:pt x="7957" y="63"/>
                    <a:pt x="7481" y="196"/>
                  </a:cubicBezTo>
                  <a:cubicBezTo>
                    <a:pt x="-218" y="2417"/>
                    <a:pt x="-1218" y="14502"/>
                    <a:pt x="1097" y="21600"/>
                  </a:cubicBezTo>
                  <a:cubicBezTo>
                    <a:pt x="3976" y="20935"/>
                    <a:pt x="8732" y="15390"/>
                    <a:pt x="9109" y="11177"/>
                  </a:cubicBezTo>
                  <a:cubicBezTo>
                    <a:pt x="9109" y="11177"/>
                    <a:pt x="12839" y="15775"/>
                    <a:pt x="15862" y="15775"/>
                  </a:cubicBezTo>
                  <a:cubicBezTo>
                    <a:pt x="16594" y="15775"/>
                    <a:pt x="17284" y="15506"/>
                    <a:pt x="17872" y="14838"/>
                  </a:cubicBezTo>
                  <a:cubicBezTo>
                    <a:pt x="20382" y="12148"/>
                    <a:pt x="15322" y="0"/>
                    <a:pt x="889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6" name="Google Shape;1401;p52"/>
            <p:cNvSpPr/>
            <p:nvPr/>
          </p:nvSpPr>
          <p:spPr>
            <a:xfrm>
              <a:off x="1662647" y="361741"/>
              <a:ext cx="52095" cy="73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86" h="21600" fill="norm" stroke="1" extrusionOk="0">
                  <a:moveTo>
                    <a:pt x="9899" y="0"/>
                  </a:moveTo>
                  <a:cubicBezTo>
                    <a:pt x="5778" y="0"/>
                    <a:pt x="1838" y="2218"/>
                    <a:pt x="821" y="5664"/>
                  </a:cubicBezTo>
                  <a:cubicBezTo>
                    <a:pt x="-681" y="9998"/>
                    <a:pt x="-87" y="14578"/>
                    <a:pt x="2315" y="18436"/>
                  </a:cubicBezTo>
                  <a:cubicBezTo>
                    <a:pt x="3880" y="20632"/>
                    <a:pt x="6066" y="21600"/>
                    <a:pt x="8315" y="21600"/>
                  </a:cubicBezTo>
                  <a:cubicBezTo>
                    <a:pt x="11239" y="21600"/>
                    <a:pt x="14253" y="19953"/>
                    <a:pt x="16124" y="17229"/>
                  </a:cubicBezTo>
                  <a:cubicBezTo>
                    <a:pt x="19120" y="12888"/>
                    <a:pt x="20919" y="4941"/>
                    <a:pt x="15521" y="1568"/>
                  </a:cubicBezTo>
                  <a:cubicBezTo>
                    <a:pt x="13794" y="484"/>
                    <a:pt x="11824" y="0"/>
                    <a:pt x="9899" y="0"/>
                  </a:cubicBez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7" name="Google Shape;1402;p52"/>
            <p:cNvSpPr/>
            <p:nvPr/>
          </p:nvSpPr>
          <p:spPr>
            <a:xfrm>
              <a:off x="1168385" y="2502128"/>
              <a:ext cx="191845" cy="55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2" y="0"/>
                  </a:moveTo>
                  <a:lnTo>
                    <a:pt x="0" y="20010"/>
                  </a:lnTo>
                  <a:lnTo>
                    <a:pt x="18821" y="21600"/>
                  </a:lnTo>
                  <a:lnTo>
                    <a:pt x="21600" y="3495"/>
                  </a:lnTo>
                  <a:lnTo>
                    <a:pt x="11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8" name="Google Shape;1403;p52"/>
            <p:cNvSpPr/>
            <p:nvPr/>
          </p:nvSpPr>
          <p:spPr>
            <a:xfrm>
              <a:off x="583798" y="2098670"/>
              <a:ext cx="102094" cy="1531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928" y="0"/>
                  </a:moveTo>
                  <a:lnTo>
                    <a:pt x="0" y="3948"/>
                  </a:lnTo>
                  <a:lnTo>
                    <a:pt x="11322" y="21600"/>
                  </a:lnTo>
                  <a:lnTo>
                    <a:pt x="21600" y="19974"/>
                  </a:lnTo>
                  <a:lnTo>
                    <a:pt x="9928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9" name="Google Shape;1404;p52"/>
            <p:cNvSpPr/>
            <p:nvPr/>
          </p:nvSpPr>
          <p:spPr>
            <a:xfrm>
              <a:off x="1801828" y="379835"/>
              <a:ext cx="16585" cy="21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96" h="21600" fill="norm" stroke="1" extrusionOk="0">
                  <a:moveTo>
                    <a:pt x="12200" y="0"/>
                  </a:moveTo>
                  <a:cubicBezTo>
                    <a:pt x="8150" y="0"/>
                    <a:pt x="3903" y="3111"/>
                    <a:pt x="1597" y="7888"/>
                  </a:cubicBezTo>
                  <a:cubicBezTo>
                    <a:pt x="-1244" y="13712"/>
                    <a:pt x="-288" y="19510"/>
                    <a:pt x="4409" y="21177"/>
                  </a:cubicBezTo>
                  <a:cubicBezTo>
                    <a:pt x="5225" y="21476"/>
                    <a:pt x="6069" y="21600"/>
                    <a:pt x="6912" y="21600"/>
                  </a:cubicBezTo>
                  <a:cubicBezTo>
                    <a:pt x="10962" y="21600"/>
                    <a:pt x="15209" y="18514"/>
                    <a:pt x="17543" y="13712"/>
                  </a:cubicBezTo>
                  <a:cubicBezTo>
                    <a:pt x="20356" y="7888"/>
                    <a:pt x="18472" y="2090"/>
                    <a:pt x="14731" y="423"/>
                  </a:cubicBezTo>
                  <a:cubicBezTo>
                    <a:pt x="13887" y="149"/>
                    <a:pt x="13044" y="0"/>
                    <a:pt x="1220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0" name="Google Shape;1405;p52"/>
            <p:cNvSpPr/>
            <p:nvPr/>
          </p:nvSpPr>
          <p:spPr>
            <a:xfrm>
              <a:off x="1867695" y="407826"/>
              <a:ext cx="16217" cy="21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33" h="21600" fill="norm" stroke="1" extrusionOk="0">
                  <a:moveTo>
                    <a:pt x="12781" y="0"/>
                  </a:moveTo>
                  <a:cubicBezTo>
                    <a:pt x="8544" y="0"/>
                    <a:pt x="4100" y="3107"/>
                    <a:pt x="1658" y="7904"/>
                  </a:cubicBezTo>
                  <a:cubicBezTo>
                    <a:pt x="-1285" y="13696"/>
                    <a:pt x="-314" y="19512"/>
                    <a:pt x="4601" y="21153"/>
                  </a:cubicBezTo>
                  <a:cubicBezTo>
                    <a:pt x="5277" y="21451"/>
                    <a:pt x="6072" y="21600"/>
                    <a:pt x="6896" y="21600"/>
                  </a:cubicBezTo>
                  <a:cubicBezTo>
                    <a:pt x="10810" y="21600"/>
                    <a:pt x="15930" y="18493"/>
                    <a:pt x="18343" y="13696"/>
                  </a:cubicBezTo>
                  <a:cubicBezTo>
                    <a:pt x="20315" y="7904"/>
                    <a:pt x="19344" y="1268"/>
                    <a:pt x="15401" y="423"/>
                  </a:cubicBezTo>
                  <a:cubicBezTo>
                    <a:pt x="14547" y="149"/>
                    <a:pt x="13664" y="0"/>
                    <a:pt x="127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1" name="Google Shape;1406;p52"/>
            <p:cNvSpPr/>
            <p:nvPr/>
          </p:nvSpPr>
          <p:spPr>
            <a:xfrm>
              <a:off x="1878144" y="403014"/>
              <a:ext cx="15651" cy="136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2555" y="16447"/>
                    <a:pt x="6235" y="21600"/>
                    <a:pt x="9846" y="21600"/>
                  </a:cubicBezTo>
                  <a:cubicBezTo>
                    <a:pt x="15808" y="21600"/>
                    <a:pt x="21600" y="7346"/>
                    <a:pt x="21600" y="734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2" name="Google Shape;1407;p52"/>
            <p:cNvSpPr/>
            <p:nvPr/>
          </p:nvSpPr>
          <p:spPr>
            <a:xfrm>
              <a:off x="1829567" y="418144"/>
              <a:ext cx="23056" cy="46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975" y="0"/>
                  </a:moveTo>
                  <a:lnTo>
                    <a:pt x="0" y="19033"/>
                  </a:lnTo>
                  <a:cubicBezTo>
                    <a:pt x="4625" y="20744"/>
                    <a:pt x="10129" y="21600"/>
                    <a:pt x="15842" y="21600"/>
                  </a:cubicBezTo>
                  <a:cubicBezTo>
                    <a:pt x="17738" y="21600"/>
                    <a:pt x="19681" y="21497"/>
                    <a:pt x="21600" y="21315"/>
                  </a:cubicBezTo>
                  <a:cubicBezTo>
                    <a:pt x="17738" y="14081"/>
                    <a:pt x="16188" y="7223"/>
                    <a:pt x="16975" y="0"/>
                  </a:cubicBezTo>
                  <a:close/>
                </a:path>
              </a:pathLst>
            </a:custGeom>
            <a:solidFill>
              <a:srgbClr val="DE575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3" name="Google Shape;1408;p52"/>
            <p:cNvSpPr/>
            <p:nvPr/>
          </p:nvSpPr>
          <p:spPr>
            <a:xfrm>
              <a:off x="1767471" y="434608"/>
              <a:ext cx="34920" cy="38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8" h="21600" fill="norm" stroke="1" extrusionOk="0">
                  <a:moveTo>
                    <a:pt x="717" y="0"/>
                  </a:moveTo>
                  <a:cubicBezTo>
                    <a:pt x="205" y="0"/>
                    <a:pt x="-292" y="455"/>
                    <a:pt x="205" y="1378"/>
                  </a:cubicBezTo>
                  <a:cubicBezTo>
                    <a:pt x="2721" y="10566"/>
                    <a:pt x="9755" y="17922"/>
                    <a:pt x="19802" y="21600"/>
                  </a:cubicBezTo>
                  <a:lnTo>
                    <a:pt x="20299" y="21600"/>
                  </a:lnTo>
                  <a:cubicBezTo>
                    <a:pt x="20299" y="21600"/>
                    <a:pt x="20811" y="21600"/>
                    <a:pt x="21308" y="21132"/>
                  </a:cubicBezTo>
                  <a:cubicBezTo>
                    <a:pt x="21308" y="20677"/>
                    <a:pt x="21308" y="19754"/>
                    <a:pt x="20299" y="19754"/>
                  </a:cubicBezTo>
                  <a:cubicBezTo>
                    <a:pt x="11261" y="16544"/>
                    <a:pt x="4724" y="9188"/>
                    <a:pt x="2223" y="923"/>
                  </a:cubicBezTo>
                  <a:cubicBezTo>
                    <a:pt x="2223" y="0"/>
                    <a:pt x="1711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4" name="Google Shape;1409;p52"/>
            <p:cNvSpPr/>
            <p:nvPr/>
          </p:nvSpPr>
          <p:spPr>
            <a:xfrm>
              <a:off x="1789941" y="345069"/>
              <a:ext cx="38016" cy="136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46" h="21600" fill="norm" stroke="1" extrusionOk="0">
                  <a:moveTo>
                    <a:pt x="11286" y="0"/>
                  </a:moveTo>
                  <a:cubicBezTo>
                    <a:pt x="7772" y="0"/>
                    <a:pt x="4205" y="3310"/>
                    <a:pt x="942" y="9973"/>
                  </a:cubicBezTo>
                  <a:cubicBezTo>
                    <a:pt x="-828" y="12847"/>
                    <a:pt x="57" y="21600"/>
                    <a:pt x="2263" y="21600"/>
                  </a:cubicBezTo>
                  <a:lnTo>
                    <a:pt x="3135" y="21600"/>
                  </a:lnTo>
                  <a:cubicBezTo>
                    <a:pt x="5778" y="16374"/>
                    <a:pt x="8750" y="13718"/>
                    <a:pt x="11643" y="13718"/>
                  </a:cubicBezTo>
                  <a:cubicBezTo>
                    <a:pt x="13572" y="13718"/>
                    <a:pt x="15474" y="14894"/>
                    <a:pt x="17245" y="17245"/>
                  </a:cubicBezTo>
                  <a:cubicBezTo>
                    <a:pt x="17601" y="17594"/>
                    <a:pt x="17918" y="17811"/>
                    <a:pt x="18209" y="17811"/>
                  </a:cubicBezTo>
                  <a:cubicBezTo>
                    <a:pt x="19002" y="17811"/>
                    <a:pt x="19557" y="16461"/>
                    <a:pt x="19887" y="14327"/>
                  </a:cubicBezTo>
                  <a:cubicBezTo>
                    <a:pt x="20772" y="11410"/>
                    <a:pt x="20323" y="7055"/>
                    <a:pt x="19002" y="5618"/>
                  </a:cubicBezTo>
                  <a:cubicBezTo>
                    <a:pt x="16544" y="1873"/>
                    <a:pt x="13929" y="0"/>
                    <a:pt x="1128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5" name="Google Shape;1410;p52"/>
            <p:cNvSpPr/>
            <p:nvPr/>
          </p:nvSpPr>
          <p:spPr>
            <a:xfrm>
              <a:off x="1891835" y="365962"/>
              <a:ext cx="25830" cy="324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2" h="21600" fill="norm" stroke="1" extrusionOk="0">
                  <a:moveTo>
                    <a:pt x="3206" y="0"/>
                  </a:moveTo>
                  <a:cubicBezTo>
                    <a:pt x="2031" y="0"/>
                    <a:pt x="756" y="609"/>
                    <a:pt x="250" y="1842"/>
                  </a:cubicBezTo>
                  <a:cubicBezTo>
                    <a:pt x="-418" y="2945"/>
                    <a:pt x="250" y="4590"/>
                    <a:pt x="2274" y="5133"/>
                  </a:cubicBezTo>
                  <a:cubicBezTo>
                    <a:pt x="9036" y="7880"/>
                    <a:pt x="13753" y="13375"/>
                    <a:pt x="15109" y="19412"/>
                  </a:cubicBezTo>
                  <a:cubicBezTo>
                    <a:pt x="15109" y="20498"/>
                    <a:pt x="16465" y="21600"/>
                    <a:pt x="17801" y="21600"/>
                  </a:cubicBezTo>
                  <a:lnTo>
                    <a:pt x="18490" y="21600"/>
                  </a:lnTo>
                  <a:cubicBezTo>
                    <a:pt x="20514" y="21057"/>
                    <a:pt x="21182" y="19955"/>
                    <a:pt x="21182" y="18310"/>
                  </a:cubicBezTo>
                  <a:cubicBezTo>
                    <a:pt x="19158" y="10627"/>
                    <a:pt x="13085" y="4047"/>
                    <a:pt x="4299" y="197"/>
                  </a:cubicBezTo>
                  <a:cubicBezTo>
                    <a:pt x="3975" y="66"/>
                    <a:pt x="3590" y="0"/>
                    <a:pt x="320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6" name="Google Shape;1411;p52"/>
            <p:cNvSpPr/>
            <p:nvPr/>
          </p:nvSpPr>
          <p:spPr>
            <a:xfrm>
              <a:off x="888446" y="623982"/>
              <a:ext cx="600238" cy="2691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348" y="0"/>
                  </a:moveTo>
                  <a:cubicBezTo>
                    <a:pt x="19082" y="662"/>
                    <a:pt x="18785" y="1454"/>
                    <a:pt x="18459" y="2247"/>
                  </a:cubicBezTo>
                  <a:cubicBezTo>
                    <a:pt x="18163" y="2974"/>
                    <a:pt x="17837" y="3701"/>
                    <a:pt x="17511" y="4428"/>
                  </a:cubicBezTo>
                  <a:cubicBezTo>
                    <a:pt x="16859" y="5947"/>
                    <a:pt x="16207" y="7336"/>
                    <a:pt x="15497" y="8657"/>
                  </a:cubicBezTo>
                  <a:cubicBezTo>
                    <a:pt x="14785" y="9979"/>
                    <a:pt x="14074" y="11300"/>
                    <a:pt x="13333" y="12491"/>
                  </a:cubicBezTo>
                  <a:cubicBezTo>
                    <a:pt x="13155" y="12754"/>
                    <a:pt x="12978" y="13018"/>
                    <a:pt x="12771" y="13283"/>
                  </a:cubicBezTo>
                  <a:cubicBezTo>
                    <a:pt x="12593" y="13614"/>
                    <a:pt x="12414" y="13878"/>
                    <a:pt x="12207" y="14141"/>
                  </a:cubicBezTo>
                  <a:cubicBezTo>
                    <a:pt x="12030" y="14341"/>
                    <a:pt x="11822" y="14670"/>
                    <a:pt x="11644" y="14868"/>
                  </a:cubicBezTo>
                  <a:lnTo>
                    <a:pt x="11407" y="15134"/>
                  </a:lnTo>
                  <a:lnTo>
                    <a:pt x="11141" y="15397"/>
                  </a:lnTo>
                  <a:cubicBezTo>
                    <a:pt x="10785" y="15663"/>
                    <a:pt x="10400" y="15861"/>
                    <a:pt x="9985" y="16059"/>
                  </a:cubicBezTo>
                  <a:cubicBezTo>
                    <a:pt x="9570" y="16192"/>
                    <a:pt x="9155" y="16257"/>
                    <a:pt x="8711" y="16322"/>
                  </a:cubicBezTo>
                  <a:cubicBezTo>
                    <a:pt x="8558" y="16334"/>
                    <a:pt x="8405" y="16340"/>
                    <a:pt x="8251" y="16340"/>
                  </a:cubicBezTo>
                  <a:cubicBezTo>
                    <a:pt x="7508" y="16340"/>
                    <a:pt x="6751" y="16211"/>
                    <a:pt x="6014" y="15991"/>
                  </a:cubicBezTo>
                  <a:cubicBezTo>
                    <a:pt x="5096" y="15728"/>
                    <a:pt x="4178" y="15397"/>
                    <a:pt x="3259" y="14936"/>
                  </a:cubicBezTo>
                  <a:cubicBezTo>
                    <a:pt x="2341" y="14539"/>
                    <a:pt x="1422" y="13943"/>
                    <a:pt x="533" y="13416"/>
                  </a:cubicBezTo>
                  <a:lnTo>
                    <a:pt x="0" y="16390"/>
                  </a:lnTo>
                  <a:cubicBezTo>
                    <a:pt x="918" y="17315"/>
                    <a:pt x="1837" y="18107"/>
                    <a:pt x="2785" y="18834"/>
                  </a:cubicBezTo>
                  <a:cubicBezTo>
                    <a:pt x="3703" y="19561"/>
                    <a:pt x="4681" y="20156"/>
                    <a:pt x="5659" y="20617"/>
                  </a:cubicBezTo>
                  <a:cubicBezTo>
                    <a:pt x="6666" y="21146"/>
                    <a:pt x="7674" y="21477"/>
                    <a:pt x="8711" y="21543"/>
                  </a:cubicBezTo>
                  <a:cubicBezTo>
                    <a:pt x="8924" y="21582"/>
                    <a:pt x="9138" y="21600"/>
                    <a:pt x="9351" y="21600"/>
                  </a:cubicBezTo>
                  <a:cubicBezTo>
                    <a:pt x="10233" y="21600"/>
                    <a:pt x="11111" y="21283"/>
                    <a:pt x="11970" y="20750"/>
                  </a:cubicBezTo>
                  <a:lnTo>
                    <a:pt x="12385" y="20419"/>
                  </a:lnTo>
                  <a:lnTo>
                    <a:pt x="12800" y="20023"/>
                  </a:lnTo>
                  <a:cubicBezTo>
                    <a:pt x="13066" y="19692"/>
                    <a:pt x="13274" y="19429"/>
                    <a:pt x="13511" y="19165"/>
                  </a:cubicBezTo>
                  <a:cubicBezTo>
                    <a:pt x="13748" y="18967"/>
                    <a:pt x="13956" y="18636"/>
                    <a:pt x="14193" y="18371"/>
                  </a:cubicBezTo>
                  <a:cubicBezTo>
                    <a:pt x="14400" y="18042"/>
                    <a:pt x="14637" y="17776"/>
                    <a:pt x="14845" y="17446"/>
                  </a:cubicBezTo>
                  <a:cubicBezTo>
                    <a:pt x="15704" y="16257"/>
                    <a:pt x="16533" y="14936"/>
                    <a:pt x="17303" y="13481"/>
                  </a:cubicBezTo>
                  <a:cubicBezTo>
                    <a:pt x="18074" y="12093"/>
                    <a:pt x="18845" y="10573"/>
                    <a:pt x="19555" y="9054"/>
                  </a:cubicBezTo>
                  <a:cubicBezTo>
                    <a:pt x="19911" y="8261"/>
                    <a:pt x="20267" y="7401"/>
                    <a:pt x="20593" y="6609"/>
                  </a:cubicBezTo>
                  <a:cubicBezTo>
                    <a:pt x="20948" y="5749"/>
                    <a:pt x="21274" y="4957"/>
                    <a:pt x="21600" y="3964"/>
                  </a:cubicBezTo>
                  <a:lnTo>
                    <a:pt x="19348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7" name="Google Shape;1412;p52"/>
            <p:cNvSpPr/>
            <p:nvPr/>
          </p:nvSpPr>
          <p:spPr>
            <a:xfrm>
              <a:off x="848088" y="745007"/>
              <a:ext cx="79878" cy="890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87" y="0"/>
                  </a:moveTo>
                  <a:lnTo>
                    <a:pt x="0" y="17379"/>
                  </a:lnTo>
                  <a:cubicBezTo>
                    <a:pt x="0" y="17379"/>
                    <a:pt x="7856" y="21600"/>
                    <a:pt x="15679" y="21600"/>
                  </a:cubicBezTo>
                  <a:cubicBezTo>
                    <a:pt x="16694" y="21600"/>
                    <a:pt x="17709" y="21534"/>
                    <a:pt x="18703" y="21373"/>
                  </a:cubicBezTo>
                  <a:lnTo>
                    <a:pt x="21600" y="13985"/>
                  </a:lnTo>
                  <a:lnTo>
                    <a:pt x="10687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8" name="Google Shape;1413;p52"/>
            <p:cNvSpPr/>
            <p:nvPr/>
          </p:nvSpPr>
          <p:spPr>
            <a:xfrm>
              <a:off x="801978" y="725260"/>
              <a:ext cx="86469" cy="914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39" y="0"/>
                  </a:moveTo>
                  <a:lnTo>
                    <a:pt x="0" y="13813"/>
                  </a:lnTo>
                  <a:lnTo>
                    <a:pt x="11518" y="21600"/>
                  </a:lnTo>
                  <a:lnTo>
                    <a:pt x="21600" y="4666"/>
                  </a:lnTo>
                  <a:lnTo>
                    <a:pt x="4939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9" name="Google Shape;1414;p52"/>
            <p:cNvSpPr/>
            <p:nvPr/>
          </p:nvSpPr>
          <p:spPr>
            <a:xfrm>
              <a:off x="1368472" y="553140"/>
              <a:ext cx="178949" cy="2132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0" h="21600" fill="norm" stroke="1" extrusionOk="0">
                  <a:moveTo>
                    <a:pt x="13635" y="0"/>
                  </a:moveTo>
                  <a:cubicBezTo>
                    <a:pt x="8952" y="0"/>
                    <a:pt x="0" y="9676"/>
                    <a:pt x="0" y="9676"/>
                  </a:cubicBezTo>
                  <a:lnTo>
                    <a:pt x="9686" y="21600"/>
                  </a:lnTo>
                  <a:cubicBezTo>
                    <a:pt x="9686" y="21600"/>
                    <a:pt x="20049" y="13928"/>
                    <a:pt x="20921" y="8841"/>
                  </a:cubicBezTo>
                  <a:cubicBezTo>
                    <a:pt x="21600" y="4507"/>
                    <a:pt x="19660" y="252"/>
                    <a:pt x="13754" y="3"/>
                  </a:cubicBezTo>
                  <a:cubicBezTo>
                    <a:pt x="13714" y="3"/>
                    <a:pt x="13676" y="0"/>
                    <a:pt x="1363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0" name="Google Shape;1415;p52"/>
            <p:cNvSpPr/>
            <p:nvPr/>
          </p:nvSpPr>
          <p:spPr>
            <a:xfrm>
              <a:off x="1813103" y="375022"/>
              <a:ext cx="15651" cy="136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703" y="16447"/>
                    <a:pt x="5144" y="21600"/>
                    <a:pt x="8824" y="21600"/>
                  </a:cubicBezTo>
                  <a:cubicBezTo>
                    <a:pt x="14922" y="21600"/>
                    <a:pt x="21600" y="7346"/>
                    <a:pt x="21600" y="734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1" name="Google Shape;1416;p52"/>
            <p:cNvSpPr/>
            <p:nvPr/>
          </p:nvSpPr>
          <p:spPr>
            <a:xfrm>
              <a:off x="1639034" y="535787"/>
              <a:ext cx="90909" cy="543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2490" y="0"/>
                  </a:moveTo>
                  <a:cubicBezTo>
                    <a:pt x="1353" y="0"/>
                    <a:pt x="420" y="5280"/>
                    <a:pt x="75" y="7566"/>
                  </a:cubicBezTo>
                  <a:cubicBezTo>
                    <a:pt x="-117" y="8224"/>
                    <a:pt x="75" y="8872"/>
                    <a:pt x="466" y="9529"/>
                  </a:cubicBezTo>
                  <a:cubicBezTo>
                    <a:pt x="2671" y="12954"/>
                    <a:pt x="11672" y="21600"/>
                    <a:pt x="18199" y="21600"/>
                  </a:cubicBezTo>
                  <a:cubicBezTo>
                    <a:pt x="19161" y="21600"/>
                    <a:pt x="20071" y="21414"/>
                    <a:pt x="20900" y="20992"/>
                  </a:cubicBezTo>
                  <a:cubicBezTo>
                    <a:pt x="21285" y="20658"/>
                    <a:pt x="21483" y="20334"/>
                    <a:pt x="21483" y="19677"/>
                  </a:cubicBezTo>
                  <a:cubicBezTo>
                    <a:pt x="21285" y="17390"/>
                    <a:pt x="21285" y="14770"/>
                    <a:pt x="21285" y="12473"/>
                  </a:cubicBezTo>
                  <a:cubicBezTo>
                    <a:pt x="21285" y="11826"/>
                    <a:pt x="20900" y="11168"/>
                    <a:pt x="20509" y="11168"/>
                  </a:cubicBezTo>
                  <a:cubicBezTo>
                    <a:pt x="14087" y="11168"/>
                    <a:pt x="7863" y="7566"/>
                    <a:pt x="2998" y="363"/>
                  </a:cubicBezTo>
                  <a:cubicBezTo>
                    <a:pt x="2823" y="118"/>
                    <a:pt x="2654" y="0"/>
                    <a:pt x="249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2" name="Google Shape;1417;p52"/>
            <p:cNvSpPr/>
            <p:nvPr/>
          </p:nvSpPr>
          <p:spPr>
            <a:xfrm>
              <a:off x="1373586" y="1003027"/>
              <a:ext cx="340100" cy="1309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9" h="21600" fill="norm" stroke="1" extrusionOk="0">
                  <a:moveTo>
                    <a:pt x="1661" y="0"/>
                  </a:moveTo>
                  <a:cubicBezTo>
                    <a:pt x="1586" y="0"/>
                    <a:pt x="1507" y="65"/>
                    <a:pt x="1446" y="224"/>
                  </a:cubicBezTo>
                  <a:lnTo>
                    <a:pt x="40" y="4027"/>
                  </a:lnTo>
                  <a:cubicBezTo>
                    <a:pt x="-63" y="4300"/>
                    <a:pt x="40" y="4707"/>
                    <a:pt x="249" y="4980"/>
                  </a:cubicBezTo>
                  <a:lnTo>
                    <a:pt x="20392" y="21547"/>
                  </a:lnTo>
                  <a:cubicBezTo>
                    <a:pt x="20434" y="21584"/>
                    <a:pt x="20476" y="21600"/>
                    <a:pt x="20515" y="21600"/>
                  </a:cubicBezTo>
                  <a:cubicBezTo>
                    <a:pt x="20624" y="21600"/>
                    <a:pt x="20718" y="21474"/>
                    <a:pt x="20757" y="21274"/>
                  </a:cubicBezTo>
                  <a:lnTo>
                    <a:pt x="21486" y="16930"/>
                  </a:lnTo>
                  <a:cubicBezTo>
                    <a:pt x="21537" y="16657"/>
                    <a:pt x="21432" y="16250"/>
                    <a:pt x="21225" y="16116"/>
                  </a:cubicBezTo>
                  <a:lnTo>
                    <a:pt x="1811" y="90"/>
                  </a:lnTo>
                  <a:cubicBezTo>
                    <a:pt x="1767" y="33"/>
                    <a:pt x="1716" y="0"/>
                    <a:pt x="166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3" name="Google Shape;1418;p52"/>
            <p:cNvSpPr/>
            <p:nvPr/>
          </p:nvSpPr>
          <p:spPr>
            <a:xfrm>
              <a:off x="1373586" y="1003027"/>
              <a:ext cx="340100" cy="1309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9" h="21600" fill="norm" stroke="1" extrusionOk="0">
                  <a:moveTo>
                    <a:pt x="1661" y="0"/>
                  </a:moveTo>
                  <a:cubicBezTo>
                    <a:pt x="1586" y="0"/>
                    <a:pt x="1507" y="65"/>
                    <a:pt x="1446" y="224"/>
                  </a:cubicBezTo>
                  <a:lnTo>
                    <a:pt x="40" y="4027"/>
                  </a:lnTo>
                  <a:cubicBezTo>
                    <a:pt x="-63" y="4300"/>
                    <a:pt x="40" y="4707"/>
                    <a:pt x="249" y="4980"/>
                  </a:cubicBezTo>
                  <a:lnTo>
                    <a:pt x="20392" y="21547"/>
                  </a:lnTo>
                  <a:cubicBezTo>
                    <a:pt x="20434" y="21584"/>
                    <a:pt x="20476" y="21600"/>
                    <a:pt x="20515" y="21600"/>
                  </a:cubicBezTo>
                  <a:cubicBezTo>
                    <a:pt x="20624" y="21600"/>
                    <a:pt x="20718" y="21474"/>
                    <a:pt x="20757" y="21274"/>
                  </a:cubicBezTo>
                  <a:lnTo>
                    <a:pt x="21486" y="16930"/>
                  </a:lnTo>
                  <a:cubicBezTo>
                    <a:pt x="21537" y="16657"/>
                    <a:pt x="21432" y="16250"/>
                    <a:pt x="21225" y="16116"/>
                  </a:cubicBezTo>
                  <a:lnTo>
                    <a:pt x="1811" y="90"/>
                  </a:lnTo>
                  <a:cubicBezTo>
                    <a:pt x="1767" y="33"/>
                    <a:pt x="1716" y="0"/>
                    <a:pt x="166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4" name="Google Shape;1419;p52"/>
            <p:cNvSpPr/>
            <p:nvPr/>
          </p:nvSpPr>
          <p:spPr>
            <a:xfrm>
              <a:off x="1416236" y="1010631"/>
              <a:ext cx="29647" cy="410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129" y="0"/>
                  </a:moveTo>
                  <a:cubicBezTo>
                    <a:pt x="12482" y="0"/>
                    <a:pt x="11636" y="312"/>
                    <a:pt x="10791" y="611"/>
                  </a:cubicBezTo>
                  <a:lnTo>
                    <a:pt x="0" y="18819"/>
                  </a:lnTo>
                  <a:cubicBezTo>
                    <a:pt x="0" y="19261"/>
                    <a:pt x="594" y="19690"/>
                    <a:pt x="1799" y="20118"/>
                  </a:cubicBezTo>
                  <a:lnTo>
                    <a:pt x="7788" y="21418"/>
                  </a:lnTo>
                  <a:cubicBezTo>
                    <a:pt x="8147" y="21548"/>
                    <a:pt x="8489" y="21600"/>
                    <a:pt x="8831" y="21600"/>
                  </a:cubicBezTo>
                  <a:cubicBezTo>
                    <a:pt x="9640" y="21600"/>
                    <a:pt x="10377" y="21301"/>
                    <a:pt x="10791" y="20989"/>
                  </a:cubicBezTo>
                  <a:lnTo>
                    <a:pt x="21600" y="3210"/>
                  </a:lnTo>
                  <a:cubicBezTo>
                    <a:pt x="21600" y="2352"/>
                    <a:pt x="20989" y="1482"/>
                    <a:pt x="19784" y="1482"/>
                  </a:cubicBezTo>
                  <a:lnTo>
                    <a:pt x="13795" y="182"/>
                  </a:lnTo>
                  <a:cubicBezTo>
                    <a:pt x="13615" y="52"/>
                    <a:pt x="13381" y="0"/>
                    <a:pt x="1312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5" name="Google Shape;1420;p52"/>
            <p:cNvSpPr/>
            <p:nvPr/>
          </p:nvSpPr>
          <p:spPr>
            <a:xfrm>
              <a:off x="1661377" y="1088656"/>
              <a:ext cx="29367" cy="40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5" h="21600" fill="norm" stroke="1" extrusionOk="0">
                  <a:moveTo>
                    <a:pt x="12004" y="0"/>
                  </a:moveTo>
                  <a:cubicBezTo>
                    <a:pt x="11269" y="0"/>
                    <a:pt x="10674" y="209"/>
                    <a:pt x="10674" y="717"/>
                  </a:cubicBezTo>
                  <a:lnTo>
                    <a:pt x="154" y="18561"/>
                  </a:lnTo>
                  <a:cubicBezTo>
                    <a:pt x="-424" y="18991"/>
                    <a:pt x="731" y="19865"/>
                    <a:pt x="1904" y="19865"/>
                  </a:cubicBezTo>
                  <a:lnTo>
                    <a:pt x="7750" y="21600"/>
                  </a:lnTo>
                  <a:cubicBezTo>
                    <a:pt x="8906" y="21600"/>
                    <a:pt x="10078" y="21600"/>
                    <a:pt x="10078" y="20739"/>
                  </a:cubicBezTo>
                  <a:lnTo>
                    <a:pt x="20598" y="2896"/>
                  </a:lnTo>
                  <a:cubicBezTo>
                    <a:pt x="21176" y="2465"/>
                    <a:pt x="20598" y="1591"/>
                    <a:pt x="19426" y="1591"/>
                  </a:cubicBezTo>
                  <a:lnTo>
                    <a:pt x="13579" y="287"/>
                  </a:lnTo>
                  <a:cubicBezTo>
                    <a:pt x="13107" y="104"/>
                    <a:pt x="12511" y="0"/>
                    <a:pt x="1200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6" name="Google Shape;1421;p52"/>
            <p:cNvSpPr/>
            <p:nvPr/>
          </p:nvSpPr>
          <p:spPr>
            <a:xfrm>
              <a:off x="1538915" y="1049681"/>
              <a:ext cx="29647" cy="40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795" y="0"/>
                  </a:moveTo>
                  <a:cubicBezTo>
                    <a:pt x="12590" y="0"/>
                    <a:pt x="10791" y="0"/>
                    <a:pt x="10791" y="430"/>
                  </a:cubicBezTo>
                  <a:lnTo>
                    <a:pt x="0" y="18704"/>
                  </a:lnTo>
                  <a:cubicBezTo>
                    <a:pt x="0" y="19135"/>
                    <a:pt x="594" y="20009"/>
                    <a:pt x="1799" y="20009"/>
                  </a:cubicBezTo>
                  <a:lnTo>
                    <a:pt x="7805" y="21313"/>
                  </a:lnTo>
                  <a:cubicBezTo>
                    <a:pt x="8291" y="21496"/>
                    <a:pt x="8795" y="21600"/>
                    <a:pt x="9244" y="21600"/>
                  </a:cubicBezTo>
                  <a:cubicBezTo>
                    <a:pt x="9892" y="21600"/>
                    <a:pt x="10449" y="21391"/>
                    <a:pt x="10791" y="20883"/>
                  </a:cubicBezTo>
                  <a:lnTo>
                    <a:pt x="21600" y="3039"/>
                  </a:lnTo>
                  <a:cubicBezTo>
                    <a:pt x="21600" y="2609"/>
                    <a:pt x="20989" y="1735"/>
                    <a:pt x="19801" y="1735"/>
                  </a:cubicBezTo>
                  <a:lnTo>
                    <a:pt x="13795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7" name="Google Shape;1422;p52"/>
            <p:cNvSpPr/>
            <p:nvPr/>
          </p:nvSpPr>
          <p:spPr>
            <a:xfrm>
              <a:off x="1416236" y="1010631"/>
              <a:ext cx="29647" cy="410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129" y="0"/>
                  </a:moveTo>
                  <a:cubicBezTo>
                    <a:pt x="12482" y="0"/>
                    <a:pt x="11636" y="312"/>
                    <a:pt x="10791" y="611"/>
                  </a:cubicBezTo>
                  <a:lnTo>
                    <a:pt x="0" y="18819"/>
                  </a:lnTo>
                  <a:cubicBezTo>
                    <a:pt x="0" y="19261"/>
                    <a:pt x="594" y="19690"/>
                    <a:pt x="1799" y="20118"/>
                  </a:cubicBezTo>
                  <a:lnTo>
                    <a:pt x="7788" y="21418"/>
                  </a:lnTo>
                  <a:cubicBezTo>
                    <a:pt x="8147" y="21548"/>
                    <a:pt x="8489" y="21600"/>
                    <a:pt x="8831" y="21600"/>
                  </a:cubicBezTo>
                  <a:cubicBezTo>
                    <a:pt x="9640" y="21600"/>
                    <a:pt x="10377" y="21301"/>
                    <a:pt x="10791" y="20989"/>
                  </a:cubicBezTo>
                  <a:lnTo>
                    <a:pt x="21600" y="3210"/>
                  </a:lnTo>
                  <a:cubicBezTo>
                    <a:pt x="21600" y="2352"/>
                    <a:pt x="20989" y="1482"/>
                    <a:pt x="19784" y="1482"/>
                  </a:cubicBezTo>
                  <a:lnTo>
                    <a:pt x="13795" y="182"/>
                  </a:lnTo>
                  <a:cubicBezTo>
                    <a:pt x="13615" y="52"/>
                    <a:pt x="13381" y="0"/>
                    <a:pt x="1312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8" name="Google Shape;1423;p52"/>
            <p:cNvSpPr/>
            <p:nvPr/>
          </p:nvSpPr>
          <p:spPr>
            <a:xfrm>
              <a:off x="1661377" y="1088656"/>
              <a:ext cx="29367" cy="40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5" h="21600" fill="norm" stroke="1" extrusionOk="0">
                  <a:moveTo>
                    <a:pt x="12004" y="0"/>
                  </a:moveTo>
                  <a:cubicBezTo>
                    <a:pt x="11269" y="0"/>
                    <a:pt x="10674" y="209"/>
                    <a:pt x="10674" y="717"/>
                  </a:cubicBezTo>
                  <a:lnTo>
                    <a:pt x="154" y="18561"/>
                  </a:lnTo>
                  <a:cubicBezTo>
                    <a:pt x="-424" y="18991"/>
                    <a:pt x="731" y="19865"/>
                    <a:pt x="1904" y="19865"/>
                  </a:cubicBezTo>
                  <a:lnTo>
                    <a:pt x="7750" y="21600"/>
                  </a:lnTo>
                  <a:cubicBezTo>
                    <a:pt x="8906" y="21600"/>
                    <a:pt x="10078" y="21600"/>
                    <a:pt x="10078" y="20739"/>
                  </a:cubicBezTo>
                  <a:lnTo>
                    <a:pt x="20598" y="2896"/>
                  </a:lnTo>
                  <a:cubicBezTo>
                    <a:pt x="21176" y="2465"/>
                    <a:pt x="20598" y="1591"/>
                    <a:pt x="19426" y="1591"/>
                  </a:cubicBezTo>
                  <a:lnTo>
                    <a:pt x="13579" y="287"/>
                  </a:lnTo>
                  <a:cubicBezTo>
                    <a:pt x="13107" y="104"/>
                    <a:pt x="12511" y="0"/>
                    <a:pt x="12004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9" name="Google Shape;1424;p52"/>
            <p:cNvSpPr/>
            <p:nvPr/>
          </p:nvSpPr>
          <p:spPr>
            <a:xfrm>
              <a:off x="1538915" y="1049681"/>
              <a:ext cx="29647" cy="40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795" y="0"/>
                  </a:moveTo>
                  <a:cubicBezTo>
                    <a:pt x="12590" y="0"/>
                    <a:pt x="10791" y="0"/>
                    <a:pt x="10791" y="430"/>
                  </a:cubicBezTo>
                  <a:lnTo>
                    <a:pt x="0" y="18704"/>
                  </a:lnTo>
                  <a:cubicBezTo>
                    <a:pt x="0" y="19135"/>
                    <a:pt x="594" y="20009"/>
                    <a:pt x="1799" y="20009"/>
                  </a:cubicBezTo>
                  <a:lnTo>
                    <a:pt x="7805" y="21313"/>
                  </a:lnTo>
                  <a:cubicBezTo>
                    <a:pt x="8291" y="21496"/>
                    <a:pt x="8795" y="21600"/>
                    <a:pt x="9244" y="21600"/>
                  </a:cubicBezTo>
                  <a:cubicBezTo>
                    <a:pt x="9892" y="21600"/>
                    <a:pt x="10449" y="21391"/>
                    <a:pt x="10791" y="20883"/>
                  </a:cubicBezTo>
                  <a:lnTo>
                    <a:pt x="21600" y="3039"/>
                  </a:lnTo>
                  <a:cubicBezTo>
                    <a:pt x="21600" y="2609"/>
                    <a:pt x="20989" y="1735"/>
                    <a:pt x="19801" y="1735"/>
                  </a:cubicBezTo>
                  <a:lnTo>
                    <a:pt x="13795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0" name="Google Shape;1425;p52"/>
            <p:cNvSpPr/>
            <p:nvPr/>
          </p:nvSpPr>
          <p:spPr>
            <a:xfrm>
              <a:off x="267598" y="2448613"/>
              <a:ext cx="440533" cy="895828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1" name="Google Shape;1426;p52"/>
            <p:cNvSpPr/>
            <p:nvPr/>
          </p:nvSpPr>
          <p:spPr>
            <a:xfrm>
              <a:off x="992192" y="2735958"/>
              <a:ext cx="440509" cy="608483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2" name="Google Shape;1427;p52"/>
            <p:cNvSpPr/>
            <p:nvPr/>
          </p:nvSpPr>
          <p:spPr>
            <a:xfrm>
              <a:off x="1717576" y="2222164"/>
              <a:ext cx="439695" cy="1122277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3" name="Google Shape;1428;p52"/>
            <p:cNvSpPr/>
            <p:nvPr/>
          </p:nvSpPr>
          <p:spPr>
            <a:xfrm>
              <a:off x="2442171" y="1605463"/>
              <a:ext cx="440509" cy="1738978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4" name="Google Shape;1429;p52"/>
            <p:cNvSpPr/>
            <p:nvPr/>
          </p:nvSpPr>
          <p:spPr>
            <a:xfrm>
              <a:off x="3166741" y="750783"/>
              <a:ext cx="440509" cy="2593658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1167" name="Google Shape;1430;p52"/>
            <p:cNvGrpSpPr/>
            <p:nvPr/>
          </p:nvGrpSpPr>
          <p:grpSpPr>
            <a:xfrm>
              <a:off x="384525" y="2448613"/>
              <a:ext cx="440533" cy="895828"/>
              <a:chOff x="0" y="24"/>
              <a:chExt cx="440531" cy="895826"/>
            </a:xfrm>
          </p:grpSpPr>
          <p:sp>
            <p:nvSpPr>
              <p:cNvPr id="1165" name="مستطيل"/>
              <p:cNvSpPr/>
              <p:nvPr/>
            </p:nvSpPr>
            <p:spPr>
              <a:xfrm>
                <a:off x="-1" y="24"/>
                <a:ext cx="440509" cy="895828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1166" name="1"/>
              <p:cNvSpPr txBox="1"/>
              <p:nvPr/>
            </p:nvSpPr>
            <p:spPr>
              <a:xfrm>
                <a:off x="-1" y="238907"/>
                <a:ext cx="440533" cy="41806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Autofit/>
              </a:bodyPr>
              <a:lstStyle>
                <a:lvl1pPr algn="ctr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1</a:t>
                </a:r>
              </a:p>
            </p:txBody>
          </p:sp>
        </p:grpSp>
        <p:grpSp>
          <p:nvGrpSpPr>
            <p:cNvPr id="1170" name="Google Shape;1431;p52"/>
            <p:cNvGrpSpPr/>
            <p:nvPr/>
          </p:nvGrpSpPr>
          <p:grpSpPr>
            <a:xfrm>
              <a:off x="1109094" y="2735958"/>
              <a:ext cx="440534" cy="608483"/>
              <a:chOff x="0" y="0"/>
              <a:chExt cx="440532" cy="608482"/>
            </a:xfrm>
          </p:grpSpPr>
          <p:sp>
            <p:nvSpPr>
              <p:cNvPr id="1168" name="مستطيل"/>
              <p:cNvSpPr/>
              <p:nvPr/>
            </p:nvSpPr>
            <p:spPr>
              <a:xfrm>
                <a:off x="0" y="-1"/>
                <a:ext cx="440533" cy="608484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69" name="2"/>
              <p:cNvSpPr txBox="1"/>
              <p:nvPr/>
            </p:nvSpPr>
            <p:spPr>
              <a:xfrm>
                <a:off x="-1" y="95222"/>
                <a:ext cx="440533" cy="41806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Autofit/>
              </a:bodyPr>
              <a:lstStyle>
                <a:lvl1pPr algn="ctr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2</a:t>
                </a:r>
              </a:p>
            </p:txBody>
          </p:sp>
        </p:grpSp>
        <p:grpSp>
          <p:nvGrpSpPr>
            <p:cNvPr id="1173" name="Google Shape;1432;p52"/>
            <p:cNvGrpSpPr/>
            <p:nvPr/>
          </p:nvGrpSpPr>
          <p:grpSpPr>
            <a:xfrm>
              <a:off x="1833665" y="2222164"/>
              <a:ext cx="440533" cy="1122277"/>
              <a:chOff x="0" y="0"/>
              <a:chExt cx="440532" cy="1122276"/>
            </a:xfrm>
          </p:grpSpPr>
          <p:sp>
            <p:nvSpPr>
              <p:cNvPr id="1171" name="مستطيل"/>
              <p:cNvSpPr/>
              <p:nvPr/>
            </p:nvSpPr>
            <p:spPr>
              <a:xfrm>
                <a:off x="24" y="-1"/>
                <a:ext cx="440509" cy="1122278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72" name="3"/>
              <p:cNvSpPr txBox="1"/>
              <p:nvPr/>
            </p:nvSpPr>
            <p:spPr>
              <a:xfrm>
                <a:off x="-1" y="352119"/>
                <a:ext cx="440533" cy="41806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Autofit/>
              </a:bodyPr>
              <a:lstStyle>
                <a:lvl1pPr algn="ctr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3</a:t>
                </a:r>
              </a:p>
            </p:txBody>
          </p:sp>
        </p:grpSp>
        <p:grpSp>
          <p:nvGrpSpPr>
            <p:cNvPr id="1176" name="Google Shape;1433;p52"/>
            <p:cNvGrpSpPr/>
            <p:nvPr/>
          </p:nvGrpSpPr>
          <p:grpSpPr>
            <a:xfrm>
              <a:off x="2559074" y="1605462"/>
              <a:ext cx="440532" cy="1738979"/>
              <a:chOff x="0" y="24"/>
              <a:chExt cx="440531" cy="1738977"/>
            </a:xfrm>
          </p:grpSpPr>
          <p:sp>
            <p:nvSpPr>
              <p:cNvPr id="1174" name="مستطيل"/>
              <p:cNvSpPr/>
              <p:nvPr/>
            </p:nvSpPr>
            <p:spPr>
              <a:xfrm>
                <a:off x="-1" y="24"/>
                <a:ext cx="440509" cy="1738979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75" name="4"/>
              <p:cNvSpPr txBox="1"/>
              <p:nvPr/>
            </p:nvSpPr>
            <p:spPr>
              <a:xfrm>
                <a:off x="-1" y="660482"/>
                <a:ext cx="440533" cy="41806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Autofit/>
              </a:bodyPr>
              <a:lstStyle>
                <a:lvl1pPr algn="ctr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4</a:t>
                </a:r>
              </a:p>
            </p:txBody>
          </p:sp>
        </p:grpSp>
        <p:grpSp>
          <p:nvGrpSpPr>
            <p:cNvPr id="1179" name="Google Shape;1434;p52"/>
            <p:cNvGrpSpPr/>
            <p:nvPr/>
          </p:nvGrpSpPr>
          <p:grpSpPr>
            <a:xfrm>
              <a:off x="3284483" y="750783"/>
              <a:ext cx="439694" cy="2593658"/>
              <a:chOff x="0" y="24"/>
              <a:chExt cx="439693" cy="2593656"/>
            </a:xfrm>
          </p:grpSpPr>
          <p:sp>
            <p:nvSpPr>
              <p:cNvPr id="1177" name="مستطيل"/>
              <p:cNvSpPr/>
              <p:nvPr/>
            </p:nvSpPr>
            <p:spPr>
              <a:xfrm>
                <a:off x="0" y="24"/>
                <a:ext cx="439694" cy="2593658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78" name="5"/>
              <p:cNvSpPr txBox="1"/>
              <p:nvPr/>
            </p:nvSpPr>
            <p:spPr>
              <a:xfrm>
                <a:off x="-1" y="1087822"/>
                <a:ext cx="439694" cy="41806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Autofit/>
              </a:bodyPr>
              <a:lstStyle>
                <a:lvl1pPr algn="ctr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5</a:t>
                </a:r>
              </a:p>
            </p:txBody>
          </p:sp>
        </p:grpSp>
        <p:sp>
          <p:nvSpPr>
            <p:cNvPr id="1180" name="Google Shape;1435;p52"/>
            <p:cNvSpPr/>
            <p:nvPr/>
          </p:nvSpPr>
          <p:spPr>
            <a:xfrm>
              <a:off x="2559087" y="1070267"/>
              <a:ext cx="301569" cy="3639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21600" fill="norm" stroke="1" extrusionOk="0">
                  <a:moveTo>
                    <a:pt x="9839" y="0"/>
                  </a:moveTo>
                  <a:cubicBezTo>
                    <a:pt x="7320" y="0"/>
                    <a:pt x="4809" y="879"/>
                    <a:pt x="2902" y="2639"/>
                  </a:cubicBezTo>
                  <a:cubicBezTo>
                    <a:pt x="-967" y="6108"/>
                    <a:pt x="-967" y="11778"/>
                    <a:pt x="2902" y="15296"/>
                  </a:cubicBezTo>
                  <a:lnTo>
                    <a:pt x="9833" y="21600"/>
                  </a:lnTo>
                  <a:lnTo>
                    <a:pt x="16817" y="15296"/>
                  </a:lnTo>
                  <a:cubicBezTo>
                    <a:pt x="20633" y="11778"/>
                    <a:pt x="20633" y="6108"/>
                    <a:pt x="16817" y="2639"/>
                  </a:cubicBezTo>
                  <a:cubicBezTo>
                    <a:pt x="14883" y="879"/>
                    <a:pt x="12359" y="0"/>
                    <a:pt x="98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1182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8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8" name="Google Shape;1826;p65"/>
          <p:cNvGrpSpPr/>
          <p:nvPr/>
        </p:nvGrpSpPr>
        <p:grpSpPr>
          <a:xfrm>
            <a:off x="20808846" y="10217533"/>
            <a:ext cx="2461433" cy="2424127"/>
            <a:chOff x="0" y="0"/>
            <a:chExt cx="2461432" cy="2424125"/>
          </a:xfrm>
        </p:grpSpPr>
        <p:sp>
          <p:nvSpPr>
            <p:cNvPr id="1184" name="Google Shape;1827;p65"/>
            <p:cNvSpPr/>
            <p:nvPr/>
          </p:nvSpPr>
          <p:spPr>
            <a:xfrm>
              <a:off x="92438" y="0"/>
              <a:ext cx="2264926" cy="16472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68" h="21600" fill="norm" stroke="1" extrusionOk="0">
                  <a:moveTo>
                    <a:pt x="16645" y="0"/>
                  </a:moveTo>
                  <a:cubicBezTo>
                    <a:pt x="16126" y="0"/>
                    <a:pt x="15557" y="267"/>
                    <a:pt x="14946" y="869"/>
                  </a:cubicBezTo>
                  <a:cubicBezTo>
                    <a:pt x="12995" y="2794"/>
                    <a:pt x="11989" y="5506"/>
                    <a:pt x="9924" y="5506"/>
                  </a:cubicBezTo>
                  <a:cubicBezTo>
                    <a:pt x="9454" y="5506"/>
                    <a:pt x="8929" y="5366"/>
                    <a:pt x="8326" y="5043"/>
                  </a:cubicBezTo>
                  <a:cubicBezTo>
                    <a:pt x="7461" y="4583"/>
                    <a:pt x="6560" y="4357"/>
                    <a:pt x="5684" y="4357"/>
                  </a:cubicBezTo>
                  <a:cubicBezTo>
                    <a:pt x="1909" y="4357"/>
                    <a:pt x="-1404" y="8562"/>
                    <a:pt x="609" y="16381"/>
                  </a:cubicBezTo>
                  <a:cubicBezTo>
                    <a:pt x="1512" y="19884"/>
                    <a:pt x="3490" y="21600"/>
                    <a:pt x="5680" y="21600"/>
                  </a:cubicBezTo>
                  <a:cubicBezTo>
                    <a:pt x="5901" y="21600"/>
                    <a:pt x="6123" y="21582"/>
                    <a:pt x="6347" y="21548"/>
                  </a:cubicBezTo>
                  <a:cubicBezTo>
                    <a:pt x="8648" y="21202"/>
                    <a:pt x="9798" y="18199"/>
                    <a:pt x="11848" y="16974"/>
                  </a:cubicBezTo>
                  <a:cubicBezTo>
                    <a:pt x="12342" y="16678"/>
                    <a:pt x="12845" y="16582"/>
                    <a:pt x="13350" y="16582"/>
                  </a:cubicBezTo>
                  <a:cubicBezTo>
                    <a:pt x="14291" y="16582"/>
                    <a:pt x="15240" y="16916"/>
                    <a:pt x="16152" y="16916"/>
                  </a:cubicBezTo>
                  <a:cubicBezTo>
                    <a:pt x="16873" y="16916"/>
                    <a:pt x="17572" y="16707"/>
                    <a:pt x="18227" y="15955"/>
                  </a:cubicBezTo>
                  <a:cubicBezTo>
                    <a:pt x="20066" y="13838"/>
                    <a:pt x="20196" y="8778"/>
                    <a:pt x="19757" y="5543"/>
                  </a:cubicBezTo>
                  <a:cubicBezTo>
                    <a:pt x="19343" y="2484"/>
                    <a:pt x="18228" y="0"/>
                    <a:pt x="16645" y="0"/>
                  </a:cubicBezTo>
                  <a:close/>
                </a:path>
              </a:pathLst>
            </a:custGeom>
            <a:solidFill>
              <a:srgbClr val="EEEEE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85" name="Google Shape;1828;p65"/>
            <p:cNvSpPr/>
            <p:nvPr/>
          </p:nvSpPr>
          <p:spPr>
            <a:xfrm>
              <a:off x="0" y="2280442"/>
              <a:ext cx="2461433" cy="143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86" name="Google Shape;1829;p65"/>
            <p:cNvSpPr/>
            <p:nvPr/>
          </p:nvSpPr>
          <p:spPr>
            <a:xfrm>
              <a:off x="573664" y="653698"/>
              <a:ext cx="1433493" cy="8707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5" h="21600" fill="norm" stroke="1" extrusionOk="0">
                  <a:moveTo>
                    <a:pt x="1376" y="0"/>
                  </a:moveTo>
                  <a:cubicBezTo>
                    <a:pt x="1185" y="0"/>
                    <a:pt x="1032" y="239"/>
                    <a:pt x="1017" y="542"/>
                  </a:cubicBezTo>
                  <a:lnTo>
                    <a:pt x="1" y="20958"/>
                  </a:lnTo>
                  <a:cubicBezTo>
                    <a:pt x="-14" y="21298"/>
                    <a:pt x="154" y="21600"/>
                    <a:pt x="368" y="21600"/>
                  </a:cubicBezTo>
                  <a:lnTo>
                    <a:pt x="20196" y="21600"/>
                  </a:lnTo>
                  <a:cubicBezTo>
                    <a:pt x="20387" y="21600"/>
                    <a:pt x="20540" y="21361"/>
                    <a:pt x="20555" y="21046"/>
                  </a:cubicBezTo>
                  <a:lnTo>
                    <a:pt x="21563" y="643"/>
                  </a:lnTo>
                  <a:cubicBezTo>
                    <a:pt x="21586" y="302"/>
                    <a:pt x="21418" y="0"/>
                    <a:pt x="2120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87" name="Google Shape;1830;p65"/>
            <p:cNvSpPr/>
            <p:nvPr/>
          </p:nvSpPr>
          <p:spPr>
            <a:xfrm>
              <a:off x="1489148" y="592207"/>
              <a:ext cx="27413" cy="7733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88" name="Google Shape;1831;p65"/>
            <p:cNvSpPr/>
            <p:nvPr/>
          </p:nvSpPr>
          <p:spPr>
            <a:xfrm>
              <a:off x="1341401" y="592207"/>
              <a:ext cx="113730" cy="7733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89" name="Google Shape;1832;p65"/>
            <p:cNvSpPr/>
            <p:nvPr/>
          </p:nvSpPr>
          <p:spPr>
            <a:xfrm>
              <a:off x="536602" y="616636"/>
              <a:ext cx="1433493" cy="8707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5" h="21600" fill="norm" stroke="1" extrusionOk="0">
                  <a:moveTo>
                    <a:pt x="1376" y="0"/>
                  </a:moveTo>
                  <a:cubicBezTo>
                    <a:pt x="1185" y="0"/>
                    <a:pt x="1025" y="239"/>
                    <a:pt x="1010" y="542"/>
                  </a:cubicBezTo>
                  <a:lnTo>
                    <a:pt x="1" y="20958"/>
                  </a:lnTo>
                  <a:cubicBezTo>
                    <a:pt x="-14" y="21298"/>
                    <a:pt x="154" y="21600"/>
                    <a:pt x="360" y="21600"/>
                  </a:cubicBezTo>
                  <a:lnTo>
                    <a:pt x="20196" y="21600"/>
                  </a:lnTo>
                  <a:cubicBezTo>
                    <a:pt x="20387" y="21600"/>
                    <a:pt x="20540" y="21361"/>
                    <a:pt x="20555" y="21046"/>
                  </a:cubicBezTo>
                  <a:lnTo>
                    <a:pt x="21563" y="642"/>
                  </a:lnTo>
                  <a:cubicBezTo>
                    <a:pt x="21586" y="290"/>
                    <a:pt x="21418" y="0"/>
                    <a:pt x="2120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0" name="Google Shape;1833;p65"/>
            <p:cNvSpPr/>
            <p:nvPr/>
          </p:nvSpPr>
          <p:spPr>
            <a:xfrm>
              <a:off x="612816" y="655220"/>
              <a:ext cx="1315511" cy="3736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475" y="382"/>
                  </a:moveTo>
                  <a:lnTo>
                    <a:pt x="20991" y="21189"/>
                  </a:lnTo>
                  <a:lnTo>
                    <a:pt x="125" y="21189"/>
                  </a:lnTo>
                  <a:lnTo>
                    <a:pt x="609" y="382"/>
                  </a:lnTo>
                  <a:close/>
                  <a:moveTo>
                    <a:pt x="500" y="0"/>
                  </a:moveTo>
                  <a:lnTo>
                    <a:pt x="0" y="21600"/>
                  </a:lnTo>
                  <a:lnTo>
                    <a:pt x="211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1" name="Google Shape;1834;p65"/>
            <p:cNvSpPr/>
            <p:nvPr/>
          </p:nvSpPr>
          <p:spPr>
            <a:xfrm>
              <a:off x="1834744" y="692800"/>
              <a:ext cx="41327" cy="2985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0" h="21600" fill="norm" stroke="1" extrusionOk="0">
                  <a:moveTo>
                    <a:pt x="16538" y="0"/>
                  </a:moveTo>
                  <a:cubicBezTo>
                    <a:pt x="13963" y="0"/>
                    <a:pt x="11650" y="294"/>
                    <a:pt x="11396" y="661"/>
                  </a:cubicBezTo>
                  <a:lnTo>
                    <a:pt x="79" y="20938"/>
                  </a:lnTo>
                  <a:cubicBezTo>
                    <a:pt x="-437" y="21270"/>
                    <a:pt x="1621" y="21600"/>
                    <a:pt x="4196" y="21600"/>
                  </a:cubicBezTo>
                  <a:cubicBezTo>
                    <a:pt x="7025" y="21600"/>
                    <a:pt x="9083" y="21306"/>
                    <a:pt x="9338" y="20938"/>
                  </a:cubicBezTo>
                  <a:lnTo>
                    <a:pt x="20909" y="661"/>
                  </a:lnTo>
                  <a:cubicBezTo>
                    <a:pt x="21163" y="294"/>
                    <a:pt x="19112" y="0"/>
                    <a:pt x="16538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2" name="Google Shape;1835;p65"/>
            <p:cNvSpPr/>
            <p:nvPr/>
          </p:nvSpPr>
          <p:spPr>
            <a:xfrm>
              <a:off x="1839904" y="817701"/>
              <a:ext cx="32578" cy="31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4" h="21600" fill="norm" stroke="1" extrusionOk="0">
                  <a:moveTo>
                    <a:pt x="4365" y="0"/>
                  </a:moveTo>
                  <a:cubicBezTo>
                    <a:pt x="2712" y="0"/>
                    <a:pt x="1377" y="1389"/>
                    <a:pt x="1048" y="3133"/>
                  </a:cubicBezTo>
                  <a:lnTo>
                    <a:pt x="53" y="18467"/>
                  </a:lnTo>
                  <a:cubicBezTo>
                    <a:pt x="-286" y="20200"/>
                    <a:pt x="1048" y="21600"/>
                    <a:pt x="2712" y="21600"/>
                  </a:cubicBezTo>
                  <a:lnTo>
                    <a:pt x="16992" y="21600"/>
                  </a:lnTo>
                  <a:cubicBezTo>
                    <a:pt x="18655" y="21600"/>
                    <a:pt x="19980" y="20200"/>
                    <a:pt x="19980" y="18467"/>
                  </a:cubicBezTo>
                  <a:lnTo>
                    <a:pt x="21314" y="3133"/>
                  </a:lnTo>
                  <a:cubicBezTo>
                    <a:pt x="21314" y="1389"/>
                    <a:pt x="19980" y="0"/>
                    <a:pt x="18655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3" name="Google Shape;1836;p65"/>
            <p:cNvSpPr/>
            <p:nvPr/>
          </p:nvSpPr>
          <p:spPr>
            <a:xfrm>
              <a:off x="1755149" y="692800"/>
              <a:ext cx="41716" cy="2985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7" h="21600" fill="norm" stroke="1" extrusionOk="0">
                  <a:moveTo>
                    <a:pt x="16734" y="0"/>
                  </a:moveTo>
                  <a:cubicBezTo>
                    <a:pt x="14167" y="0"/>
                    <a:pt x="11847" y="294"/>
                    <a:pt x="11592" y="661"/>
                  </a:cubicBezTo>
                  <a:lnTo>
                    <a:pt x="21" y="20938"/>
                  </a:lnTo>
                  <a:cubicBezTo>
                    <a:pt x="-233" y="21270"/>
                    <a:pt x="1825" y="21600"/>
                    <a:pt x="4392" y="21600"/>
                  </a:cubicBezTo>
                  <a:cubicBezTo>
                    <a:pt x="6967" y="21600"/>
                    <a:pt x="9280" y="21306"/>
                    <a:pt x="9534" y="20938"/>
                  </a:cubicBezTo>
                  <a:lnTo>
                    <a:pt x="21105" y="661"/>
                  </a:lnTo>
                  <a:cubicBezTo>
                    <a:pt x="21367" y="294"/>
                    <a:pt x="19309" y="0"/>
                    <a:pt x="16734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4" name="Google Shape;1837;p65"/>
            <p:cNvSpPr/>
            <p:nvPr/>
          </p:nvSpPr>
          <p:spPr>
            <a:xfrm>
              <a:off x="1764323" y="767945"/>
              <a:ext cx="32497" cy="309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391" y="0"/>
                  </a:moveTo>
                  <a:cubicBezTo>
                    <a:pt x="2701" y="0"/>
                    <a:pt x="1356" y="1412"/>
                    <a:pt x="1356" y="3184"/>
                  </a:cubicBezTo>
                  <a:lnTo>
                    <a:pt x="0" y="18766"/>
                  </a:lnTo>
                  <a:cubicBezTo>
                    <a:pt x="0" y="20178"/>
                    <a:pt x="1022" y="21600"/>
                    <a:pt x="2701" y="21600"/>
                  </a:cubicBezTo>
                  <a:lnTo>
                    <a:pt x="17219" y="21600"/>
                  </a:lnTo>
                  <a:cubicBezTo>
                    <a:pt x="18899" y="21600"/>
                    <a:pt x="20254" y="20528"/>
                    <a:pt x="20254" y="18766"/>
                  </a:cubicBezTo>
                  <a:lnTo>
                    <a:pt x="21600" y="3184"/>
                  </a:lnTo>
                  <a:cubicBezTo>
                    <a:pt x="21600" y="1412"/>
                    <a:pt x="20588" y="0"/>
                    <a:pt x="1889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5" name="Google Shape;1838;p65"/>
            <p:cNvSpPr/>
            <p:nvPr/>
          </p:nvSpPr>
          <p:spPr>
            <a:xfrm>
              <a:off x="1675438" y="692800"/>
              <a:ext cx="41716" cy="2985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7" h="21600" fill="norm" stroke="1" extrusionOk="0">
                  <a:moveTo>
                    <a:pt x="16734" y="0"/>
                  </a:moveTo>
                  <a:cubicBezTo>
                    <a:pt x="14167" y="0"/>
                    <a:pt x="11847" y="294"/>
                    <a:pt x="11592" y="661"/>
                  </a:cubicBezTo>
                  <a:lnTo>
                    <a:pt x="21" y="20938"/>
                  </a:lnTo>
                  <a:cubicBezTo>
                    <a:pt x="-233" y="21270"/>
                    <a:pt x="1818" y="21600"/>
                    <a:pt x="4392" y="21600"/>
                  </a:cubicBezTo>
                  <a:cubicBezTo>
                    <a:pt x="6967" y="21600"/>
                    <a:pt x="9280" y="21306"/>
                    <a:pt x="9534" y="20938"/>
                  </a:cubicBezTo>
                  <a:lnTo>
                    <a:pt x="21105" y="661"/>
                  </a:lnTo>
                  <a:cubicBezTo>
                    <a:pt x="21367" y="294"/>
                    <a:pt x="19309" y="0"/>
                    <a:pt x="16734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6" name="Google Shape;1839;p65"/>
            <p:cNvSpPr/>
            <p:nvPr/>
          </p:nvSpPr>
          <p:spPr>
            <a:xfrm>
              <a:off x="1675982" y="877610"/>
              <a:ext cx="32497" cy="309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391" y="0"/>
                  </a:moveTo>
                  <a:cubicBezTo>
                    <a:pt x="2701" y="0"/>
                    <a:pt x="1356" y="1061"/>
                    <a:pt x="1356" y="2834"/>
                  </a:cubicBezTo>
                  <a:lnTo>
                    <a:pt x="0" y="18405"/>
                  </a:lnTo>
                  <a:cubicBezTo>
                    <a:pt x="0" y="20178"/>
                    <a:pt x="1012" y="21600"/>
                    <a:pt x="2701" y="21600"/>
                  </a:cubicBezTo>
                  <a:lnTo>
                    <a:pt x="17219" y="21600"/>
                  </a:lnTo>
                  <a:cubicBezTo>
                    <a:pt x="18899" y="21600"/>
                    <a:pt x="20254" y="20178"/>
                    <a:pt x="20254" y="18405"/>
                  </a:cubicBezTo>
                  <a:lnTo>
                    <a:pt x="21600" y="2834"/>
                  </a:lnTo>
                  <a:cubicBezTo>
                    <a:pt x="21600" y="1412"/>
                    <a:pt x="20254" y="0"/>
                    <a:pt x="1889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7" name="Google Shape;1840;p65"/>
            <p:cNvSpPr/>
            <p:nvPr/>
          </p:nvSpPr>
          <p:spPr>
            <a:xfrm>
              <a:off x="1596117" y="692800"/>
              <a:ext cx="41326" cy="2985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0" h="21600" fill="norm" stroke="1" extrusionOk="0">
                  <a:moveTo>
                    <a:pt x="16536" y="0"/>
                  </a:moveTo>
                  <a:cubicBezTo>
                    <a:pt x="13969" y="0"/>
                    <a:pt x="11649" y="294"/>
                    <a:pt x="11649" y="661"/>
                  </a:cubicBezTo>
                  <a:lnTo>
                    <a:pt x="78" y="20938"/>
                  </a:lnTo>
                  <a:cubicBezTo>
                    <a:pt x="-431" y="21270"/>
                    <a:pt x="1620" y="21600"/>
                    <a:pt x="4194" y="21600"/>
                  </a:cubicBezTo>
                  <a:cubicBezTo>
                    <a:pt x="7023" y="21600"/>
                    <a:pt x="9082" y="21306"/>
                    <a:pt x="9336" y="20938"/>
                  </a:cubicBezTo>
                  <a:lnTo>
                    <a:pt x="20907" y="661"/>
                  </a:lnTo>
                  <a:cubicBezTo>
                    <a:pt x="21169" y="294"/>
                    <a:pt x="19111" y="0"/>
                    <a:pt x="1653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8" name="Google Shape;1841;p65"/>
            <p:cNvSpPr/>
            <p:nvPr/>
          </p:nvSpPr>
          <p:spPr>
            <a:xfrm>
              <a:off x="1599752" y="838508"/>
              <a:ext cx="32141" cy="314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9" h="21600" fill="norm" stroke="1" extrusionOk="0">
                  <a:moveTo>
                    <a:pt x="4365" y="0"/>
                  </a:moveTo>
                  <a:cubicBezTo>
                    <a:pt x="2712" y="0"/>
                    <a:pt x="1377" y="1399"/>
                    <a:pt x="1048" y="3142"/>
                  </a:cubicBezTo>
                  <a:lnTo>
                    <a:pt x="53" y="18458"/>
                  </a:lnTo>
                  <a:cubicBezTo>
                    <a:pt x="-286" y="20201"/>
                    <a:pt x="1048" y="21600"/>
                    <a:pt x="2712" y="21600"/>
                  </a:cubicBezTo>
                  <a:lnTo>
                    <a:pt x="16663" y="21600"/>
                  </a:lnTo>
                  <a:cubicBezTo>
                    <a:pt x="18316" y="21245"/>
                    <a:pt x="19651" y="20201"/>
                    <a:pt x="19980" y="18458"/>
                  </a:cubicBezTo>
                  <a:lnTo>
                    <a:pt x="20975" y="3142"/>
                  </a:lnTo>
                  <a:cubicBezTo>
                    <a:pt x="21314" y="1399"/>
                    <a:pt x="19980" y="0"/>
                    <a:pt x="1831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9" name="Google Shape;1842;p65"/>
            <p:cNvSpPr/>
            <p:nvPr/>
          </p:nvSpPr>
          <p:spPr>
            <a:xfrm>
              <a:off x="1516417" y="692800"/>
              <a:ext cx="41818" cy="2985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5" h="21600" fill="norm" stroke="1" extrusionOk="0">
                  <a:moveTo>
                    <a:pt x="16584" y="0"/>
                  </a:moveTo>
                  <a:cubicBezTo>
                    <a:pt x="13788" y="0"/>
                    <a:pt x="11762" y="294"/>
                    <a:pt x="11503" y="661"/>
                  </a:cubicBezTo>
                  <a:lnTo>
                    <a:pt x="71" y="20938"/>
                  </a:lnTo>
                  <a:cubicBezTo>
                    <a:pt x="-439" y="21306"/>
                    <a:pt x="1854" y="21600"/>
                    <a:pt x="4390" y="21600"/>
                  </a:cubicBezTo>
                  <a:cubicBezTo>
                    <a:pt x="6934" y="21600"/>
                    <a:pt x="9219" y="21306"/>
                    <a:pt x="9470" y="20938"/>
                  </a:cubicBezTo>
                  <a:lnTo>
                    <a:pt x="20902" y="661"/>
                  </a:lnTo>
                  <a:cubicBezTo>
                    <a:pt x="21161" y="294"/>
                    <a:pt x="19127" y="0"/>
                    <a:pt x="16584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0" name="Google Shape;1843;p65"/>
            <p:cNvSpPr/>
            <p:nvPr/>
          </p:nvSpPr>
          <p:spPr>
            <a:xfrm>
              <a:off x="1522649" y="807549"/>
              <a:ext cx="32497" cy="309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391" y="0"/>
                  </a:moveTo>
                  <a:cubicBezTo>
                    <a:pt x="2701" y="0"/>
                    <a:pt x="1022" y="1062"/>
                    <a:pt x="1022" y="2825"/>
                  </a:cubicBezTo>
                  <a:lnTo>
                    <a:pt x="0" y="18775"/>
                  </a:lnTo>
                  <a:cubicBezTo>
                    <a:pt x="0" y="20188"/>
                    <a:pt x="1022" y="21600"/>
                    <a:pt x="2701" y="21600"/>
                  </a:cubicBezTo>
                  <a:lnTo>
                    <a:pt x="17219" y="21600"/>
                  </a:lnTo>
                  <a:cubicBezTo>
                    <a:pt x="18899" y="21600"/>
                    <a:pt x="20254" y="20188"/>
                    <a:pt x="20254" y="18414"/>
                  </a:cubicBezTo>
                  <a:lnTo>
                    <a:pt x="21600" y="2825"/>
                  </a:lnTo>
                  <a:cubicBezTo>
                    <a:pt x="21600" y="1412"/>
                    <a:pt x="20254" y="0"/>
                    <a:pt x="1889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1" name="Google Shape;1844;p65"/>
            <p:cNvSpPr/>
            <p:nvPr/>
          </p:nvSpPr>
          <p:spPr>
            <a:xfrm>
              <a:off x="770589" y="722739"/>
              <a:ext cx="614029" cy="51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20709" y="0"/>
                  </a:moveTo>
                  <a:cubicBezTo>
                    <a:pt x="20699" y="0"/>
                    <a:pt x="20690" y="0"/>
                    <a:pt x="20680" y="6"/>
                  </a:cubicBezTo>
                  <a:lnTo>
                    <a:pt x="983" y="6"/>
                  </a:lnTo>
                  <a:cubicBezTo>
                    <a:pt x="485" y="6"/>
                    <a:pt x="58" y="4665"/>
                    <a:pt x="5" y="10803"/>
                  </a:cubicBezTo>
                  <a:cubicBezTo>
                    <a:pt x="-49" y="16522"/>
                    <a:pt x="343" y="21600"/>
                    <a:pt x="841" y="21600"/>
                  </a:cubicBezTo>
                  <a:lnTo>
                    <a:pt x="20519" y="21600"/>
                  </a:lnTo>
                  <a:cubicBezTo>
                    <a:pt x="21036" y="21391"/>
                    <a:pt x="21462" y="16732"/>
                    <a:pt x="21516" y="10803"/>
                  </a:cubicBezTo>
                  <a:cubicBezTo>
                    <a:pt x="21551" y="4995"/>
                    <a:pt x="21175" y="0"/>
                    <a:pt x="2070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2" name="Google Shape;1845;p65"/>
            <p:cNvSpPr/>
            <p:nvPr/>
          </p:nvSpPr>
          <p:spPr>
            <a:xfrm>
              <a:off x="673605" y="816164"/>
              <a:ext cx="702974" cy="51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7" h="21600" fill="norm" stroke="1" extrusionOk="0">
                  <a:moveTo>
                    <a:pt x="20823" y="0"/>
                  </a:moveTo>
                  <a:cubicBezTo>
                    <a:pt x="20815" y="0"/>
                    <a:pt x="20807" y="0"/>
                    <a:pt x="20798" y="6"/>
                  </a:cubicBezTo>
                  <a:lnTo>
                    <a:pt x="860" y="6"/>
                  </a:lnTo>
                  <a:cubicBezTo>
                    <a:pt x="409" y="6"/>
                    <a:pt x="36" y="4664"/>
                    <a:pt x="5" y="10800"/>
                  </a:cubicBezTo>
                  <a:cubicBezTo>
                    <a:pt x="-41" y="16606"/>
                    <a:pt x="287" y="21600"/>
                    <a:pt x="709" y="21600"/>
                  </a:cubicBezTo>
                  <a:cubicBezTo>
                    <a:pt x="718" y="21600"/>
                    <a:pt x="726" y="21600"/>
                    <a:pt x="735" y="21594"/>
                  </a:cubicBezTo>
                  <a:lnTo>
                    <a:pt x="20658" y="21594"/>
                  </a:lnTo>
                  <a:cubicBezTo>
                    <a:pt x="21109" y="21384"/>
                    <a:pt x="21482" y="16727"/>
                    <a:pt x="21513" y="10800"/>
                  </a:cubicBezTo>
                  <a:cubicBezTo>
                    <a:pt x="21559" y="4994"/>
                    <a:pt x="21231" y="0"/>
                    <a:pt x="20823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3" name="Google Shape;1846;p65"/>
            <p:cNvSpPr/>
            <p:nvPr/>
          </p:nvSpPr>
          <p:spPr>
            <a:xfrm>
              <a:off x="943851" y="909589"/>
              <a:ext cx="424963" cy="51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2" y="0"/>
                  </a:moveTo>
                  <a:cubicBezTo>
                    <a:pt x="594" y="0"/>
                    <a:pt x="0" y="4875"/>
                    <a:pt x="0" y="10803"/>
                  </a:cubicBezTo>
                  <a:cubicBezTo>
                    <a:pt x="0" y="16732"/>
                    <a:pt x="594" y="21600"/>
                    <a:pt x="1342" y="21600"/>
                  </a:cubicBezTo>
                  <a:lnTo>
                    <a:pt x="20284" y="21600"/>
                  </a:lnTo>
                  <a:cubicBezTo>
                    <a:pt x="21032" y="21600"/>
                    <a:pt x="21600" y="16732"/>
                    <a:pt x="21600" y="10803"/>
                  </a:cubicBezTo>
                  <a:cubicBezTo>
                    <a:pt x="21600" y="4875"/>
                    <a:pt x="21032" y="0"/>
                    <a:pt x="20284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4" name="Google Shape;1847;p65"/>
            <p:cNvSpPr/>
            <p:nvPr/>
          </p:nvSpPr>
          <p:spPr>
            <a:xfrm>
              <a:off x="1767885" y="1106088"/>
              <a:ext cx="81736" cy="75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5" name="Google Shape;1848;p65"/>
            <p:cNvSpPr/>
            <p:nvPr/>
          </p:nvSpPr>
          <p:spPr>
            <a:xfrm>
              <a:off x="1656180" y="1106088"/>
              <a:ext cx="82254" cy="75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35" y="0"/>
                  </a:moveTo>
                  <a:lnTo>
                    <a:pt x="0" y="21600"/>
                  </a:lnTo>
                  <a:lnTo>
                    <a:pt x="1986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6" name="Google Shape;1849;p65"/>
            <p:cNvSpPr/>
            <p:nvPr/>
          </p:nvSpPr>
          <p:spPr>
            <a:xfrm>
              <a:off x="1544993" y="1106088"/>
              <a:ext cx="81751" cy="75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8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7" name="Google Shape;1850;p65"/>
            <p:cNvSpPr/>
            <p:nvPr/>
          </p:nvSpPr>
          <p:spPr>
            <a:xfrm>
              <a:off x="1433805" y="1106088"/>
              <a:ext cx="81737" cy="75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8" name="Google Shape;1851;p65"/>
            <p:cNvSpPr/>
            <p:nvPr/>
          </p:nvSpPr>
          <p:spPr>
            <a:xfrm>
              <a:off x="1758752" y="1217275"/>
              <a:ext cx="81737" cy="75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9" name="Google Shape;1852;p65"/>
            <p:cNvSpPr/>
            <p:nvPr/>
          </p:nvSpPr>
          <p:spPr>
            <a:xfrm>
              <a:off x="1647550" y="1217275"/>
              <a:ext cx="81751" cy="75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13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0" name="Google Shape;1853;p65"/>
            <p:cNvSpPr/>
            <p:nvPr/>
          </p:nvSpPr>
          <p:spPr>
            <a:xfrm>
              <a:off x="1535860" y="1217275"/>
              <a:ext cx="81737" cy="75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1" name="Google Shape;1854;p65"/>
            <p:cNvSpPr/>
            <p:nvPr/>
          </p:nvSpPr>
          <p:spPr>
            <a:xfrm>
              <a:off x="1424673" y="1217275"/>
              <a:ext cx="81736" cy="75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2" name="Google Shape;1855;p65"/>
            <p:cNvSpPr/>
            <p:nvPr/>
          </p:nvSpPr>
          <p:spPr>
            <a:xfrm>
              <a:off x="1749605" y="1328965"/>
              <a:ext cx="81751" cy="75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8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3" name="Google Shape;1856;p65"/>
            <p:cNvSpPr/>
            <p:nvPr/>
          </p:nvSpPr>
          <p:spPr>
            <a:xfrm>
              <a:off x="1638418" y="1328965"/>
              <a:ext cx="81736" cy="75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4" name="Google Shape;1857;p65"/>
            <p:cNvSpPr/>
            <p:nvPr/>
          </p:nvSpPr>
          <p:spPr>
            <a:xfrm>
              <a:off x="1526713" y="1328965"/>
              <a:ext cx="81751" cy="75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13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5" name="Google Shape;1858;p65"/>
            <p:cNvSpPr/>
            <p:nvPr/>
          </p:nvSpPr>
          <p:spPr>
            <a:xfrm>
              <a:off x="1415525" y="1328965"/>
              <a:ext cx="81752" cy="75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8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6" name="Google Shape;1859;p65"/>
            <p:cNvSpPr/>
            <p:nvPr/>
          </p:nvSpPr>
          <p:spPr>
            <a:xfrm>
              <a:off x="1179939" y="1257382"/>
              <a:ext cx="28951" cy="51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32" y="0"/>
                  </a:moveTo>
                  <a:lnTo>
                    <a:pt x="0" y="21600"/>
                  </a:lnTo>
                  <a:lnTo>
                    <a:pt x="1856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7" name="Google Shape;1860;p65"/>
            <p:cNvSpPr/>
            <p:nvPr/>
          </p:nvSpPr>
          <p:spPr>
            <a:xfrm>
              <a:off x="1217002" y="1257382"/>
              <a:ext cx="29453" cy="51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8" name="Google Shape;1861;p65"/>
            <p:cNvSpPr/>
            <p:nvPr/>
          </p:nvSpPr>
          <p:spPr>
            <a:xfrm>
              <a:off x="1254079" y="1257382"/>
              <a:ext cx="29438" cy="51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9" name="Google Shape;1862;p65"/>
            <p:cNvSpPr/>
            <p:nvPr/>
          </p:nvSpPr>
          <p:spPr>
            <a:xfrm>
              <a:off x="1291142" y="1257382"/>
              <a:ext cx="29438" cy="51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0" name="Google Shape;1863;p65"/>
            <p:cNvSpPr/>
            <p:nvPr/>
          </p:nvSpPr>
          <p:spPr>
            <a:xfrm>
              <a:off x="1186043" y="1181735"/>
              <a:ext cx="29438" cy="51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2" y="0"/>
                  </a:moveTo>
                  <a:lnTo>
                    <a:pt x="0" y="21600"/>
                  </a:lnTo>
                  <a:lnTo>
                    <a:pt x="1824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1" name="Google Shape;1864;p65"/>
            <p:cNvSpPr/>
            <p:nvPr/>
          </p:nvSpPr>
          <p:spPr>
            <a:xfrm>
              <a:off x="1223105" y="1181735"/>
              <a:ext cx="29438" cy="51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2" y="0"/>
                  </a:moveTo>
                  <a:lnTo>
                    <a:pt x="0" y="21600"/>
                  </a:lnTo>
                  <a:lnTo>
                    <a:pt x="1862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2" name="Google Shape;1865;p65"/>
            <p:cNvSpPr/>
            <p:nvPr/>
          </p:nvSpPr>
          <p:spPr>
            <a:xfrm>
              <a:off x="1260168" y="1181735"/>
              <a:ext cx="29453" cy="51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3" name="Google Shape;1866;p65"/>
            <p:cNvSpPr/>
            <p:nvPr/>
          </p:nvSpPr>
          <p:spPr>
            <a:xfrm>
              <a:off x="1297230" y="1181735"/>
              <a:ext cx="29453" cy="51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4" name="Google Shape;1867;p65"/>
            <p:cNvSpPr/>
            <p:nvPr/>
          </p:nvSpPr>
          <p:spPr>
            <a:xfrm>
              <a:off x="1192131" y="1106088"/>
              <a:ext cx="29453" cy="51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5" name="Google Shape;1868;p65"/>
            <p:cNvSpPr/>
            <p:nvPr/>
          </p:nvSpPr>
          <p:spPr>
            <a:xfrm>
              <a:off x="1229194" y="1106088"/>
              <a:ext cx="29453" cy="51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6" name="Google Shape;1869;p65"/>
            <p:cNvSpPr/>
            <p:nvPr/>
          </p:nvSpPr>
          <p:spPr>
            <a:xfrm>
              <a:off x="1266256" y="1106088"/>
              <a:ext cx="29453" cy="51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7" name="Google Shape;1870;p65"/>
            <p:cNvSpPr/>
            <p:nvPr/>
          </p:nvSpPr>
          <p:spPr>
            <a:xfrm>
              <a:off x="1303318" y="1106088"/>
              <a:ext cx="29453" cy="51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9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8" name="Google Shape;1871;p65"/>
            <p:cNvSpPr/>
            <p:nvPr/>
          </p:nvSpPr>
          <p:spPr>
            <a:xfrm>
              <a:off x="998189" y="1257382"/>
              <a:ext cx="29438" cy="51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9" name="Google Shape;1872;p65"/>
            <p:cNvSpPr/>
            <p:nvPr/>
          </p:nvSpPr>
          <p:spPr>
            <a:xfrm>
              <a:off x="1035251" y="1257382"/>
              <a:ext cx="29438" cy="51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5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0" name="Google Shape;1873;p65"/>
            <p:cNvSpPr/>
            <p:nvPr/>
          </p:nvSpPr>
          <p:spPr>
            <a:xfrm>
              <a:off x="1072816" y="1257382"/>
              <a:ext cx="29453" cy="51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1" name="Google Shape;1874;p65"/>
            <p:cNvSpPr/>
            <p:nvPr/>
          </p:nvSpPr>
          <p:spPr>
            <a:xfrm>
              <a:off x="1109878" y="1257382"/>
              <a:ext cx="29454" cy="51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2" name="Google Shape;1875;p65"/>
            <p:cNvSpPr/>
            <p:nvPr/>
          </p:nvSpPr>
          <p:spPr>
            <a:xfrm>
              <a:off x="1004277" y="1181735"/>
              <a:ext cx="29453" cy="51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9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3" name="Google Shape;1876;p65"/>
            <p:cNvSpPr/>
            <p:nvPr/>
          </p:nvSpPr>
          <p:spPr>
            <a:xfrm>
              <a:off x="1041842" y="1181735"/>
              <a:ext cx="29453" cy="51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4" name="Google Shape;1877;p65"/>
            <p:cNvSpPr/>
            <p:nvPr/>
          </p:nvSpPr>
          <p:spPr>
            <a:xfrm>
              <a:off x="1078904" y="1181735"/>
              <a:ext cx="29453" cy="51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5" name="Google Shape;1878;p65"/>
            <p:cNvSpPr/>
            <p:nvPr/>
          </p:nvSpPr>
          <p:spPr>
            <a:xfrm>
              <a:off x="1115967" y="1181735"/>
              <a:ext cx="29453" cy="51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6" name="Google Shape;1879;p65"/>
            <p:cNvSpPr/>
            <p:nvPr/>
          </p:nvSpPr>
          <p:spPr>
            <a:xfrm>
              <a:off x="1010868" y="1106088"/>
              <a:ext cx="29453" cy="51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7" name="Google Shape;1880;p65"/>
            <p:cNvSpPr/>
            <p:nvPr/>
          </p:nvSpPr>
          <p:spPr>
            <a:xfrm>
              <a:off x="1047945" y="1106088"/>
              <a:ext cx="29438" cy="51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24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8" name="Google Shape;1881;p65"/>
            <p:cNvSpPr/>
            <p:nvPr/>
          </p:nvSpPr>
          <p:spPr>
            <a:xfrm>
              <a:off x="1085008" y="1106088"/>
              <a:ext cx="29438" cy="51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9" name="Google Shape;1882;p65"/>
            <p:cNvSpPr/>
            <p:nvPr/>
          </p:nvSpPr>
          <p:spPr>
            <a:xfrm>
              <a:off x="1122070" y="1106088"/>
              <a:ext cx="29438" cy="51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2" y="0"/>
                  </a:moveTo>
                  <a:lnTo>
                    <a:pt x="0" y="21600"/>
                  </a:lnTo>
                  <a:lnTo>
                    <a:pt x="1862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0" name="Google Shape;1883;p65"/>
            <p:cNvSpPr/>
            <p:nvPr/>
          </p:nvSpPr>
          <p:spPr>
            <a:xfrm>
              <a:off x="816925" y="1257382"/>
              <a:ext cx="29453" cy="51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1" name="Google Shape;1884;p65"/>
            <p:cNvSpPr/>
            <p:nvPr/>
          </p:nvSpPr>
          <p:spPr>
            <a:xfrm>
              <a:off x="853988" y="1257382"/>
              <a:ext cx="29453" cy="51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2" name="Google Shape;1885;p65"/>
            <p:cNvSpPr/>
            <p:nvPr/>
          </p:nvSpPr>
          <p:spPr>
            <a:xfrm>
              <a:off x="891050" y="1257382"/>
              <a:ext cx="29453" cy="51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9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3" name="Google Shape;1886;p65"/>
            <p:cNvSpPr/>
            <p:nvPr/>
          </p:nvSpPr>
          <p:spPr>
            <a:xfrm>
              <a:off x="928113" y="1257382"/>
              <a:ext cx="29453" cy="51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9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4" name="Google Shape;1887;p65"/>
            <p:cNvSpPr/>
            <p:nvPr/>
          </p:nvSpPr>
          <p:spPr>
            <a:xfrm>
              <a:off x="823014" y="1181735"/>
              <a:ext cx="29453" cy="51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5" name="Google Shape;1888;p65"/>
            <p:cNvSpPr/>
            <p:nvPr/>
          </p:nvSpPr>
          <p:spPr>
            <a:xfrm>
              <a:off x="860076" y="1181735"/>
              <a:ext cx="29453" cy="51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6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6" name="Google Shape;1889;p65"/>
            <p:cNvSpPr/>
            <p:nvPr/>
          </p:nvSpPr>
          <p:spPr>
            <a:xfrm>
              <a:off x="897139" y="1181735"/>
              <a:ext cx="29453" cy="51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6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7" name="Google Shape;1890;p65"/>
            <p:cNvSpPr/>
            <p:nvPr/>
          </p:nvSpPr>
          <p:spPr>
            <a:xfrm>
              <a:off x="934719" y="1181735"/>
              <a:ext cx="29453" cy="51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4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8" name="Google Shape;1891;p65"/>
            <p:cNvSpPr/>
            <p:nvPr/>
          </p:nvSpPr>
          <p:spPr>
            <a:xfrm>
              <a:off x="829117" y="1106088"/>
              <a:ext cx="29438" cy="51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5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9" name="Google Shape;1892;p65"/>
            <p:cNvSpPr/>
            <p:nvPr/>
          </p:nvSpPr>
          <p:spPr>
            <a:xfrm>
              <a:off x="866180" y="1106088"/>
              <a:ext cx="29438" cy="51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51" y="0"/>
                  </a:moveTo>
                  <a:lnTo>
                    <a:pt x="0" y="21600"/>
                  </a:lnTo>
                  <a:lnTo>
                    <a:pt x="1862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0" name="Google Shape;1893;p65"/>
            <p:cNvSpPr/>
            <p:nvPr/>
          </p:nvSpPr>
          <p:spPr>
            <a:xfrm>
              <a:off x="903744" y="1106088"/>
              <a:ext cx="29453" cy="51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1" name="Google Shape;1894;p65"/>
            <p:cNvSpPr/>
            <p:nvPr/>
          </p:nvSpPr>
          <p:spPr>
            <a:xfrm>
              <a:off x="940807" y="1106088"/>
              <a:ext cx="29453" cy="51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2" name="Google Shape;1895;p65"/>
            <p:cNvSpPr/>
            <p:nvPr/>
          </p:nvSpPr>
          <p:spPr>
            <a:xfrm>
              <a:off x="635677" y="1257382"/>
              <a:ext cx="29438" cy="51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24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3" name="Google Shape;1896;p65"/>
            <p:cNvSpPr/>
            <p:nvPr/>
          </p:nvSpPr>
          <p:spPr>
            <a:xfrm>
              <a:off x="672740" y="1257382"/>
              <a:ext cx="29437" cy="51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4" name="Google Shape;1897;p65"/>
            <p:cNvSpPr/>
            <p:nvPr/>
          </p:nvSpPr>
          <p:spPr>
            <a:xfrm>
              <a:off x="709802" y="1257382"/>
              <a:ext cx="29438" cy="51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2" y="0"/>
                  </a:moveTo>
                  <a:lnTo>
                    <a:pt x="0" y="21600"/>
                  </a:lnTo>
                  <a:lnTo>
                    <a:pt x="1862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5" name="Google Shape;1898;p65"/>
            <p:cNvSpPr/>
            <p:nvPr/>
          </p:nvSpPr>
          <p:spPr>
            <a:xfrm>
              <a:off x="746865" y="1257382"/>
              <a:ext cx="29437" cy="51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2" y="0"/>
                  </a:moveTo>
                  <a:lnTo>
                    <a:pt x="0" y="21600"/>
                  </a:lnTo>
                  <a:lnTo>
                    <a:pt x="1862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6" name="Google Shape;1899;p65"/>
            <p:cNvSpPr/>
            <p:nvPr/>
          </p:nvSpPr>
          <p:spPr>
            <a:xfrm>
              <a:off x="641765" y="1181735"/>
              <a:ext cx="29454" cy="51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7" name="Google Shape;1900;p65"/>
            <p:cNvSpPr/>
            <p:nvPr/>
          </p:nvSpPr>
          <p:spPr>
            <a:xfrm>
              <a:off x="678828" y="1181735"/>
              <a:ext cx="29453" cy="51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8" name="Google Shape;1901;p65"/>
            <p:cNvSpPr/>
            <p:nvPr/>
          </p:nvSpPr>
          <p:spPr>
            <a:xfrm>
              <a:off x="715890" y="1181735"/>
              <a:ext cx="29453" cy="51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9" name="Google Shape;1902;p65"/>
            <p:cNvSpPr/>
            <p:nvPr/>
          </p:nvSpPr>
          <p:spPr>
            <a:xfrm>
              <a:off x="752953" y="1181735"/>
              <a:ext cx="29453" cy="51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9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0" name="Google Shape;1903;p65"/>
            <p:cNvSpPr/>
            <p:nvPr/>
          </p:nvSpPr>
          <p:spPr>
            <a:xfrm>
              <a:off x="647854" y="1106088"/>
              <a:ext cx="29453" cy="51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1" name="Google Shape;1904;p65"/>
            <p:cNvSpPr/>
            <p:nvPr/>
          </p:nvSpPr>
          <p:spPr>
            <a:xfrm>
              <a:off x="684916" y="1106088"/>
              <a:ext cx="29453" cy="51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2" name="Google Shape;1905;p65"/>
            <p:cNvSpPr/>
            <p:nvPr/>
          </p:nvSpPr>
          <p:spPr>
            <a:xfrm>
              <a:off x="721979" y="1106088"/>
              <a:ext cx="29453" cy="51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9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3" name="Google Shape;1906;p65"/>
            <p:cNvSpPr/>
            <p:nvPr/>
          </p:nvSpPr>
          <p:spPr>
            <a:xfrm>
              <a:off x="759041" y="1106088"/>
              <a:ext cx="29453" cy="51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6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4" name="Google Shape;1907;p65"/>
            <p:cNvSpPr/>
            <p:nvPr/>
          </p:nvSpPr>
          <p:spPr>
            <a:xfrm>
              <a:off x="1278289" y="1358995"/>
              <a:ext cx="32809" cy="32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83" h="21600" fill="norm" stroke="1" extrusionOk="0">
                  <a:moveTo>
                    <a:pt x="10399" y="0"/>
                  </a:moveTo>
                  <a:cubicBezTo>
                    <a:pt x="7917" y="0"/>
                    <a:pt x="5382" y="1080"/>
                    <a:pt x="3394" y="3290"/>
                  </a:cubicBezTo>
                  <a:cubicBezTo>
                    <a:pt x="-805" y="7630"/>
                    <a:pt x="-1111" y="14300"/>
                    <a:pt x="2495" y="18640"/>
                  </a:cubicBezTo>
                  <a:cubicBezTo>
                    <a:pt x="4258" y="20600"/>
                    <a:pt x="6596" y="21600"/>
                    <a:pt x="8979" y="21600"/>
                  </a:cubicBezTo>
                  <a:cubicBezTo>
                    <a:pt x="11470" y="21600"/>
                    <a:pt x="13996" y="20510"/>
                    <a:pt x="15993" y="18300"/>
                  </a:cubicBezTo>
                  <a:cubicBezTo>
                    <a:pt x="20192" y="13970"/>
                    <a:pt x="20489" y="7290"/>
                    <a:pt x="16892" y="2960"/>
                  </a:cubicBezTo>
                  <a:cubicBezTo>
                    <a:pt x="15129" y="1000"/>
                    <a:pt x="12782" y="0"/>
                    <a:pt x="1039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5" name="Google Shape;1908;p65"/>
            <p:cNvSpPr/>
            <p:nvPr/>
          </p:nvSpPr>
          <p:spPr>
            <a:xfrm>
              <a:off x="1206195" y="1358995"/>
              <a:ext cx="32802" cy="32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88" h="21600" fill="norm" stroke="1" extrusionOk="0">
                  <a:moveTo>
                    <a:pt x="10400" y="0"/>
                  </a:moveTo>
                  <a:cubicBezTo>
                    <a:pt x="7917" y="0"/>
                    <a:pt x="5380" y="1080"/>
                    <a:pt x="3392" y="3290"/>
                  </a:cubicBezTo>
                  <a:cubicBezTo>
                    <a:pt x="-809" y="7630"/>
                    <a:pt x="-1106" y="14300"/>
                    <a:pt x="2493" y="18640"/>
                  </a:cubicBezTo>
                  <a:cubicBezTo>
                    <a:pt x="4256" y="20600"/>
                    <a:pt x="6595" y="21600"/>
                    <a:pt x="8988" y="21600"/>
                  </a:cubicBezTo>
                  <a:cubicBezTo>
                    <a:pt x="11471" y="21600"/>
                    <a:pt x="14008" y="20510"/>
                    <a:pt x="15996" y="18300"/>
                  </a:cubicBezTo>
                  <a:cubicBezTo>
                    <a:pt x="20197" y="13970"/>
                    <a:pt x="20494" y="7290"/>
                    <a:pt x="16895" y="2960"/>
                  </a:cubicBezTo>
                  <a:cubicBezTo>
                    <a:pt x="15132" y="1000"/>
                    <a:pt x="12793" y="0"/>
                    <a:pt x="104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6" name="Google Shape;1909;p65"/>
            <p:cNvSpPr/>
            <p:nvPr/>
          </p:nvSpPr>
          <p:spPr>
            <a:xfrm>
              <a:off x="1134152" y="1358934"/>
              <a:ext cx="32690" cy="325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2" h="21600" fill="norm" stroke="1" extrusionOk="0">
                  <a:moveTo>
                    <a:pt x="11193" y="0"/>
                  </a:moveTo>
                  <a:cubicBezTo>
                    <a:pt x="5464" y="334"/>
                    <a:pt x="698" y="4722"/>
                    <a:pt x="59" y="10790"/>
                  </a:cubicBezTo>
                  <a:cubicBezTo>
                    <a:pt x="-551" y="16665"/>
                    <a:pt x="3605" y="21600"/>
                    <a:pt x="9057" y="21600"/>
                  </a:cubicBezTo>
                  <a:cubicBezTo>
                    <a:pt x="9239" y="21600"/>
                    <a:pt x="9420" y="21590"/>
                    <a:pt x="9601" y="21580"/>
                  </a:cubicBezTo>
                  <a:cubicBezTo>
                    <a:pt x="15320" y="21580"/>
                    <a:pt x="20096" y="16857"/>
                    <a:pt x="20410" y="10790"/>
                  </a:cubicBezTo>
                  <a:cubicBezTo>
                    <a:pt x="21049" y="5056"/>
                    <a:pt x="16597" y="0"/>
                    <a:pt x="11193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7" name="Google Shape;1910;p65"/>
            <p:cNvSpPr/>
            <p:nvPr/>
          </p:nvSpPr>
          <p:spPr>
            <a:xfrm>
              <a:off x="1062064" y="1358934"/>
              <a:ext cx="32677" cy="325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64" h="21600" fill="norm" stroke="1" extrusionOk="0">
                  <a:moveTo>
                    <a:pt x="11186" y="0"/>
                  </a:moveTo>
                  <a:cubicBezTo>
                    <a:pt x="5466" y="334"/>
                    <a:pt x="691" y="4722"/>
                    <a:pt x="62" y="10790"/>
                  </a:cubicBezTo>
                  <a:cubicBezTo>
                    <a:pt x="-558" y="16665"/>
                    <a:pt x="3598" y="21600"/>
                    <a:pt x="9060" y="21600"/>
                  </a:cubicBezTo>
                  <a:cubicBezTo>
                    <a:pt x="9232" y="21600"/>
                    <a:pt x="9413" y="21590"/>
                    <a:pt x="9594" y="21580"/>
                  </a:cubicBezTo>
                  <a:cubicBezTo>
                    <a:pt x="15323" y="21580"/>
                    <a:pt x="20089" y="16857"/>
                    <a:pt x="20403" y="10790"/>
                  </a:cubicBezTo>
                  <a:cubicBezTo>
                    <a:pt x="21042" y="5056"/>
                    <a:pt x="16590" y="0"/>
                    <a:pt x="1118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8" name="Google Shape;1911;p65"/>
            <p:cNvSpPr/>
            <p:nvPr/>
          </p:nvSpPr>
          <p:spPr>
            <a:xfrm>
              <a:off x="990034" y="1358934"/>
              <a:ext cx="33051" cy="325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4" h="21600" fill="norm" stroke="1" extrusionOk="0">
                  <a:moveTo>
                    <a:pt x="11306" y="0"/>
                  </a:moveTo>
                  <a:cubicBezTo>
                    <a:pt x="5502" y="334"/>
                    <a:pt x="666" y="4722"/>
                    <a:pt x="18" y="10790"/>
                  </a:cubicBezTo>
                  <a:cubicBezTo>
                    <a:pt x="-292" y="16665"/>
                    <a:pt x="3626" y="21600"/>
                    <a:pt x="9149" y="21600"/>
                  </a:cubicBezTo>
                  <a:cubicBezTo>
                    <a:pt x="9333" y="21600"/>
                    <a:pt x="9517" y="21590"/>
                    <a:pt x="9700" y="21580"/>
                  </a:cubicBezTo>
                  <a:cubicBezTo>
                    <a:pt x="15504" y="21580"/>
                    <a:pt x="20341" y="16857"/>
                    <a:pt x="20989" y="10790"/>
                  </a:cubicBezTo>
                  <a:cubicBezTo>
                    <a:pt x="21308" y="5056"/>
                    <a:pt x="16791" y="0"/>
                    <a:pt x="1130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9" name="Google Shape;1912;p65"/>
            <p:cNvSpPr/>
            <p:nvPr/>
          </p:nvSpPr>
          <p:spPr>
            <a:xfrm>
              <a:off x="917934" y="1358934"/>
              <a:ext cx="33054" cy="325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7" h="21600" fill="norm" stroke="1" extrusionOk="0">
                  <a:moveTo>
                    <a:pt x="11311" y="0"/>
                  </a:moveTo>
                  <a:cubicBezTo>
                    <a:pt x="5500" y="334"/>
                    <a:pt x="665" y="4722"/>
                    <a:pt x="17" y="10790"/>
                  </a:cubicBezTo>
                  <a:cubicBezTo>
                    <a:pt x="-292" y="16665"/>
                    <a:pt x="3624" y="21600"/>
                    <a:pt x="9145" y="21600"/>
                  </a:cubicBezTo>
                  <a:cubicBezTo>
                    <a:pt x="9328" y="21600"/>
                    <a:pt x="9512" y="21590"/>
                    <a:pt x="9696" y="21580"/>
                  </a:cubicBezTo>
                  <a:cubicBezTo>
                    <a:pt x="15497" y="21580"/>
                    <a:pt x="20341" y="16857"/>
                    <a:pt x="20979" y="10790"/>
                  </a:cubicBezTo>
                  <a:cubicBezTo>
                    <a:pt x="21308" y="5056"/>
                    <a:pt x="17112" y="0"/>
                    <a:pt x="113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0" name="Google Shape;1913;p65"/>
            <p:cNvSpPr/>
            <p:nvPr/>
          </p:nvSpPr>
          <p:spPr>
            <a:xfrm>
              <a:off x="846280" y="1358934"/>
              <a:ext cx="32622" cy="325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1" h="21600" fill="norm" stroke="1" extrusionOk="0">
                  <a:moveTo>
                    <a:pt x="11032" y="0"/>
                  </a:moveTo>
                  <a:cubicBezTo>
                    <a:pt x="5219" y="334"/>
                    <a:pt x="382" y="4722"/>
                    <a:pt x="63" y="10790"/>
                  </a:cubicBezTo>
                  <a:cubicBezTo>
                    <a:pt x="-566" y="16665"/>
                    <a:pt x="3651" y="21600"/>
                    <a:pt x="8904" y="21600"/>
                  </a:cubicBezTo>
                  <a:cubicBezTo>
                    <a:pt x="9068" y="21600"/>
                    <a:pt x="9243" y="21590"/>
                    <a:pt x="9417" y="21580"/>
                  </a:cubicBezTo>
                  <a:cubicBezTo>
                    <a:pt x="15230" y="21580"/>
                    <a:pt x="20067" y="16857"/>
                    <a:pt x="20715" y="10790"/>
                  </a:cubicBezTo>
                  <a:cubicBezTo>
                    <a:pt x="21034" y="5056"/>
                    <a:pt x="16836" y="0"/>
                    <a:pt x="1103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1" name="Google Shape;1914;p65"/>
            <p:cNvSpPr/>
            <p:nvPr/>
          </p:nvSpPr>
          <p:spPr>
            <a:xfrm>
              <a:off x="774179" y="1358934"/>
              <a:ext cx="32693" cy="325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65" h="21600" fill="norm" stroke="1" extrusionOk="0">
                  <a:moveTo>
                    <a:pt x="10866" y="0"/>
                  </a:moveTo>
                  <a:cubicBezTo>
                    <a:pt x="5149" y="334"/>
                    <a:pt x="376" y="4722"/>
                    <a:pt x="61" y="10790"/>
                  </a:cubicBezTo>
                  <a:cubicBezTo>
                    <a:pt x="-558" y="16665"/>
                    <a:pt x="3596" y="21600"/>
                    <a:pt x="8770" y="21600"/>
                  </a:cubicBezTo>
                  <a:cubicBezTo>
                    <a:pt x="8941" y="21600"/>
                    <a:pt x="9103" y="21590"/>
                    <a:pt x="9275" y="21580"/>
                  </a:cubicBezTo>
                  <a:cubicBezTo>
                    <a:pt x="15001" y="21580"/>
                    <a:pt x="19765" y="16857"/>
                    <a:pt x="20404" y="10790"/>
                  </a:cubicBezTo>
                  <a:cubicBezTo>
                    <a:pt x="21042" y="5056"/>
                    <a:pt x="16592" y="0"/>
                    <a:pt x="1086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2" name="Google Shape;1915;p65"/>
            <p:cNvSpPr/>
            <p:nvPr/>
          </p:nvSpPr>
          <p:spPr>
            <a:xfrm>
              <a:off x="702081" y="1358934"/>
              <a:ext cx="32690" cy="325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2" h="21600" fill="norm" stroke="1" extrusionOk="0">
                  <a:moveTo>
                    <a:pt x="11194" y="0"/>
                  </a:moveTo>
                  <a:cubicBezTo>
                    <a:pt x="5150" y="334"/>
                    <a:pt x="384" y="4722"/>
                    <a:pt x="60" y="10790"/>
                  </a:cubicBezTo>
                  <a:cubicBezTo>
                    <a:pt x="-550" y="16665"/>
                    <a:pt x="3606" y="21600"/>
                    <a:pt x="8773" y="21600"/>
                  </a:cubicBezTo>
                  <a:cubicBezTo>
                    <a:pt x="8944" y="21600"/>
                    <a:pt x="9116" y="21590"/>
                    <a:pt x="9287" y="21580"/>
                  </a:cubicBezTo>
                  <a:cubicBezTo>
                    <a:pt x="15007" y="21580"/>
                    <a:pt x="19773" y="16857"/>
                    <a:pt x="20411" y="10790"/>
                  </a:cubicBezTo>
                  <a:cubicBezTo>
                    <a:pt x="21050" y="5056"/>
                    <a:pt x="16598" y="0"/>
                    <a:pt x="1119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3" name="Google Shape;1916;p65"/>
            <p:cNvSpPr/>
            <p:nvPr/>
          </p:nvSpPr>
          <p:spPr>
            <a:xfrm>
              <a:off x="629993" y="1358934"/>
              <a:ext cx="32678" cy="325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64" h="21600" fill="norm" stroke="1" extrusionOk="0">
                  <a:moveTo>
                    <a:pt x="11186" y="0"/>
                  </a:moveTo>
                  <a:cubicBezTo>
                    <a:pt x="5466" y="334"/>
                    <a:pt x="691" y="4722"/>
                    <a:pt x="62" y="10790"/>
                  </a:cubicBezTo>
                  <a:cubicBezTo>
                    <a:pt x="-558" y="16665"/>
                    <a:pt x="3598" y="21600"/>
                    <a:pt x="8765" y="21600"/>
                  </a:cubicBezTo>
                  <a:cubicBezTo>
                    <a:pt x="8936" y="21600"/>
                    <a:pt x="9108" y="21590"/>
                    <a:pt x="9279" y="21580"/>
                  </a:cubicBezTo>
                  <a:cubicBezTo>
                    <a:pt x="14999" y="21580"/>
                    <a:pt x="19774" y="16857"/>
                    <a:pt x="20403" y="10790"/>
                  </a:cubicBezTo>
                  <a:cubicBezTo>
                    <a:pt x="21042" y="5056"/>
                    <a:pt x="16590" y="0"/>
                    <a:pt x="1118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4" name="Google Shape;1917;p65"/>
            <p:cNvSpPr/>
            <p:nvPr/>
          </p:nvSpPr>
          <p:spPr>
            <a:xfrm>
              <a:off x="538820" y="705997"/>
              <a:ext cx="215154" cy="290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7" h="21600" fill="norm" stroke="1" extrusionOk="0">
                  <a:moveTo>
                    <a:pt x="6708" y="15926"/>
                  </a:moveTo>
                  <a:cubicBezTo>
                    <a:pt x="6764" y="15926"/>
                    <a:pt x="6874" y="15951"/>
                    <a:pt x="7056" y="16024"/>
                  </a:cubicBezTo>
                  <a:cubicBezTo>
                    <a:pt x="6925" y="16004"/>
                    <a:pt x="6792" y="15978"/>
                    <a:pt x="6661" y="15945"/>
                  </a:cubicBezTo>
                  <a:cubicBezTo>
                    <a:pt x="6661" y="15934"/>
                    <a:pt x="6676" y="15926"/>
                    <a:pt x="6708" y="15926"/>
                  </a:cubicBezTo>
                  <a:close/>
                  <a:moveTo>
                    <a:pt x="9361" y="0"/>
                  </a:moveTo>
                  <a:cubicBezTo>
                    <a:pt x="8750" y="641"/>
                    <a:pt x="8292" y="1168"/>
                    <a:pt x="7782" y="1772"/>
                  </a:cubicBezTo>
                  <a:cubicBezTo>
                    <a:pt x="7323" y="2337"/>
                    <a:pt x="6865" y="2903"/>
                    <a:pt x="6406" y="3505"/>
                  </a:cubicBezTo>
                  <a:cubicBezTo>
                    <a:pt x="5540" y="4674"/>
                    <a:pt x="4674" y="5844"/>
                    <a:pt x="3910" y="7087"/>
                  </a:cubicBezTo>
                  <a:cubicBezTo>
                    <a:pt x="3145" y="8331"/>
                    <a:pt x="2484" y="9612"/>
                    <a:pt x="1873" y="10894"/>
                  </a:cubicBezTo>
                  <a:cubicBezTo>
                    <a:pt x="1261" y="12251"/>
                    <a:pt x="752" y="13608"/>
                    <a:pt x="395" y="14965"/>
                  </a:cubicBezTo>
                  <a:lnTo>
                    <a:pt x="140" y="16058"/>
                  </a:lnTo>
                  <a:lnTo>
                    <a:pt x="140" y="16171"/>
                  </a:lnTo>
                  <a:lnTo>
                    <a:pt x="89" y="16360"/>
                  </a:lnTo>
                  <a:cubicBezTo>
                    <a:pt x="89" y="16511"/>
                    <a:pt x="39" y="16662"/>
                    <a:pt x="39" y="16850"/>
                  </a:cubicBezTo>
                  <a:cubicBezTo>
                    <a:pt x="-13" y="17001"/>
                    <a:pt x="-13" y="17189"/>
                    <a:pt x="39" y="17378"/>
                  </a:cubicBezTo>
                  <a:lnTo>
                    <a:pt x="39" y="17680"/>
                  </a:lnTo>
                  <a:lnTo>
                    <a:pt x="140" y="18019"/>
                  </a:lnTo>
                  <a:cubicBezTo>
                    <a:pt x="192" y="18245"/>
                    <a:pt x="242" y="18471"/>
                    <a:pt x="344" y="18697"/>
                  </a:cubicBezTo>
                  <a:cubicBezTo>
                    <a:pt x="497" y="18961"/>
                    <a:pt x="650" y="19187"/>
                    <a:pt x="802" y="19413"/>
                  </a:cubicBezTo>
                  <a:cubicBezTo>
                    <a:pt x="1160" y="19865"/>
                    <a:pt x="1668" y="20280"/>
                    <a:pt x="2229" y="20620"/>
                  </a:cubicBezTo>
                  <a:cubicBezTo>
                    <a:pt x="3044" y="21072"/>
                    <a:pt x="4063" y="21374"/>
                    <a:pt x="5082" y="21524"/>
                  </a:cubicBezTo>
                  <a:cubicBezTo>
                    <a:pt x="5795" y="21600"/>
                    <a:pt x="6458" y="21600"/>
                    <a:pt x="7171" y="21600"/>
                  </a:cubicBezTo>
                  <a:cubicBezTo>
                    <a:pt x="7731" y="21562"/>
                    <a:pt x="8292" y="21524"/>
                    <a:pt x="8851" y="21449"/>
                  </a:cubicBezTo>
                  <a:cubicBezTo>
                    <a:pt x="9819" y="21298"/>
                    <a:pt x="10837" y="21110"/>
                    <a:pt x="11755" y="20884"/>
                  </a:cubicBezTo>
                  <a:cubicBezTo>
                    <a:pt x="13487" y="20469"/>
                    <a:pt x="15219" y="19941"/>
                    <a:pt x="16850" y="19338"/>
                  </a:cubicBezTo>
                  <a:cubicBezTo>
                    <a:pt x="18479" y="18773"/>
                    <a:pt x="20058" y="18095"/>
                    <a:pt x="21587" y="17378"/>
                  </a:cubicBezTo>
                  <a:lnTo>
                    <a:pt x="19753" y="14362"/>
                  </a:lnTo>
                  <a:cubicBezTo>
                    <a:pt x="16595" y="15003"/>
                    <a:pt x="13437" y="15530"/>
                    <a:pt x="10227" y="15908"/>
                  </a:cubicBezTo>
                  <a:cubicBezTo>
                    <a:pt x="9691" y="15964"/>
                    <a:pt x="9125" y="16021"/>
                    <a:pt x="8576" y="16046"/>
                  </a:cubicBezTo>
                  <a:cubicBezTo>
                    <a:pt x="9472" y="13934"/>
                    <a:pt x="10602" y="11892"/>
                    <a:pt x="12010" y="9951"/>
                  </a:cubicBezTo>
                  <a:cubicBezTo>
                    <a:pt x="12723" y="8896"/>
                    <a:pt x="13537" y="7840"/>
                    <a:pt x="14302" y="6785"/>
                  </a:cubicBezTo>
                  <a:cubicBezTo>
                    <a:pt x="14710" y="6257"/>
                    <a:pt x="15168" y="5729"/>
                    <a:pt x="15576" y="5240"/>
                  </a:cubicBezTo>
                  <a:cubicBezTo>
                    <a:pt x="15982" y="4750"/>
                    <a:pt x="16390" y="4185"/>
                    <a:pt x="16798" y="3770"/>
                  </a:cubicBezTo>
                  <a:lnTo>
                    <a:pt x="9361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5" name="Google Shape;1918;p65"/>
            <p:cNvSpPr/>
            <p:nvPr/>
          </p:nvSpPr>
          <p:spPr>
            <a:xfrm>
              <a:off x="728584" y="875571"/>
              <a:ext cx="54826" cy="686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0" y="8630"/>
                  </a:lnTo>
                  <a:lnTo>
                    <a:pt x="2201" y="20451"/>
                  </a:lnTo>
                  <a:cubicBezTo>
                    <a:pt x="4623" y="21293"/>
                    <a:pt x="7112" y="21600"/>
                    <a:pt x="9469" y="21600"/>
                  </a:cubicBezTo>
                  <a:cubicBezTo>
                    <a:pt x="16065" y="21600"/>
                    <a:pt x="21600" y="19172"/>
                    <a:pt x="21600" y="19172"/>
                  </a:cubicBezTo>
                  <a:lnTo>
                    <a:pt x="1080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6" name="Google Shape;1919;p65"/>
            <p:cNvSpPr/>
            <p:nvPr/>
          </p:nvSpPr>
          <p:spPr>
            <a:xfrm>
              <a:off x="755997" y="853744"/>
              <a:ext cx="60929" cy="82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402" y="0"/>
                  </a:moveTo>
                  <a:lnTo>
                    <a:pt x="0" y="5697"/>
                  </a:lnTo>
                  <a:lnTo>
                    <a:pt x="9718" y="21600"/>
                  </a:lnTo>
                  <a:lnTo>
                    <a:pt x="21600" y="13384"/>
                  </a:lnTo>
                  <a:lnTo>
                    <a:pt x="14402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7" name="Google Shape;1920;p65"/>
            <p:cNvSpPr/>
            <p:nvPr/>
          </p:nvSpPr>
          <p:spPr>
            <a:xfrm>
              <a:off x="903984" y="513013"/>
              <a:ext cx="10525" cy="1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73" h="21600" fill="norm" stroke="1" extrusionOk="0">
                  <a:moveTo>
                    <a:pt x="10737" y="0"/>
                  </a:moveTo>
                  <a:cubicBezTo>
                    <a:pt x="6287" y="0"/>
                    <a:pt x="1359" y="4114"/>
                    <a:pt x="486" y="10071"/>
                  </a:cubicBezTo>
                  <a:cubicBezTo>
                    <a:pt x="-1373" y="15793"/>
                    <a:pt x="2373" y="20807"/>
                    <a:pt x="7076" y="21514"/>
                  </a:cubicBezTo>
                  <a:cubicBezTo>
                    <a:pt x="7498" y="21579"/>
                    <a:pt x="7892" y="21600"/>
                    <a:pt x="8286" y="21600"/>
                  </a:cubicBezTo>
                  <a:cubicBezTo>
                    <a:pt x="13384" y="21600"/>
                    <a:pt x="17552" y="17529"/>
                    <a:pt x="19298" y="12214"/>
                  </a:cubicBezTo>
                  <a:cubicBezTo>
                    <a:pt x="20227" y="5786"/>
                    <a:pt x="17411" y="793"/>
                    <a:pt x="11778" y="64"/>
                  </a:cubicBezTo>
                  <a:cubicBezTo>
                    <a:pt x="11441" y="21"/>
                    <a:pt x="11074" y="0"/>
                    <a:pt x="107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8" name="Google Shape;1921;p65"/>
            <p:cNvSpPr/>
            <p:nvPr/>
          </p:nvSpPr>
          <p:spPr>
            <a:xfrm>
              <a:off x="898676" y="527793"/>
              <a:ext cx="20808" cy="413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320" y="0"/>
                  </a:moveTo>
                  <a:lnTo>
                    <a:pt x="0" y="20671"/>
                  </a:lnTo>
                  <a:cubicBezTo>
                    <a:pt x="3129" y="21274"/>
                    <a:pt x="6494" y="21600"/>
                    <a:pt x="9876" y="21600"/>
                  </a:cubicBezTo>
                  <a:cubicBezTo>
                    <a:pt x="13873" y="21600"/>
                    <a:pt x="17887" y="21139"/>
                    <a:pt x="21600" y="20138"/>
                  </a:cubicBezTo>
                  <a:cubicBezTo>
                    <a:pt x="14758" y="13775"/>
                    <a:pt x="9481" y="7150"/>
                    <a:pt x="6320" y="0"/>
                  </a:cubicBezTo>
                  <a:close/>
                </a:path>
              </a:pathLst>
            </a:custGeom>
            <a:solidFill>
              <a:srgbClr val="FF565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9" name="Google Shape;1922;p65"/>
            <p:cNvSpPr/>
            <p:nvPr/>
          </p:nvSpPr>
          <p:spPr>
            <a:xfrm>
              <a:off x="890773" y="487085"/>
              <a:ext cx="25519" cy="77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40" h="21600" fill="norm" stroke="1" extrusionOk="0">
                  <a:moveTo>
                    <a:pt x="10138" y="0"/>
                  </a:moveTo>
                  <a:cubicBezTo>
                    <a:pt x="6995" y="0"/>
                    <a:pt x="3899" y="2823"/>
                    <a:pt x="1018" y="8726"/>
                  </a:cubicBezTo>
                  <a:cubicBezTo>
                    <a:pt x="-584" y="11591"/>
                    <a:pt x="-178" y="20146"/>
                    <a:pt x="1412" y="21600"/>
                  </a:cubicBezTo>
                  <a:lnTo>
                    <a:pt x="2608" y="21600"/>
                  </a:lnTo>
                  <a:cubicBezTo>
                    <a:pt x="4986" y="16938"/>
                    <a:pt x="7592" y="14414"/>
                    <a:pt x="10246" y="14414"/>
                  </a:cubicBezTo>
                  <a:cubicBezTo>
                    <a:pt x="12493" y="14414"/>
                    <a:pt x="14776" y="16211"/>
                    <a:pt x="16964" y="20146"/>
                  </a:cubicBezTo>
                  <a:cubicBezTo>
                    <a:pt x="17298" y="20745"/>
                    <a:pt x="17621" y="21001"/>
                    <a:pt x="17932" y="21001"/>
                  </a:cubicBezTo>
                  <a:cubicBezTo>
                    <a:pt x="19833" y="21001"/>
                    <a:pt x="21016" y="10992"/>
                    <a:pt x="18960" y="7314"/>
                  </a:cubicBezTo>
                  <a:cubicBezTo>
                    <a:pt x="16067" y="2481"/>
                    <a:pt x="13091" y="0"/>
                    <a:pt x="1013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0" name="Google Shape;1923;p65"/>
            <p:cNvSpPr/>
            <p:nvPr/>
          </p:nvSpPr>
          <p:spPr>
            <a:xfrm>
              <a:off x="739239" y="529817"/>
              <a:ext cx="126147" cy="1816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4179" y="0"/>
                  </a:moveTo>
                  <a:cubicBezTo>
                    <a:pt x="4553" y="4650"/>
                    <a:pt x="4329" y="13041"/>
                    <a:pt x="0" y="15638"/>
                  </a:cubicBezTo>
                  <a:cubicBezTo>
                    <a:pt x="0" y="15638"/>
                    <a:pt x="747" y="20407"/>
                    <a:pt x="11195" y="21433"/>
                  </a:cubicBezTo>
                  <a:cubicBezTo>
                    <a:pt x="12343" y="21549"/>
                    <a:pt x="13322" y="21600"/>
                    <a:pt x="14155" y="21600"/>
                  </a:cubicBezTo>
                  <a:cubicBezTo>
                    <a:pt x="21600" y="21600"/>
                    <a:pt x="17314" y="17448"/>
                    <a:pt x="17314" y="17448"/>
                  </a:cubicBezTo>
                  <a:cubicBezTo>
                    <a:pt x="11269" y="15576"/>
                    <a:pt x="12016" y="11833"/>
                    <a:pt x="13658" y="8452"/>
                  </a:cubicBezTo>
                  <a:lnTo>
                    <a:pt x="4179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1" name="Google Shape;1924;p65"/>
            <p:cNvSpPr/>
            <p:nvPr/>
          </p:nvSpPr>
          <p:spPr>
            <a:xfrm>
              <a:off x="713866" y="633714"/>
              <a:ext cx="149773" cy="565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1" h="21600" fill="norm" stroke="1" extrusionOk="0">
                  <a:moveTo>
                    <a:pt x="9026" y="0"/>
                  </a:moveTo>
                  <a:cubicBezTo>
                    <a:pt x="8149" y="0"/>
                    <a:pt x="7305" y="99"/>
                    <a:pt x="6523" y="267"/>
                  </a:cubicBezTo>
                  <a:cubicBezTo>
                    <a:pt x="2247" y="1041"/>
                    <a:pt x="-219" y="6082"/>
                    <a:pt x="72" y="15588"/>
                  </a:cubicBezTo>
                  <a:cubicBezTo>
                    <a:pt x="72" y="16169"/>
                    <a:pt x="72" y="16751"/>
                    <a:pt x="0" y="17332"/>
                  </a:cubicBezTo>
                  <a:lnTo>
                    <a:pt x="21018" y="21600"/>
                  </a:lnTo>
                  <a:cubicBezTo>
                    <a:pt x="21018" y="21600"/>
                    <a:pt x="20438" y="11902"/>
                    <a:pt x="21381" y="9576"/>
                  </a:cubicBezTo>
                  <a:cubicBezTo>
                    <a:pt x="18148" y="2209"/>
                    <a:pt x="13187" y="0"/>
                    <a:pt x="902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2" name="Google Shape;1925;p65"/>
            <p:cNvSpPr/>
            <p:nvPr/>
          </p:nvSpPr>
          <p:spPr>
            <a:xfrm>
              <a:off x="560533" y="2202131"/>
              <a:ext cx="27541" cy="131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0" h="21600" fill="norm" stroke="1" extrusionOk="0">
                  <a:moveTo>
                    <a:pt x="8138" y="3959"/>
                  </a:moveTo>
                  <a:cubicBezTo>
                    <a:pt x="12143" y="3959"/>
                    <a:pt x="16394" y="4987"/>
                    <a:pt x="18067" y="8545"/>
                  </a:cubicBezTo>
                  <a:cubicBezTo>
                    <a:pt x="18856" y="9397"/>
                    <a:pt x="19244" y="11051"/>
                    <a:pt x="19244" y="12729"/>
                  </a:cubicBezTo>
                  <a:cubicBezTo>
                    <a:pt x="19244" y="16087"/>
                    <a:pt x="18455" y="16914"/>
                    <a:pt x="18455" y="16914"/>
                  </a:cubicBezTo>
                  <a:cubicBezTo>
                    <a:pt x="18031" y="17440"/>
                    <a:pt x="17490" y="17666"/>
                    <a:pt x="16854" y="17666"/>
                  </a:cubicBezTo>
                  <a:cubicBezTo>
                    <a:pt x="13450" y="17666"/>
                    <a:pt x="7514" y="10725"/>
                    <a:pt x="3533" y="4385"/>
                  </a:cubicBezTo>
                  <a:cubicBezTo>
                    <a:pt x="4899" y="4135"/>
                    <a:pt x="6501" y="3959"/>
                    <a:pt x="8138" y="3959"/>
                  </a:cubicBezTo>
                  <a:close/>
                  <a:moveTo>
                    <a:pt x="8739" y="0"/>
                  </a:moveTo>
                  <a:cubicBezTo>
                    <a:pt x="4711" y="0"/>
                    <a:pt x="1178" y="1027"/>
                    <a:pt x="777" y="1027"/>
                  </a:cubicBezTo>
                  <a:cubicBezTo>
                    <a:pt x="389" y="1027"/>
                    <a:pt x="389" y="1879"/>
                    <a:pt x="0" y="2706"/>
                  </a:cubicBezTo>
                  <a:cubicBezTo>
                    <a:pt x="0" y="2706"/>
                    <a:pt x="0" y="3533"/>
                    <a:pt x="389" y="4385"/>
                  </a:cubicBezTo>
                  <a:cubicBezTo>
                    <a:pt x="3203" y="9622"/>
                    <a:pt x="12037" y="21600"/>
                    <a:pt x="17219" y="21600"/>
                  </a:cubicBezTo>
                  <a:cubicBezTo>
                    <a:pt x="17819" y="21600"/>
                    <a:pt x="18373" y="21450"/>
                    <a:pt x="18856" y="21099"/>
                  </a:cubicBezTo>
                  <a:lnTo>
                    <a:pt x="19244" y="21099"/>
                  </a:lnTo>
                  <a:cubicBezTo>
                    <a:pt x="20823" y="19420"/>
                    <a:pt x="21600" y="16087"/>
                    <a:pt x="21211" y="12729"/>
                  </a:cubicBezTo>
                  <a:cubicBezTo>
                    <a:pt x="21211" y="9397"/>
                    <a:pt x="20422" y="6891"/>
                    <a:pt x="19645" y="5212"/>
                  </a:cubicBezTo>
                  <a:cubicBezTo>
                    <a:pt x="17278" y="1027"/>
                    <a:pt x="12767" y="0"/>
                    <a:pt x="8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3" name="Google Shape;1926;p65"/>
            <p:cNvSpPr/>
            <p:nvPr/>
          </p:nvSpPr>
          <p:spPr>
            <a:xfrm>
              <a:off x="560658" y="2187839"/>
              <a:ext cx="23863" cy="169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1" h="21600" fill="norm" stroke="1" extrusionOk="0">
                  <a:moveTo>
                    <a:pt x="14730" y="3490"/>
                  </a:moveTo>
                  <a:cubicBezTo>
                    <a:pt x="16092" y="3490"/>
                    <a:pt x="16983" y="3490"/>
                    <a:pt x="17887" y="4130"/>
                  </a:cubicBezTo>
                  <a:cubicBezTo>
                    <a:pt x="19236" y="5429"/>
                    <a:pt x="18791" y="6709"/>
                    <a:pt x="18791" y="6709"/>
                  </a:cubicBezTo>
                  <a:cubicBezTo>
                    <a:pt x="17887" y="11246"/>
                    <a:pt x="9333" y="17063"/>
                    <a:pt x="3491" y="18362"/>
                  </a:cubicBezTo>
                  <a:cubicBezTo>
                    <a:pt x="5731" y="12545"/>
                    <a:pt x="9792" y="7368"/>
                    <a:pt x="13839" y="3490"/>
                  </a:cubicBezTo>
                  <a:close/>
                  <a:moveTo>
                    <a:pt x="15728" y="0"/>
                  </a:moveTo>
                  <a:cubicBezTo>
                    <a:pt x="15256" y="0"/>
                    <a:pt x="14770" y="78"/>
                    <a:pt x="14285" y="252"/>
                  </a:cubicBezTo>
                  <a:cubicBezTo>
                    <a:pt x="7539" y="2191"/>
                    <a:pt x="334" y="19002"/>
                    <a:pt x="334" y="19661"/>
                  </a:cubicBezTo>
                  <a:cubicBezTo>
                    <a:pt x="-111" y="19661"/>
                    <a:pt x="-111" y="20301"/>
                    <a:pt x="334" y="20941"/>
                  </a:cubicBezTo>
                  <a:cubicBezTo>
                    <a:pt x="334" y="21600"/>
                    <a:pt x="779" y="21600"/>
                    <a:pt x="1238" y="21600"/>
                  </a:cubicBezTo>
                  <a:cubicBezTo>
                    <a:pt x="3936" y="21600"/>
                    <a:pt x="6190" y="20941"/>
                    <a:pt x="8888" y="19661"/>
                  </a:cubicBezTo>
                  <a:cubicBezTo>
                    <a:pt x="14730" y="16423"/>
                    <a:pt x="20140" y="11886"/>
                    <a:pt x="21030" y="7368"/>
                  </a:cubicBezTo>
                  <a:cubicBezTo>
                    <a:pt x="21489" y="4770"/>
                    <a:pt x="20585" y="2831"/>
                    <a:pt x="19236" y="1551"/>
                  </a:cubicBezTo>
                  <a:cubicBezTo>
                    <a:pt x="18251" y="601"/>
                    <a:pt x="17023" y="0"/>
                    <a:pt x="1572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4" name="Google Shape;1927;p65"/>
            <p:cNvSpPr/>
            <p:nvPr/>
          </p:nvSpPr>
          <p:spPr>
            <a:xfrm>
              <a:off x="953501" y="2289193"/>
              <a:ext cx="33262" cy="12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6" h="21600" fill="norm" stroke="1" extrusionOk="0">
                  <a:moveTo>
                    <a:pt x="18000" y="4158"/>
                  </a:moveTo>
                  <a:cubicBezTo>
                    <a:pt x="18647" y="4158"/>
                    <a:pt x="18981" y="5884"/>
                    <a:pt x="19305" y="6773"/>
                  </a:cubicBezTo>
                  <a:cubicBezTo>
                    <a:pt x="19962" y="10251"/>
                    <a:pt x="19638" y="11140"/>
                    <a:pt x="19305" y="12003"/>
                  </a:cubicBezTo>
                  <a:cubicBezTo>
                    <a:pt x="18471" y="15350"/>
                    <a:pt x="14665" y="16919"/>
                    <a:pt x="10329" y="16919"/>
                  </a:cubicBezTo>
                  <a:cubicBezTo>
                    <a:pt x="7896" y="16919"/>
                    <a:pt x="5297" y="16422"/>
                    <a:pt x="2943" y="15481"/>
                  </a:cubicBezTo>
                  <a:cubicBezTo>
                    <a:pt x="7200" y="9388"/>
                    <a:pt x="11457" y="5884"/>
                    <a:pt x="16038" y="4158"/>
                  </a:cubicBezTo>
                  <a:close/>
                  <a:moveTo>
                    <a:pt x="16362" y="0"/>
                  </a:moveTo>
                  <a:cubicBezTo>
                    <a:pt x="10388" y="0"/>
                    <a:pt x="912" y="14723"/>
                    <a:pt x="324" y="15481"/>
                  </a:cubicBezTo>
                  <a:cubicBezTo>
                    <a:pt x="0" y="15481"/>
                    <a:pt x="0" y="16370"/>
                    <a:pt x="0" y="17233"/>
                  </a:cubicBezTo>
                  <a:cubicBezTo>
                    <a:pt x="0" y="18096"/>
                    <a:pt x="324" y="18985"/>
                    <a:pt x="657" y="18985"/>
                  </a:cubicBezTo>
                  <a:cubicBezTo>
                    <a:pt x="3924" y="20711"/>
                    <a:pt x="7524" y="21600"/>
                    <a:pt x="11124" y="21600"/>
                  </a:cubicBezTo>
                  <a:cubicBezTo>
                    <a:pt x="15381" y="21600"/>
                    <a:pt x="19638" y="19848"/>
                    <a:pt x="20943" y="14618"/>
                  </a:cubicBezTo>
                  <a:cubicBezTo>
                    <a:pt x="21600" y="12003"/>
                    <a:pt x="21600" y="8499"/>
                    <a:pt x="20943" y="5884"/>
                  </a:cubicBezTo>
                  <a:cubicBezTo>
                    <a:pt x="20286" y="3269"/>
                    <a:pt x="19305" y="1543"/>
                    <a:pt x="18324" y="654"/>
                  </a:cubicBezTo>
                  <a:cubicBezTo>
                    <a:pt x="17735" y="209"/>
                    <a:pt x="17078" y="0"/>
                    <a:pt x="1636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5" name="Google Shape;1928;p65"/>
            <p:cNvSpPr/>
            <p:nvPr/>
          </p:nvSpPr>
          <p:spPr>
            <a:xfrm>
              <a:off x="952999" y="2276758"/>
              <a:ext cx="19859" cy="234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6" h="21600" fill="norm" stroke="1" extrusionOk="0">
                  <a:moveTo>
                    <a:pt x="15280" y="1988"/>
                  </a:moveTo>
                  <a:cubicBezTo>
                    <a:pt x="17918" y="1988"/>
                    <a:pt x="17918" y="2912"/>
                    <a:pt x="17918" y="3388"/>
                  </a:cubicBezTo>
                  <a:cubicBezTo>
                    <a:pt x="18440" y="6649"/>
                    <a:pt x="10018" y="15063"/>
                    <a:pt x="3160" y="18324"/>
                  </a:cubicBezTo>
                  <a:cubicBezTo>
                    <a:pt x="3682" y="12725"/>
                    <a:pt x="6320" y="7587"/>
                    <a:pt x="10018" y="3388"/>
                  </a:cubicBezTo>
                  <a:cubicBezTo>
                    <a:pt x="11598" y="2450"/>
                    <a:pt x="13178" y="1988"/>
                    <a:pt x="14758" y="1988"/>
                  </a:cubicBezTo>
                  <a:close/>
                  <a:moveTo>
                    <a:pt x="14411" y="0"/>
                  </a:moveTo>
                  <a:cubicBezTo>
                    <a:pt x="12262" y="0"/>
                    <a:pt x="10160" y="826"/>
                    <a:pt x="8422" y="1988"/>
                  </a:cubicBezTo>
                  <a:cubicBezTo>
                    <a:pt x="1580" y="7125"/>
                    <a:pt x="521" y="19724"/>
                    <a:pt x="0" y="20662"/>
                  </a:cubicBezTo>
                  <a:cubicBezTo>
                    <a:pt x="0" y="20662"/>
                    <a:pt x="521" y="21124"/>
                    <a:pt x="521" y="21600"/>
                  </a:cubicBezTo>
                  <a:lnTo>
                    <a:pt x="2102" y="21600"/>
                  </a:lnTo>
                  <a:cubicBezTo>
                    <a:pt x="8422" y="19262"/>
                    <a:pt x="21600" y="8525"/>
                    <a:pt x="20557" y="3388"/>
                  </a:cubicBezTo>
                  <a:cubicBezTo>
                    <a:pt x="20557" y="1988"/>
                    <a:pt x="19498" y="112"/>
                    <a:pt x="15801" y="112"/>
                  </a:cubicBezTo>
                  <a:cubicBezTo>
                    <a:pt x="15343" y="28"/>
                    <a:pt x="14869" y="0"/>
                    <a:pt x="1441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6" name="Google Shape;1929;p65"/>
            <p:cNvSpPr/>
            <p:nvPr/>
          </p:nvSpPr>
          <p:spPr>
            <a:xfrm>
              <a:off x="896636" y="2177884"/>
              <a:ext cx="57886" cy="121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84" y="0"/>
                  </a:moveTo>
                  <a:lnTo>
                    <a:pt x="0" y="21600"/>
                  </a:lnTo>
                  <a:lnTo>
                    <a:pt x="1970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7" name="Google Shape;1930;p65"/>
            <p:cNvSpPr/>
            <p:nvPr/>
          </p:nvSpPr>
          <p:spPr>
            <a:xfrm>
              <a:off x="505190" y="2074810"/>
              <a:ext cx="110686" cy="126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87" y="0"/>
                  </a:moveTo>
                  <a:lnTo>
                    <a:pt x="0" y="19354"/>
                  </a:lnTo>
                  <a:lnTo>
                    <a:pt x="9511" y="21600"/>
                  </a:lnTo>
                  <a:lnTo>
                    <a:pt x="21600" y="2246"/>
                  </a:lnTo>
                  <a:lnTo>
                    <a:pt x="12187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8" name="Google Shape;1931;p65"/>
            <p:cNvSpPr/>
            <p:nvPr/>
          </p:nvSpPr>
          <p:spPr>
            <a:xfrm>
              <a:off x="470951" y="2169224"/>
              <a:ext cx="157151" cy="1199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5" h="21600" fill="norm" stroke="1" extrusionOk="0">
                  <a:moveTo>
                    <a:pt x="4741" y="0"/>
                  </a:moveTo>
                  <a:cubicBezTo>
                    <a:pt x="4571" y="0"/>
                    <a:pt x="4413" y="101"/>
                    <a:pt x="4281" y="280"/>
                  </a:cubicBezTo>
                  <a:lnTo>
                    <a:pt x="232" y="6954"/>
                  </a:lnTo>
                  <a:cubicBezTo>
                    <a:pt x="-173" y="7593"/>
                    <a:pt x="-39" y="8599"/>
                    <a:pt x="570" y="9057"/>
                  </a:cubicBezTo>
                  <a:cubicBezTo>
                    <a:pt x="3067" y="10701"/>
                    <a:pt x="4281" y="11343"/>
                    <a:pt x="7319" y="13445"/>
                  </a:cubicBezTo>
                  <a:cubicBezTo>
                    <a:pt x="9209" y="14725"/>
                    <a:pt x="14813" y="20394"/>
                    <a:pt x="17649" y="21400"/>
                  </a:cubicBezTo>
                  <a:cubicBezTo>
                    <a:pt x="18007" y="21540"/>
                    <a:pt x="18337" y="21600"/>
                    <a:pt x="18636" y="21600"/>
                  </a:cubicBezTo>
                  <a:cubicBezTo>
                    <a:pt x="20723" y="21600"/>
                    <a:pt x="21427" y="18656"/>
                    <a:pt x="20484" y="18017"/>
                  </a:cubicBezTo>
                  <a:cubicBezTo>
                    <a:pt x="16906" y="15457"/>
                    <a:pt x="14137" y="11252"/>
                    <a:pt x="12787" y="6132"/>
                  </a:cubicBezTo>
                  <a:cubicBezTo>
                    <a:pt x="12654" y="5674"/>
                    <a:pt x="12383" y="5216"/>
                    <a:pt x="11978" y="4942"/>
                  </a:cubicBezTo>
                  <a:lnTo>
                    <a:pt x="5024" y="96"/>
                  </a:lnTo>
                  <a:cubicBezTo>
                    <a:pt x="4929" y="30"/>
                    <a:pt x="4834" y="0"/>
                    <a:pt x="474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9" name="Google Shape;1932;p65"/>
            <p:cNvSpPr/>
            <p:nvPr/>
          </p:nvSpPr>
          <p:spPr>
            <a:xfrm>
              <a:off x="876659" y="2293136"/>
              <a:ext cx="198510" cy="594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7" h="21600" fill="norm" stroke="1" extrusionOk="0">
                  <a:moveTo>
                    <a:pt x="1578" y="0"/>
                  </a:moveTo>
                  <a:cubicBezTo>
                    <a:pt x="1362" y="0"/>
                    <a:pt x="1201" y="553"/>
                    <a:pt x="1148" y="1289"/>
                  </a:cubicBezTo>
                  <a:lnTo>
                    <a:pt x="19" y="18274"/>
                  </a:lnTo>
                  <a:cubicBezTo>
                    <a:pt x="-89" y="19934"/>
                    <a:pt x="288" y="21600"/>
                    <a:pt x="826" y="21600"/>
                  </a:cubicBezTo>
                  <a:cubicBezTo>
                    <a:pt x="3028" y="21412"/>
                    <a:pt x="6145" y="21047"/>
                    <a:pt x="8884" y="21047"/>
                  </a:cubicBezTo>
                  <a:cubicBezTo>
                    <a:pt x="12109" y="21047"/>
                    <a:pt x="14849" y="21600"/>
                    <a:pt x="18610" y="21600"/>
                  </a:cubicBezTo>
                  <a:cubicBezTo>
                    <a:pt x="20920" y="21600"/>
                    <a:pt x="21511" y="13658"/>
                    <a:pt x="20598" y="12922"/>
                  </a:cubicBezTo>
                  <a:cubicBezTo>
                    <a:pt x="16245" y="9784"/>
                    <a:pt x="12699" y="9414"/>
                    <a:pt x="8938" y="1478"/>
                  </a:cubicBezTo>
                  <a:cubicBezTo>
                    <a:pt x="8562" y="553"/>
                    <a:pt x="8132" y="0"/>
                    <a:pt x="764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0" name="Google Shape;1933;p65"/>
            <p:cNvSpPr/>
            <p:nvPr/>
          </p:nvSpPr>
          <p:spPr>
            <a:xfrm>
              <a:off x="552405" y="674216"/>
              <a:ext cx="177792" cy="2069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29" h="21600" fill="norm" stroke="1" extrusionOk="0">
                  <a:moveTo>
                    <a:pt x="12818" y="0"/>
                  </a:moveTo>
                  <a:cubicBezTo>
                    <a:pt x="12083" y="0"/>
                    <a:pt x="11331" y="97"/>
                    <a:pt x="10585" y="297"/>
                  </a:cubicBezTo>
                  <a:cubicBezTo>
                    <a:pt x="5178" y="1886"/>
                    <a:pt x="0" y="15665"/>
                    <a:pt x="0" y="15665"/>
                  </a:cubicBezTo>
                  <a:lnTo>
                    <a:pt x="12805" y="21600"/>
                  </a:lnTo>
                  <a:cubicBezTo>
                    <a:pt x="12805" y="21600"/>
                    <a:pt x="13318" y="20912"/>
                    <a:pt x="14057" y="19640"/>
                  </a:cubicBezTo>
                  <a:cubicBezTo>
                    <a:pt x="14912" y="18210"/>
                    <a:pt x="16106" y="16195"/>
                    <a:pt x="17244" y="13863"/>
                  </a:cubicBezTo>
                  <a:cubicBezTo>
                    <a:pt x="17927" y="12538"/>
                    <a:pt x="18611" y="11108"/>
                    <a:pt x="19237" y="9624"/>
                  </a:cubicBezTo>
                  <a:cubicBezTo>
                    <a:pt x="21600" y="3940"/>
                    <a:pt x="17533" y="0"/>
                    <a:pt x="1281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1" name="Google Shape;1934;p65"/>
            <p:cNvSpPr/>
            <p:nvPr/>
          </p:nvSpPr>
          <p:spPr>
            <a:xfrm>
              <a:off x="653942" y="779619"/>
              <a:ext cx="41645" cy="1015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011" y="0"/>
                  </a:moveTo>
                  <a:cubicBezTo>
                    <a:pt x="3426" y="6372"/>
                    <a:pt x="0" y="13285"/>
                    <a:pt x="0" y="20305"/>
                  </a:cubicBezTo>
                  <a:lnTo>
                    <a:pt x="6584" y="21600"/>
                  </a:lnTo>
                  <a:cubicBezTo>
                    <a:pt x="6584" y="21600"/>
                    <a:pt x="8961" y="20198"/>
                    <a:pt x="12379" y="17604"/>
                  </a:cubicBezTo>
                  <a:cubicBezTo>
                    <a:pt x="15016" y="15769"/>
                    <a:pt x="18174" y="13392"/>
                    <a:pt x="21600" y="10692"/>
                  </a:cubicBezTo>
                  <a:cubicBezTo>
                    <a:pt x="18963" y="5725"/>
                    <a:pt x="15276" y="1512"/>
                    <a:pt x="1001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2" name="Google Shape;1935;p65"/>
            <p:cNvSpPr/>
            <p:nvPr/>
          </p:nvSpPr>
          <p:spPr>
            <a:xfrm>
              <a:off x="646834" y="663987"/>
              <a:ext cx="318860" cy="4690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71" y="0"/>
                  </a:moveTo>
                  <a:cubicBezTo>
                    <a:pt x="9020" y="0"/>
                    <a:pt x="7670" y="29"/>
                    <a:pt x="6329" y="88"/>
                  </a:cubicBezTo>
                  <a:cubicBezTo>
                    <a:pt x="4196" y="158"/>
                    <a:pt x="2098" y="345"/>
                    <a:pt x="0" y="625"/>
                  </a:cubicBezTo>
                  <a:cubicBezTo>
                    <a:pt x="2786" y="9955"/>
                    <a:pt x="963" y="19612"/>
                    <a:pt x="1101" y="21600"/>
                  </a:cubicBezTo>
                  <a:lnTo>
                    <a:pt x="20052" y="21600"/>
                  </a:lnTo>
                  <a:cubicBezTo>
                    <a:pt x="20912" y="17414"/>
                    <a:pt x="21325" y="14024"/>
                    <a:pt x="21497" y="11335"/>
                  </a:cubicBezTo>
                  <a:cubicBezTo>
                    <a:pt x="21565" y="10329"/>
                    <a:pt x="21600" y="9441"/>
                    <a:pt x="21600" y="8622"/>
                  </a:cubicBezTo>
                  <a:cubicBezTo>
                    <a:pt x="21600" y="2099"/>
                    <a:pt x="19845" y="742"/>
                    <a:pt x="19845" y="742"/>
                  </a:cubicBezTo>
                  <a:cubicBezTo>
                    <a:pt x="18057" y="438"/>
                    <a:pt x="16234" y="205"/>
                    <a:pt x="14411" y="88"/>
                  </a:cubicBezTo>
                  <a:cubicBezTo>
                    <a:pt x="13070" y="29"/>
                    <a:pt x="11720" y="0"/>
                    <a:pt x="1037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3" name="Google Shape;1936;p65"/>
            <p:cNvSpPr/>
            <p:nvPr/>
          </p:nvSpPr>
          <p:spPr>
            <a:xfrm>
              <a:off x="894094" y="729360"/>
              <a:ext cx="339667" cy="2458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064" y="14702"/>
                  </a:moveTo>
                  <a:cubicBezTo>
                    <a:pt x="14078" y="14707"/>
                    <a:pt x="14094" y="14714"/>
                    <a:pt x="14109" y="14721"/>
                  </a:cubicBezTo>
                  <a:lnTo>
                    <a:pt x="14077" y="14721"/>
                  </a:lnTo>
                  <a:lnTo>
                    <a:pt x="14064" y="14702"/>
                  </a:lnTo>
                  <a:close/>
                  <a:moveTo>
                    <a:pt x="13736" y="14614"/>
                  </a:moveTo>
                  <a:cubicBezTo>
                    <a:pt x="13634" y="14688"/>
                    <a:pt x="13552" y="14729"/>
                    <a:pt x="13512" y="14729"/>
                  </a:cubicBezTo>
                  <a:cubicBezTo>
                    <a:pt x="13487" y="14729"/>
                    <a:pt x="13479" y="14711"/>
                    <a:pt x="13497" y="14676"/>
                  </a:cubicBezTo>
                  <a:cubicBezTo>
                    <a:pt x="13564" y="14646"/>
                    <a:pt x="13648" y="14614"/>
                    <a:pt x="13736" y="14614"/>
                  </a:cubicBezTo>
                  <a:close/>
                  <a:moveTo>
                    <a:pt x="5134" y="0"/>
                  </a:moveTo>
                  <a:lnTo>
                    <a:pt x="0" y="3390"/>
                  </a:lnTo>
                  <a:cubicBezTo>
                    <a:pt x="291" y="4238"/>
                    <a:pt x="614" y="5041"/>
                    <a:pt x="969" y="5843"/>
                  </a:cubicBezTo>
                  <a:cubicBezTo>
                    <a:pt x="1324" y="6557"/>
                    <a:pt x="1647" y="7271"/>
                    <a:pt x="2002" y="7940"/>
                  </a:cubicBezTo>
                  <a:cubicBezTo>
                    <a:pt x="2680" y="9323"/>
                    <a:pt x="3423" y="10617"/>
                    <a:pt x="4198" y="11867"/>
                  </a:cubicBezTo>
                  <a:cubicBezTo>
                    <a:pt x="5747" y="14499"/>
                    <a:pt x="7491" y="16863"/>
                    <a:pt x="9428" y="18959"/>
                  </a:cubicBezTo>
                  <a:cubicBezTo>
                    <a:pt x="9944" y="19539"/>
                    <a:pt x="10493" y="20030"/>
                    <a:pt x="11075" y="20521"/>
                  </a:cubicBezTo>
                  <a:lnTo>
                    <a:pt x="11300" y="20699"/>
                  </a:lnTo>
                  <a:lnTo>
                    <a:pt x="11397" y="20788"/>
                  </a:lnTo>
                  <a:lnTo>
                    <a:pt x="11462" y="20832"/>
                  </a:lnTo>
                  <a:lnTo>
                    <a:pt x="11592" y="20922"/>
                  </a:lnTo>
                  <a:cubicBezTo>
                    <a:pt x="11914" y="21145"/>
                    <a:pt x="12237" y="21323"/>
                    <a:pt x="12593" y="21457"/>
                  </a:cubicBezTo>
                  <a:cubicBezTo>
                    <a:pt x="12885" y="21553"/>
                    <a:pt x="13184" y="21600"/>
                    <a:pt x="13484" y="21600"/>
                  </a:cubicBezTo>
                  <a:cubicBezTo>
                    <a:pt x="13878" y="21600"/>
                    <a:pt x="14274" y="21520"/>
                    <a:pt x="14658" y="21369"/>
                  </a:cubicBezTo>
                  <a:cubicBezTo>
                    <a:pt x="15175" y="21189"/>
                    <a:pt x="15660" y="20878"/>
                    <a:pt x="16079" y="20477"/>
                  </a:cubicBezTo>
                  <a:cubicBezTo>
                    <a:pt x="16434" y="20164"/>
                    <a:pt x="16758" y="19807"/>
                    <a:pt x="17048" y="19405"/>
                  </a:cubicBezTo>
                  <a:cubicBezTo>
                    <a:pt x="17565" y="18737"/>
                    <a:pt x="18017" y="18023"/>
                    <a:pt x="18436" y="17219"/>
                  </a:cubicBezTo>
                  <a:cubicBezTo>
                    <a:pt x="18791" y="16506"/>
                    <a:pt x="19146" y="15792"/>
                    <a:pt x="19470" y="14989"/>
                  </a:cubicBezTo>
                  <a:cubicBezTo>
                    <a:pt x="19760" y="14275"/>
                    <a:pt x="20050" y="13517"/>
                    <a:pt x="20309" y="12759"/>
                  </a:cubicBezTo>
                  <a:cubicBezTo>
                    <a:pt x="20826" y="11286"/>
                    <a:pt x="21245" y="9724"/>
                    <a:pt x="21600" y="8163"/>
                  </a:cubicBezTo>
                  <a:lnTo>
                    <a:pt x="19081" y="6468"/>
                  </a:lnTo>
                  <a:cubicBezTo>
                    <a:pt x="17855" y="8878"/>
                    <a:pt x="16499" y="11108"/>
                    <a:pt x="15046" y="13249"/>
                  </a:cubicBezTo>
                  <a:cubicBezTo>
                    <a:pt x="14723" y="13651"/>
                    <a:pt x="14368" y="14052"/>
                    <a:pt x="14013" y="14365"/>
                  </a:cubicBezTo>
                  <a:cubicBezTo>
                    <a:pt x="13963" y="14418"/>
                    <a:pt x="13913" y="14466"/>
                    <a:pt x="13864" y="14509"/>
                  </a:cubicBezTo>
                  <a:lnTo>
                    <a:pt x="13852" y="14499"/>
                  </a:lnTo>
                  <a:cubicBezTo>
                    <a:pt x="13497" y="14141"/>
                    <a:pt x="13141" y="13740"/>
                    <a:pt x="12753" y="13294"/>
                  </a:cubicBezTo>
                  <a:cubicBezTo>
                    <a:pt x="11237" y="11330"/>
                    <a:pt x="9848" y="9235"/>
                    <a:pt x="8588" y="6958"/>
                  </a:cubicBezTo>
                  <a:cubicBezTo>
                    <a:pt x="7943" y="5799"/>
                    <a:pt x="7297" y="4594"/>
                    <a:pt x="6683" y="3390"/>
                  </a:cubicBezTo>
                  <a:cubicBezTo>
                    <a:pt x="6393" y="2810"/>
                    <a:pt x="6103" y="2185"/>
                    <a:pt x="5812" y="1605"/>
                  </a:cubicBezTo>
                  <a:cubicBezTo>
                    <a:pt x="5554" y="1026"/>
                    <a:pt x="5264" y="401"/>
                    <a:pt x="5134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4" name="Google Shape;1937;p65"/>
            <p:cNvSpPr/>
            <p:nvPr/>
          </p:nvSpPr>
          <p:spPr>
            <a:xfrm>
              <a:off x="1194673" y="758295"/>
              <a:ext cx="66516" cy="758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727" y="0"/>
                  </a:moveTo>
                  <a:lnTo>
                    <a:pt x="0" y="12582"/>
                  </a:lnTo>
                  <a:lnTo>
                    <a:pt x="4122" y="21548"/>
                  </a:lnTo>
                  <a:cubicBezTo>
                    <a:pt x="4513" y="21583"/>
                    <a:pt x="4908" y="21600"/>
                    <a:pt x="5304" y="21600"/>
                  </a:cubicBezTo>
                  <a:cubicBezTo>
                    <a:pt x="13089" y="21600"/>
                    <a:pt x="21600" y="15183"/>
                    <a:pt x="21600" y="15183"/>
                  </a:cubicBezTo>
                  <a:lnTo>
                    <a:pt x="9727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5" name="Google Shape;1938;p65"/>
            <p:cNvSpPr/>
            <p:nvPr/>
          </p:nvSpPr>
          <p:spPr>
            <a:xfrm>
              <a:off x="1224627" y="736971"/>
              <a:ext cx="67018" cy="751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818" y="0"/>
                  </a:moveTo>
                  <a:lnTo>
                    <a:pt x="0" y="6130"/>
                  </a:lnTo>
                  <a:lnTo>
                    <a:pt x="11784" y="21600"/>
                  </a:lnTo>
                  <a:lnTo>
                    <a:pt x="21600" y="15033"/>
                  </a:lnTo>
                  <a:lnTo>
                    <a:pt x="18818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6" name="Google Shape;1939;p65"/>
            <p:cNvSpPr/>
            <p:nvPr/>
          </p:nvSpPr>
          <p:spPr>
            <a:xfrm>
              <a:off x="859027" y="674749"/>
              <a:ext cx="213790" cy="2241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5" h="21600" fill="norm" stroke="1" extrusionOk="0">
                  <a:moveTo>
                    <a:pt x="5425" y="0"/>
                  </a:moveTo>
                  <a:cubicBezTo>
                    <a:pt x="2163" y="0"/>
                    <a:pt x="-115" y="2297"/>
                    <a:pt x="4" y="5652"/>
                  </a:cubicBezTo>
                  <a:cubicBezTo>
                    <a:pt x="157" y="10496"/>
                    <a:pt x="10514" y="21600"/>
                    <a:pt x="10514" y="21600"/>
                  </a:cubicBezTo>
                  <a:lnTo>
                    <a:pt x="21485" y="14751"/>
                  </a:lnTo>
                  <a:cubicBezTo>
                    <a:pt x="21485" y="14751"/>
                    <a:pt x="18016" y="8539"/>
                    <a:pt x="13474" y="4039"/>
                  </a:cubicBezTo>
                  <a:cubicBezTo>
                    <a:pt x="10632" y="1191"/>
                    <a:pt x="7773" y="0"/>
                    <a:pt x="542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7" name="Google Shape;1940;p65"/>
            <p:cNvSpPr/>
            <p:nvPr/>
          </p:nvSpPr>
          <p:spPr>
            <a:xfrm>
              <a:off x="899178" y="2177884"/>
              <a:ext cx="55344" cy="62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88" y="0"/>
                  </a:moveTo>
                  <a:lnTo>
                    <a:pt x="0" y="21600"/>
                  </a:lnTo>
                  <a:lnTo>
                    <a:pt x="2060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8" name="Google Shape;1941;p65"/>
            <p:cNvSpPr/>
            <p:nvPr/>
          </p:nvSpPr>
          <p:spPr>
            <a:xfrm>
              <a:off x="535647" y="2074810"/>
              <a:ext cx="80229" cy="72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614" y="0"/>
                  </a:moveTo>
                  <a:lnTo>
                    <a:pt x="0" y="17492"/>
                  </a:lnTo>
                  <a:lnTo>
                    <a:pt x="12986" y="21600"/>
                  </a:lnTo>
                  <a:lnTo>
                    <a:pt x="21600" y="3953"/>
                  </a:lnTo>
                  <a:lnTo>
                    <a:pt x="861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9" name="Google Shape;1942;p65"/>
            <p:cNvSpPr/>
            <p:nvPr/>
          </p:nvSpPr>
          <p:spPr>
            <a:xfrm>
              <a:off x="761994" y="424520"/>
              <a:ext cx="148717" cy="2052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7" h="21600" fill="norm" stroke="1" extrusionOk="0">
                  <a:moveTo>
                    <a:pt x="9817" y="0"/>
                  </a:moveTo>
                  <a:cubicBezTo>
                    <a:pt x="5215" y="0"/>
                    <a:pt x="942" y="2796"/>
                    <a:pt x="546" y="6912"/>
                  </a:cubicBezTo>
                  <a:cubicBezTo>
                    <a:pt x="-54" y="12361"/>
                    <a:pt x="-787" y="15513"/>
                    <a:pt x="2147" y="18665"/>
                  </a:cubicBezTo>
                  <a:cubicBezTo>
                    <a:pt x="3939" y="20684"/>
                    <a:pt x="6532" y="21600"/>
                    <a:pt x="9132" y="21600"/>
                  </a:cubicBezTo>
                  <a:cubicBezTo>
                    <a:pt x="12723" y="21600"/>
                    <a:pt x="16332" y="19853"/>
                    <a:pt x="17879" y="16849"/>
                  </a:cubicBezTo>
                  <a:cubicBezTo>
                    <a:pt x="20213" y="12147"/>
                    <a:pt x="20813" y="4028"/>
                    <a:pt x="14614" y="1089"/>
                  </a:cubicBezTo>
                  <a:cubicBezTo>
                    <a:pt x="13075" y="343"/>
                    <a:pt x="11426" y="0"/>
                    <a:pt x="9817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0" name="Google Shape;1943;p65"/>
            <p:cNvSpPr/>
            <p:nvPr/>
          </p:nvSpPr>
          <p:spPr>
            <a:xfrm>
              <a:off x="719954" y="391720"/>
              <a:ext cx="175851" cy="214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9" h="21600" fill="norm" stroke="1" extrusionOk="0">
                  <a:moveTo>
                    <a:pt x="12334" y="0"/>
                  </a:moveTo>
                  <a:cubicBezTo>
                    <a:pt x="12913" y="512"/>
                    <a:pt x="12545" y="622"/>
                    <a:pt x="11770" y="622"/>
                  </a:cubicBezTo>
                  <a:cubicBezTo>
                    <a:pt x="11181" y="622"/>
                    <a:pt x="10363" y="560"/>
                    <a:pt x="9544" y="560"/>
                  </a:cubicBezTo>
                  <a:cubicBezTo>
                    <a:pt x="8862" y="560"/>
                    <a:pt x="8182" y="604"/>
                    <a:pt x="7641" y="765"/>
                  </a:cubicBezTo>
                  <a:cubicBezTo>
                    <a:pt x="9446" y="2142"/>
                    <a:pt x="4392" y="714"/>
                    <a:pt x="3009" y="2295"/>
                  </a:cubicBezTo>
                  <a:cubicBezTo>
                    <a:pt x="6678" y="3214"/>
                    <a:pt x="963" y="4234"/>
                    <a:pt x="0" y="5407"/>
                  </a:cubicBezTo>
                  <a:cubicBezTo>
                    <a:pt x="1744" y="5611"/>
                    <a:pt x="1925" y="6172"/>
                    <a:pt x="2166" y="6988"/>
                  </a:cubicBezTo>
                  <a:cubicBezTo>
                    <a:pt x="1504" y="7652"/>
                    <a:pt x="1865" y="19690"/>
                    <a:pt x="6497" y="21271"/>
                  </a:cubicBezTo>
                  <a:cubicBezTo>
                    <a:pt x="7130" y="21494"/>
                    <a:pt x="7837" y="21600"/>
                    <a:pt x="8579" y="21600"/>
                  </a:cubicBezTo>
                  <a:cubicBezTo>
                    <a:pt x="12922" y="21600"/>
                    <a:pt x="18449" y="17999"/>
                    <a:pt x="16907" y="13466"/>
                  </a:cubicBezTo>
                  <a:cubicBezTo>
                    <a:pt x="17929" y="12243"/>
                    <a:pt x="21600" y="8417"/>
                    <a:pt x="20698" y="5101"/>
                  </a:cubicBezTo>
                  <a:cubicBezTo>
                    <a:pt x="19735" y="1632"/>
                    <a:pt x="14380" y="153"/>
                    <a:pt x="1233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1" name="Google Shape;1944;p65"/>
            <p:cNvSpPr/>
            <p:nvPr/>
          </p:nvSpPr>
          <p:spPr>
            <a:xfrm>
              <a:off x="862116" y="406955"/>
              <a:ext cx="67123" cy="71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93" h="21600" fill="norm" stroke="1" extrusionOk="0">
                  <a:moveTo>
                    <a:pt x="7002" y="0"/>
                  </a:moveTo>
                  <a:cubicBezTo>
                    <a:pt x="8118" y="985"/>
                    <a:pt x="7440" y="1621"/>
                    <a:pt x="5819" y="1621"/>
                  </a:cubicBezTo>
                  <a:cubicBezTo>
                    <a:pt x="4408" y="1621"/>
                    <a:pt x="2282" y="1142"/>
                    <a:pt x="0" y="0"/>
                  </a:cubicBezTo>
                  <a:lnTo>
                    <a:pt x="1639" y="15513"/>
                  </a:lnTo>
                  <a:cubicBezTo>
                    <a:pt x="4510" y="18294"/>
                    <a:pt x="9266" y="21600"/>
                    <a:pt x="13196" y="21600"/>
                  </a:cubicBezTo>
                  <a:cubicBezTo>
                    <a:pt x="15991" y="21600"/>
                    <a:pt x="18371" y="19929"/>
                    <a:pt x="19363" y="15204"/>
                  </a:cubicBezTo>
                  <a:cubicBezTo>
                    <a:pt x="21600" y="3684"/>
                    <a:pt x="11914" y="612"/>
                    <a:pt x="700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2" name="Google Shape;1945;p65"/>
            <p:cNvSpPr/>
            <p:nvPr/>
          </p:nvSpPr>
          <p:spPr>
            <a:xfrm>
              <a:off x="843967" y="501248"/>
              <a:ext cx="30214" cy="514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84" h="21600" fill="norm" stroke="1" extrusionOk="0">
                  <a:moveTo>
                    <a:pt x="9436" y="0"/>
                  </a:moveTo>
                  <a:cubicBezTo>
                    <a:pt x="5358" y="0"/>
                    <a:pt x="1666" y="2307"/>
                    <a:pt x="564" y="5815"/>
                  </a:cubicBezTo>
                  <a:cubicBezTo>
                    <a:pt x="-731" y="10078"/>
                    <a:pt x="235" y="14551"/>
                    <a:pt x="3144" y="18392"/>
                  </a:cubicBezTo>
                  <a:cubicBezTo>
                    <a:pt x="4826" y="20622"/>
                    <a:pt x="7068" y="21600"/>
                    <a:pt x="9320" y="21600"/>
                  </a:cubicBezTo>
                  <a:cubicBezTo>
                    <a:pt x="12239" y="21600"/>
                    <a:pt x="15186" y="19970"/>
                    <a:pt x="17003" y="17325"/>
                  </a:cubicBezTo>
                  <a:cubicBezTo>
                    <a:pt x="19584" y="13062"/>
                    <a:pt x="20869" y="5176"/>
                    <a:pt x="15070" y="1553"/>
                  </a:cubicBezTo>
                  <a:cubicBezTo>
                    <a:pt x="13244" y="479"/>
                    <a:pt x="11301" y="0"/>
                    <a:pt x="9436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3" name="Google Shape;1946;p65"/>
            <p:cNvSpPr/>
            <p:nvPr/>
          </p:nvSpPr>
          <p:spPr>
            <a:xfrm>
              <a:off x="520411" y="1132998"/>
              <a:ext cx="329779" cy="10098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81" h="21600" fill="norm" stroke="1" extrusionOk="0">
                  <a:moveTo>
                    <a:pt x="8861" y="0"/>
                  </a:moveTo>
                  <a:cubicBezTo>
                    <a:pt x="8861" y="3062"/>
                    <a:pt x="10500" y="7743"/>
                    <a:pt x="8578" y="11489"/>
                  </a:cubicBezTo>
                  <a:cubicBezTo>
                    <a:pt x="6465" y="15660"/>
                    <a:pt x="0" y="20992"/>
                    <a:pt x="0" y="20992"/>
                  </a:cubicBezTo>
                  <a:lnTo>
                    <a:pt x="5897" y="21600"/>
                  </a:lnTo>
                  <a:cubicBezTo>
                    <a:pt x="5897" y="21600"/>
                    <a:pt x="14095" y="16550"/>
                    <a:pt x="18699" y="11598"/>
                  </a:cubicBezTo>
                  <a:cubicBezTo>
                    <a:pt x="21600" y="8470"/>
                    <a:pt x="20087" y="0"/>
                    <a:pt x="200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4" name="Google Shape;1947;p65"/>
            <p:cNvSpPr/>
            <p:nvPr/>
          </p:nvSpPr>
          <p:spPr>
            <a:xfrm>
              <a:off x="792731" y="1217610"/>
              <a:ext cx="57614" cy="320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07" h="21600" fill="norm" stroke="1" extrusionOk="0">
                  <a:moveTo>
                    <a:pt x="9827" y="0"/>
                  </a:moveTo>
                  <a:cubicBezTo>
                    <a:pt x="5252" y="0"/>
                    <a:pt x="1931" y="437"/>
                    <a:pt x="872" y="1519"/>
                  </a:cubicBezTo>
                  <a:cubicBezTo>
                    <a:pt x="-3448" y="5666"/>
                    <a:pt x="9359" y="16597"/>
                    <a:pt x="15682" y="21600"/>
                  </a:cubicBezTo>
                  <a:cubicBezTo>
                    <a:pt x="18152" y="14404"/>
                    <a:pt x="17689" y="5837"/>
                    <a:pt x="16764" y="252"/>
                  </a:cubicBezTo>
                  <a:cubicBezTo>
                    <a:pt x="14253" y="90"/>
                    <a:pt x="11908" y="0"/>
                    <a:pt x="98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5" name="Google Shape;1948;p65"/>
            <p:cNvSpPr/>
            <p:nvPr/>
          </p:nvSpPr>
          <p:spPr>
            <a:xfrm>
              <a:off x="513820" y="2078874"/>
              <a:ext cx="127954" cy="65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7" h="21600" fill="norm" stroke="1" extrusionOk="0">
                  <a:moveTo>
                    <a:pt x="2219" y="0"/>
                  </a:moveTo>
                  <a:lnTo>
                    <a:pt x="0" y="11468"/>
                  </a:lnTo>
                  <a:lnTo>
                    <a:pt x="17418" y="21600"/>
                  </a:lnTo>
                  <a:cubicBezTo>
                    <a:pt x="17418" y="21600"/>
                    <a:pt x="21600" y="12130"/>
                    <a:pt x="21516" y="12130"/>
                  </a:cubicBezTo>
                  <a:lnTo>
                    <a:pt x="221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6" name="Google Shape;1949;p65"/>
            <p:cNvSpPr/>
            <p:nvPr/>
          </p:nvSpPr>
          <p:spPr>
            <a:xfrm>
              <a:off x="759041" y="1132998"/>
              <a:ext cx="269006" cy="10951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3" h="21600" fill="norm" stroke="1" extrusionOk="0">
                  <a:moveTo>
                    <a:pt x="0" y="0"/>
                  </a:moveTo>
                  <a:cubicBezTo>
                    <a:pt x="0" y="0"/>
                    <a:pt x="8185" y="6489"/>
                    <a:pt x="8544" y="9994"/>
                  </a:cubicBezTo>
                  <a:cubicBezTo>
                    <a:pt x="8864" y="13208"/>
                    <a:pt x="9702" y="21600"/>
                    <a:pt x="9702" y="21600"/>
                  </a:cubicBezTo>
                  <a:lnTo>
                    <a:pt x="16689" y="21600"/>
                  </a:lnTo>
                  <a:cubicBezTo>
                    <a:pt x="16689" y="21600"/>
                    <a:pt x="21600" y="13268"/>
                    <a:pt x="21120" y="9743"/>
                  </a:cubicBezTo>
                  <a:cubicBezTo>
                    <a:pt x="20681" y="6589"/>
                    <a:pt x="14493" y="0"/>
                    <a:pt x="144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7" name="Google Shape;1950;p65"/>
            <p:cNvSpPr/>
            <p:nvPr/>
          </p:nvSpPr>
          <p:spPr>
            <a:xfrm>
              <a:off x="872268" y="2193105"/>
              <a:ext cx="116272" cy="365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104"/>
                  </a:lnTo>
                  <a:lnTo>
                    <a:pt x="566" y="21600"/>
                  </a:lnTo>
                  <a:lnTo>
                    <a:pt x="20656" y="21600"/>
                  </a:lnTo>
                  <a:cubicBezTo>
                    <a:pt x="20656" y="21600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1309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8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310" name="IMG_6062.png" descr="IMG_6062.png"/>
          <p:cNvPicPr>
            <a:picLocks noChangeAspect="1"/>
          </p:cNvPicPr>
          <p:nvPr/>
        </p:nvPicPr>
        <p:blipFill>
          <a:blip r:embed="rId7">
            <a:extLst/>
          </a:blip>
          <a:srcRect l="32861" t="0" r="0" b="85770"/>
          <a:stretch>
            <a:fillRect/>
          </a:stretch>
        </p:blipFill>
        <p:spPr>
          <a:xfrm>
            <a:off x="17374807" y="1596575"/>
            <a:ext cx="6181180" cy="235962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30" name="تجميع"/>
          <p:cNvGrpSpPr/>
          <p:nvPr/>
        </p:nvGrpSpPr>
        <p:grpSpPr>
          <a:xfrm>
            <a:off x="356733" y="2776484"/>
            <a:ext cx="1958368" cy="9726669"/>
            <a:chOff x="0" y="0"/>
            <a:chExt cx="1958367" cy="9726667"/>
          </a:xfrm>
        </p:grpSpPr>
        <p:grpSp>
          <p:nvGrpSpPr>
            <p:cNvPr id="1328" name="تجميع"/>
            <p:cNvGrpSpPr/>
            <p:nvPr/>
          </p:nvGrpSpPr>
          <p:grpSpPr>
            <a:xfrm>
              <a:off x="0" y="0"/>
              <a:ext cx="1958368" cy="9726668"/>
              <a:chOff x="0" y="0"/>
              <a:chExt cx="1958367" cy="9726667"/>
            </a:xfrm>
          </p:grpSpPr>
          <p:grpSp>
            <p:nvGrpSpPr>
              <p:cNvPr id="1326" name="تجميع"/>
              <p:cNvGrpSpPr/>
              <p:nvPr/>
            </p:nvGrpSpPr>
            <p:grpSpPr>
              <a:xfrm>
                <a:off x="288425" y="0"/>
                <a:ext cx="1381517" cy="9726668"/>
                <a:chOff x="0" y="0"/>
                <a:chExt cx="1381516" cy="9726667"/>
              </a:xfrm>
            </p:grpSpPr>
            <p:grpSp>
              <p:nvGrpSpPr>
                <p:cNvPr id="1315" name="تجميع"/>
                <p:cNvGrpSpPr/>
                <p:nvPr/>
              </p:nvGrpSpPr>
              <p:grpSpPr>
                <a:xfrm>
                  <a:off x="0" y="0"/>
                  <a:ext cx="1381517" cy="9726668"/>
                  <a:chOff x="0" y="0"/>
                  <a:chExt cx="1381516" cy="9726667"/>
                </a:xfrm>
              </p:grpSpPr>
              <p:grpSp>
                <p:nvGrpSpPr>
                  <p:cNvPr id="1313" name="تجميع"/>
                  <p:cNvGrpSpPr/>
                  <p:nvPr/>
                </p:nvGrpSpPr>
                <p:grpSpPr>
                  <a:xfrm>
                    <a:off x="0" y="125592"/>
                    <a:ext cx="1381517" cy="9601076"/>
                    <a:chOff x="0" y="0"/>
                    <a:chExt cx="1381516" cy="9601075"/>
                  </a:xfrm>
                </p:grpSpPr>
                <p:sp>
                  <p:nvSpPr>
                    <p:cNvPr id="1311" name="مستطيل مستدير الزوايا"/>
                    <p:cNvSpPr/>
                    <p:nvPr/>
                  </p:nvSpPr>
                  <p:spPr>
                    <a:xfrm>
                      <a:off x="0" y="0"/>
                      <a:ext cx="1381517" cy="1026365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312" name="مستطيل"/>
                    <p:cNvSpPr/>
                    <p:nvPr/>
                  </p:nvSpPr>
                  <p:spPr>
                    <a:xfrm>
                      <a:off x="62943" y="555113"/>
                      <a:ext cx="1251559" cy="9045963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314" name="أدوات"/>
                  <p:cNvSpPr txBox="1"/>
                  <p:nvPr/>
                </p:nvSpPr>
                <p:spPr>
                  <a:xfrm>
                    <a:off x="15751" y="0"/>
                    <a:ext cx="1299778" cy="83890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316" name="IMG_4015.jpeg" descr="IMG_4015.jpeg">
                  <a:hlinkClick r:id="rId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9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53759" y="8835223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319" name="تجميع"/>
                <p:cNvGrpSpPr/>
                <p:nvPr/>
              </p:nvGrpSpPr>
              <p:grpSpPr>
                <a:xfrm>
                  <a:off x="133976" y="3403093"/>
                  <a:ext cx="1088673" cy="2656737"/>
                  <a:chOff x="0" y="0"/>
                  <a:chExt cx="1088672" cy="2656735"/>
                </a:xfrm>
              </p:grpSpPr>
              <p:pic>
                <p:nvPicPr>
                  <p:cNvPr id="1317" name="IMG_4016.jpeg" descr="IMG_4016.jpeg">
                    <a:hlinkClick r:id="rId10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1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773" y="0"/>
                    <a:ext cx="1080900" cy="840700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318" name="صورة 20" descr="صورة 20">
                    <a:hlinkClick r:id="rId12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3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16036"/>
                    <a:ext cx="1080899" cy="840700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320" name="IMG_4017.jpeg" descr="IMG_4017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8853" y="6112104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21" name="IMG_4020.jpeg" descr="IMG_4020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tretch>
                  <a:fillRect/>
                </a:stretch>
              </p:blipFill>
              <p:spPr>
                <a:xfrm>
                  <a:off x="150503" y="7020666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22" name="IMG_4022.jpeg" descr="IMG_4022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47273" y="1592454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23" name="IMG_4023.png" descr="IMG_4023.pn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30982" y="7931886"/>
                  <a:ext cx="1080900" cy="84070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24" name="IMG_4024.jpeg" descr="IMG_4024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41937" y="2498048"/>
                  <a:ext cx="109291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25" name="IMG_2303.jpeg" descr="IMG_2303.jpeg">
                  <a:hlinkClick r:id="rId23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4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42148" y="771489"/>
                  <a:ext cx="1094733" cy="782476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327" name="نشاط"/>
              <p:cNvSpPr txBox="1"/>
              <p:nvPr/>
            </p:nvSpPr>
            <p:spPr>
              <a:xfrm>
                <a:off x="0" y="8763906"/>
                <a:ext cx="1958368" cy="60815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329" name="Picture 2" descr="Picture 2">
              <a:hlinkClick r:id="rId25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6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81886" y="4208514"/>
              <a:ext cx="1194409" cy="928985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1331" name="IMG_4838.png" descr="IMG_4838.png"/>
          <p:cNvPicPr>
            <a:picLocks noChangeAspect="1"/>
          </p:cNvPicPr>
          <p:nvPr/>
        </p:nvPicPr>
        <p:blipFill>
          <a:blip r:embed="rId27">
            <a:extLst/>
          </a:blip>
          <a:srcRect l="62261" t="51675" r="19362" b="35168"/>
          <a:stretch>
            <a:fillRect/>
          </a:stretch>
        </p:blipFill>
        <p:spPr>
          <a:xfrm>
            <a:off x="4421320" y="1899444"/>
            <a:ext cx="4110890" cy="20558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3" h="21600" fill="norm" stroke="1" extrusionOk="0">
                <a:moveTo>
                  <a:pt x="2366" y="0"/>
                </a:moveTo>
                <a:cubicBezTo>
                  <a:pt x="2199" y="0"/>
                  <a:pt x="2059" y="336"/>
                  <a:pt x="1990" y="901"/>
                </a:cubicBezTo>
                <a:cubicBezTo>
                  <a:pt x="1954" y="1195"/>
                  <a:pt x="1972" y="1262"/>
                  <a:pt x="2121" y="1376"/>
                </a:cubicBezTo>
                <a:lnTo>
                  <a:pt x="2293" y="1509"/>
                </a:lnTo>
                <a:lnTo>
                  <a:pt x="1956" y="2189"/>
                </a:lnTo>
                <a:cubicBezTo>
                  <a:pt x="1772" y="2564"/>
                  <a:pt x="1661" y="2873"/>
                  <a:pt x="1709" y="2873"/>
                </a:cubicBezTo>
                <a:cubicBezTo>
                  <a:pt x="1758" y="2873"/>
                  <a:pt x="1945" y="2565"/>
                  <a:pt x="2127" y="2189"/>
                </a:cubicBezTo>
                <a:cubicBezTo>
                  <a:pt x="2339" y="1749"/>
                  <a:pt x="2490" y="1530"/>
                  <a:pt x="2550" y="1576"/>
                </a:cubicBezTo>
                <a:cubicBezTo>
                  <a:pt x="2656" y="1658"/>
                  <a:pt x="2684" y="1311"/>
                  <a:pt x="2582" y="1184"/>
                </a:cubicBezTo>
                <a:cubicBezTo>
                  <a:pt x="2547" y="1142"/>
                  <a:pt x="2519" y="860"/>
                  <a:pt x="2519" y="555"/>
                </a:cubicBezTo>
                <a:cubicBezTo>
                  <a:pt x="2519" y="47"/>
                  <a:pt x="2507" y="0"/>
                  <a:pt x="2366" y="0"/>
                </a:cubicBezTo>
                <a:close/>
                <a:moveTo>
                  <a:pt x="18852" y="1180"/>
                </a:moveTo>
                <a:cubicBezTo>
                  <a:pt x="18809" y="1153"/>
                  <a:pt x="18762" y="1154"/>
                  <a:pt x="18715" y="1184"/>
                </a:cubicBezTo>
                <a:cubicBezTo>
                  <a:pt x="18500" y="1321"/>
                  <a:pt x="18316" y="2232"/>
                  <a:pt x="18406" y="2719"/>
                </a:cubicBezTo>
                <a:cubicBezTo>
                  <a:pt x="18531" y="3396"/>
                  <a:pt x="19085" y="2777"/>
                  <a:pt x="19085" y="1960"/>
                </a:cubicBezTo>
                <a:cubicBezTo>
                  <a:pt x="19085" y="1572"/>
                  <a:pt x="18983" y="1261"/>
                  <a:pt x="18852" y="1180"/>
                </a:cubicBezTo>
                <a:close/>
                <a:moveTo>
                  <a:pt x="13384" y="1497"/>
                </a:moveTo>
                <a:cubicBezTo>
                  <a:pt x="13097" y="1497"/>
                  <a:pt x="12850" y="2806"/>
                  <a:pt x="13058" y="3223"/>
                </a:cubicBezTo>
                <a:cubicBezTo>
                  <a:pt x="13099" y="3306"/>
                  <a:pt x="13165" y="3373"/>
                  <a:pt x="13207" y="3373"/>
                </a:cubicBezTo>
                <a:cubicBezTo>
                  <a:pt x="13339" y="3373"/>
                  <a:pt x="13651" y="2763"/>
                  <a:pt x="13693" y="2423"/>
                </a:cubicBezTo>
                <a:cubicBezTo>
                  <a:pt x="13748" y="1982"/>
                  <a:pt x="13587" y="1497"/>
                  <a:pt x="13384" y="1497"/>
                </a:cubicBezTo>
                <a:close/>
                <a:moveTo>
                  <a:pt x="16549" y="2956"/>
                </a:moveTo>
                <a:cubicBezTo>
                  <a:pt x="16432" y="2984"/>
                  <a:pt x="16287" y="3189"/>
                  <a:pt x="16227" y="3453"/>
                </a:cubicBezTo>
                <a:cubicBezTo>
                  <a:pt x="16117" y="3938"/>
                  <a:pt x="16145" y="4196"/>
                  <a:pt x="16329" y="4366"/>
                </a:cubicBezTo>
                <a:lnTo>
                  <a:pt x="16501" y="4524"/>
                </a:lnTo>
                <a:lnTo>
                  <a:pt x="16132" y="5196"/>
                </a:lnTo>
                <a:cubicBezTo>
                  <a:pt x="15929" y="5566"/>
                  <a:pt x="15793" y="5871"/>
                  <a:pt x="15828" y="5871"/>
                </a:cubicBezTo>
                <a:cubicBezTo>
                  <a:pt x="15916" y="5871"/>
                  <a:pt x="16323" y="5207"/>
                  <a:pt x="16476" y="4816"/>
                </a:cubicBezTo>
                <a:cubicBezTo>
                  <a:pt x="16546" y="4640"/>
                  <a:pt x="16658" y="4495"/>
                  <a:pt x="16724" y="4495"/>
                </a:cubicBezTo>
                <a:cubicBezTo>
                  <a:pt x="16861" y="4495"/>
                  <a:pt x="16877" y="4366"/>
                  <a:pt x="16767" y="4145"/>
                </a:cubicBezTo>
                <a:cubicBezTo>
                  <a:pt x="16725" y="4061"/>
                  <a:pt x="16700" y="3789"/>
                  <a:pt x="16711" y="3540"/>
                </a:cubicBezTo>
                <a:cubicBezTo>
                  <a:pt x="16722" y="3276"/>
                  <a:pt x="16696" y="3046"/>
                  <a:pt x="16651" y="2990"/>
                </a:cubicBezTo>
                <a:cubicBezTo>
                  <a:pt x="16622" y="2955"/>
                  <a:pt x="16588" y="2947"/>
                  <a:pt x="16549" y="2956"/>
                </a:cubicBezTo>
                <a:close/>
                <a:moveTo>
                  <a:pt x="7830" y="3173"/>
                </a:moveTo>
                <a:cubicBezTo>
                  <a:pt x="7781" y="3218"/>
                  <a:pt x="7674" y="3353"/>
                  <a:pt x="7500" y="3586"/>
                </a:cubicBezTo>
                <a:cubicBezTo>
                  <a:pt x="7242" y="3932"/>
                  <a:pt x="6993" y="4309"/>
                  <a:pt x="6947" y="4420"/>
                </a:cubicBezTo>
                <a:cubicBezTo>
                  <a:pt x="6901" y="4531"/>
                  <a:pt x="6883" y="4620"/>
                  <a:pt x="6906" y="4620"/>
                </a:cubicBezTo>
                <a:cubicBezTo>
                  <a:pt x="6987" y="4620"/>
                  <a:pt x="7659" y="3644"/>
                  <a:pt x="7813" y="3303"/>
                </a:cubicBezTo>
                <a:cubicBezTo>
                  <a:pt x="7871" y="3175"/>
                  <a:pt x="7879" y="3129"/>
                  <a:pt x="7830" y="3173"/>
                </a:cubicBezTo>
                <a:close/>
                <a:moveTo>
                  <a:pt x="10856" y="4391"/>
                </a:moveTo>
                <a:cubicBezTo>
                  <a:pt x="10846" y="4386"/>
                  <a:pt x="10809" y="4419"/>
                  <a:pt x="10740" y="4491"/>
                </a:cubicBezTo>
                <a:cubicBezTo>
                  <a:pt x="10455" y="4787"/>
                  <a:pt x="9805" y="5756"/>
                  <a:pt x="9805" y="5884"/>
                </a:cubicBezTo>
                <a:cubicBezTo>
                  <a:pt x="9805" y="6023"/>
                  <a:pt x="10686" y="4836"/>
                  <a:pt x="10815" y="4524"/>
                </a:cubicBezTo>
                <a:cubicBezTo>
                  <a:pt x="10851" y="4437"/>
                  <a:pt x="10867" y="4396"/>
                  <a:pt x="10856" y="4391"/>
                </a:cubicBezTo>
                <a:close/>
                <a:moveTo>
                  <a:pt x="2345" y="4841"/>
                </a:moveTo>
                <a:lnTo>
                  <a:pt x="2123" y="5183"/>
                </a:lnTo>
                <a:lnTo>
                  <a:pt x="1900" y="5521"/>
                </a:lnTo>
                <a:lnTo>
                  <a:pt x="1612" y="5183"/>
                </a:lnTo>
                <a:lnTo>
                  <a:pt x="1325" y="4845"/>
                </a:lnTo>
                <a:lnTo>
                  <a:pt x="1115" y="5254"/>
                </a:lnTo>
                <a:cubicBezTo>
                  <a:pt x="1000" y="5478"/>
                  <a:pt x="921" y="5708"/>
                  <a:pt x="939" y="5767"/>
                </a:cubicBezTo>
                <a:cubicBezTo>
                  <a:pt x="957" y="5825"/>
                  <a:pt x="1074" y="5983"/>
                  <a:pt x="1200" y="6117"/>
                </a:cubicBezTo>
                <a:cubicBezTo>
                  <a:pt x="1493" y="6427"/>
                  <a:pt x="1480" y="6427"/>
                  <a:pt x="1701" y="6055"/>
                </a:cubicBezTo>
                <a:lnTo>
                  <a:pt x="1888" y="5738"/>
                </a:lnTo>
                <a:lnTo>
                  <a:pt x="2241" y="6084"/>
                </a:lnTo>
                <a:lnTo>
                  <a:pt x="2592" y="6430"/>
                </a:lnTo>
                <a:lnTo>
                  <a:pt x="2769" y="5996"/>
                </a:lnTo>
                <a:cubicBezTo>
                  <a:pt x="2970" y="5500"/>
                  <a:pt x="2950" y="5390"/>
                  <a:pt x="2588" y="5062"/>
                </a:cubicBezTo>
                <a:lnTo>
                  <a:pt x="2345" y="4841"/>
                </a:lnTo>
                <a:close/>
                <a:moveTo>
                  <a:pt x="18497" y="5033"/>
                </a:moveTo>
                <a:cubicBezTo>
                  <a:pt x="18446" y="5036"/>
                  <a:pt x="18326" y="5371"/>
                  <a:pt x="18184" y="5934"/>
                </a:cubicBezTo>
                <a:lnTo>
                  <a:pt x="18009" y="6630"/>
                </a:lnTo>
                <a:lnTo>
                  <a:pt x="18148" y="6926"/>
                </a:lnTo>
                <a:cubicBezTo>
                  <a:pt x="18257" y="7157"/>
                  <a:pt x="18318" y="7575"/>
                  <a:pt x="18418" y="8769"/>
                </a:cubicBezTo>
                <a:cubicBezTo>
                  <a:pt x="18490" y="9618"/>
                  <a:pt x="18530" y="10410"/>
                  <a:pt x="18508" y="10529"/>
                </a:cubicBezTo>
                <a:cubicBezTo>
                  <a:pt x="18474" y="10705"/>
                  <a:pt x="18385" y="10742"/>
                  <a:pt x="18024" y="10742"/>
                </a:cubicBezTo>
                <a:cubicBezTo>
                  <a:pt x="17781" y="10742"/>
                  <a:pt x="17529" y="10687"/>
                  <a:pt x="17463" y="10617"/>
                </a:cubicBezTo>
                <a:cubicBezTo>
                  <a:pt x="17306" y="10448"/>
                  <a:pt x="17170" y="9911"/>
                  <a:pt x="17085" y="9115"/>
                </a:cubicBezTo>
                <a:lnTo>
                  <a:pt x="17016" y="8473"/>
                </a:lnTo>
                <a:lnTo>
                  <a:pt x="16790" y="8552"/>
                </a:lnTo>
                <a:cubicBezTo>
                  <a:pt x="16530" y="8646"/>
                  <a:pt x="16123" y="9023"/>
                  <a:pt x="15938" y="9341"/>
                </a:cubicBezTo>
                <a:cubicBezTo>
                  <a:pt x="15869" y="9459"/>
                  <a:pt x="15734" y="9823"/>
                  <a:pt x="15639" y="10149"/>
                </a:cubicBezTo>
                <a:lnTo>
                  <a:pt x="15467" y="10742"/>
                </a:lnTo>
                <a:lnTo>
                  <a:pt x="14946" y="10742"/>
                </a:lnTo>
                <a:cubicBezTo>
                  <a:pt x="14658" y="10742"/>
                  <a:pt x="14407" y="10692"/>
                  <a:pt x="14387" y="10629"/>
                </a:cubicBezTo>
                <a:cubicBezTo>
                  <a:pt x="14367" y="10566"/>
                  <a:pt x="14411" y="10311"/>
                  <a:pt x="14485" y="10062"/>
                </a:cubicBezTo>
                <a:cubicBezTo>
                  <a:pt x="14728" y="9235"/>
                  <a:pt x="14537" y="7867"/>
                  <a:pt x="14179" y="7873"/>
                </a:cubicBezTo>
                <a:cubicBezTo>
                  <a:pt x="13741" y="7880"/>
                  <a:pt x="12839" y="9281"/>
                  <a:pt x="12644" y="10258"/>
                </a:cubicBezTo>
                <a:lnTo>
                  <a:pt x="12543" y="10767"/>
                </a:lnTo>
                <a:lnTo>
                  <a:pt x="12019" y="10725"/>
                </a:lnTo>
                <a:cubicBezTo>
                  <a:pt x="11538" y="10685"/>
                  <a:pt x="11481" y="10650"/>
                  <a:pt x="11303" y="10308"/>
                </a:cubicBezTo>
                <a:cubicBezTo>
                  <a:pt x="11196" y="10103"/>
                  <a:pt x="11023" y="9664"/>
                  <a:pt x="10916" y="9332"/>
                </a:cubicBezTo>
                <a:cubicBezTo>
                  <a:pt x="10706" y="8674"/>
                  <a:pt x="10706" y="8674"/>
                  <a:pt x="10470" y="9499"/>
                </a:cubicBezTo>
                <a:lnTo>
                  <a:pt x="10308" y="10066"/>
                </a:lnTo>
                <a:lnTo>
                  <a:pt x="10524" y="10675"/>
                </a:lnTo>
                <a:cubicBezTo>
                  <a:pt x="10643" y="11011"/>
                  <a:pt x="10740" y="11428"/>
                  <a:pt x="10740" y="11601"/>
                </a:cubicBezTo>
                <a:cubicBezTo>
                  <a:pt x="10740" y="12061"/>
                  <a:pt x="10222" y="13001"/>
                  <a:pt x="9662" y="13556"/>
                </a:cubicBezTo>
                <a:cubicBezTo>
                  <a:pt x="9143" y="14071"/>
                  <a:pt x="8975" y="14078"/>
                  <a:pt x="8545" y="13615"/>
                </a:cubicBezTo>
                <a:cubicBezTo>
                  <a:pt x="8417" y="13477"/>
                  <a:pt x="8312" y="13396"/>
                  <a:pt x="8312" y="13431"/>
                </a:cubicBezTo>
                <a:cubicBezTo>
                  <a:pt x="8312" y="13589"/>
                  <a:pt x="9063" y="14437"/>
                  <a:pt x="9431" y="14695"/>
                </a:cubicBezTo>
                <a:cubicBezTo>
                  <a:pt x="10117" y="15176"/>
                  <a:pt x="10371" y="14900"/>
                  <a:pt x="10885" y="13114"/>
                </a:cubicBezTo>
                <a:lnTo>
                  <a:pt x="11145" y="12214"/>
                </a:lnTo>
                <a:lnTo>
                  <a:pt x="13203" y="12234"/>
                </a:lnTo>
                <a:lnTo>
                  <a:pt x="15261" y="12251"/>
                </a:lnTo>
                <a:lnTo>
                  <a:pt x="15367" y="11805"/>
                </a:lnTo>
                <a:cubicBezTo>
                  <a:pt x="15426" y="11558"/>
                  <a:pt x="15496" y="11376"/>
                  <a:pt x="15521" y="11405"/>
                </a:cubicBezTo>
                <a:cubicBezTo>
                  <a:pt x="16470" y="12467"/>
                  <a:pt x="16959" y="12993"/>
                  <a:pt x="17006" y="12993"/>
                </a:cubicBezTo>
                <a:cubicBezTo>
                  <a:pt x="17038" y="12993"/>
                  <a:pt x="17116" y="12824"/>
                  <a:pt x="17176" y="12618"/>
                </a:cubicBezTo>
                <a:lnTo>
                  <a:pt x="17286" y="12243"/>
                </a:lnTo>
                <a:lnTo>
                  <a:pt x="18026" y="12243"/>
                </a:lnTo>
                <a:cubicBezTo>
                  <a:pt x="18860" y="12243"/>
                  <a:pt x="18778" y="12351"/>
                  <a:pt x="18896" y="11054"/>
                </a:cubicBezTo>
                <a:cubicBezTo>
                  <a:pt x="18941" y="10557"/>
                  <a:pt x="18947" y="9949"/>
                  <a:pt x="18911" y="9245"/>
                </a:cubicBezTo>
                <a:lnTo>
                  <a:pt x="18855" y="8181"/>
                </a:lnTo>
                <a:lnTo>
                  <a:pt x="19158" y="7414"/>
                </a:lnTo>
                <a:lnTo>
                  <a:pt x="19459" y="6647"/>
                </a:lnTo>
                <a:lnTo>
                  <a:pt x="19164" y="6305"/>
                </a:lnTo>
                <a:cubicBezTo>
                  <a:pt x="18801" y="5887"/>
                  <a:pt x="18524" y="5386"/>
                  <a:pt x="18524" y="5146"/>
                </a:cubicBezTo>
                <a:cubicBezTo>
                  <a:pt x="18524" y="5068"/>
                  <a:pt x="18514" y="5032"/>
                  <a:pt x="18497" y="5033"/>
                </a:cubicBezTo>
                <a:close/>
                <a:moveTo>
                  <a:pt x="13355" y="5413"/>
                </a:moveTo>
                <a:cubicBezTo>
                  <a:pt x="13300" y="5382"/>
                  <a:pt x="13256" y="5421"/>
                  <a:pt x="13182" y="5504"/>
                </a:cubicBezTo>
                <a:cubicBezTo>
                  <a:pt x="13096" y="5603"/>
                  <a:pt x="12968" y="5840"/>
                  <a:pt x="12896" y="6034"/>
                </a:cubicBezTo>
                <a:lnTo>
                  <a:pt x="12765" y="6388"/>
                </a:lnTo>
                <a:lnTo>
                  <a:pt x="12983" y="6751"/>
                </a:lnTo>
                <a:cubicBezTo>
                  <a:pt x="13103" y="6950"/>
                  <a:pt x="13262" y="7116"/>
                  <a:pt x="13336" y="7118"/>
                </a:cubicBezTo>
                <a:cubicBezTo>
                  <a:pt x="13492" y="7122"/>
                  <a:pt x="13853" y="6556"/>
                  <a:pt x="13853" y="6309"/>
                </a:cubicBezTo>
                <a:cubicBezTo>
                  <a:pt x="13853" y="6218"/>
                  <a:pt x="13739" y="5958"/>
                  <a:pt x="13598" y="5734"/>
                </a:cubicBezTo>
                <a:cubicBezTo>
                  <a:pt x="13478" y="5543"/>
                  <a:pt x="13410" y="5443"/>
                  <a:pt x="13355" y="5413"/>
                </a:cubicBezTo>
                <a:close/>
                <a:moveTo>
                  <a:pt x="20705" y="5809"/>
                </a:moveTo>
                <a:cubicBezTo>
                  <a:pt x="20680" y="5778"/>
                  <a:pt x="20563" y="6131"/>
                  <a:pt x="20445" y="6593"/>
                </a:cubicBezTo>
                <a:lnTo>
                  <a:pt x="20229" y="7431"/>
                </a:lnTo>
                <a:lnTo>
                  <a:pt x="20398" y="9745"/>
                </a:lnTo>
                <a:cubicBezTo>
                  <a:pt x="20490" y="11016"/>
                  <a:pt x="20568" y="12071"/>
                  <a:pt x="20572" y="12093"/>
                </a:cubicBezTo>
                <a:cubicBezTo>
                  <a:pt x="20576" y="12114"/>
                  <a:pt x="20605" y="12099"/>
                  <a:pt x="20637" y="12059"/>
                </a:cubicBezTo>
                <a:cubicBezTo>
                  <a:pt x="20770" y="11894"/>
                  <a:pt x="20917" y="10650"/>
                  <a:pt x="20917" y="9682"/>
                </a:cubicBezTo>
                <a:cubicBezTo>
                  <a:pt x="20917" y="8537"/>
                  <a:pt x="20772" y="5892"/>
                  <a:pt x="20705" y="5809"/>
                </a:cubicBezTo>
                <a:close/>
                <a:moveTo>
                  <a:pt x="5147" y="5850"/>
                </a:moveTo>
                <a:cubicBezTo>
                  <a:pt x="5093" y="5825"/>
                  <a:pt x="5008" y="6104"/>
                  <a:pt x="4858" y="6734"/>
                </a:cubicBezTo>
                <a:lnTo>
                  <a:pt x="4679" y="7485"/>
                </a:lnTo>
                <a:lnTo>
                  <a:pt x="4816" y="9395"/>
                </a:lnTo>
                <a:cubicBezTo>
                  <a:pt x="4891" y="10445"/>
                  <a:pt x="4969" y="11530"/>
                  <a:pt x="4991" y="11805"/>
                </a:cubicBezTo>
                <a:lnTo>
                  <a:pt x="5030" y="12305"/>
                </a:lnTo>
                <a:lnTo>
                  <a:pt x="5174" y="11684"/>
                </a:lnTo>
                <a:cubicBezTo>
                  <a:pt x="5253" y="11343"/>
                  <a:pt x="5335" y="10763"/>
                  <a:pt x="5358" y="10391"/>
                </a:cubicBezTo>
                <a:cubicBezTo>
                  <a:pt x="5395" y="9798"/>
                  <a:pt x="5320" y="7570"/>
                  <a:pt x="5217" y="6213"/>
                </a:cubicBezTo>
                <a:cubicBezTo>
                  <a:pt x="5200" y="5990"/>
                  <a:pt x="5179" y="5865"/>
                  <a:pt x="5147" y="5850"/>
                </a:cubicBezTo>
                <a:close/>
                <a:moveTo>
                  <a:pt x="7340" y="7185"/>
                </a:moveTo>
                <a:cubicBezTo>
                  <a:pt x="7314" y="7188"/>
                  <a:pt x="7296" y="7219"/>
                  <a:pt x="7288" y="7272"/>
                </a:cubicBezTo>
                <a:cubicBezTo>
                  <a:pt x="7274" y="7361"/>
                  <a:pt x="7218" y="7712"/>
                  <a:pt x="7163" y="8052"/>
                </a:cubicBezTo>
                <a:cubicBezTo>
                  <a:pt x="7070" y="8633"/>
                  <a:pt x="7071" y="8676"/>
                  <a:pt x="7174" y="8790"/>
                </a:cubicBezTo>
                <a:cubicBezTo>
                  <a:pt x="7382" y="9021"/>
                  <a:pt x="7932" y="10184"/>
                  <a:pt x="7951" y="10433"/>
                </a:cubicBezTo>
                <a:cubicBezTo>
                  <a:pt x="7968" y="10670"/>
                  <a:pt x="7928" y="10684"/>
                  <a:pt x="7213" y="10717"/>
                </a:cubicBezTo>
                <a:lnTo>
                  <a:pt x="6459" y="10750"/>
                </a:lnTo>
                <a:lnTo>
                  <a:pt x="6422" y="11217"/>
                </a:lnTo>
                <a:cubicBezTo>
                  <a:pt x="6401" y="11473"/>
                  <a:pt x="6383" y="11809"/>
                  <a:pt x="6382" y="11963"/>
                </a:cubicBezTo>
                <a:cubicBezTo>
                  <a:pt x="6382" y="12243"/>
                  <a:pt x="6387" y="12243"/>
                  <a:pt x="7344" y="12243"/>
                </a:cubicBezTo>
                <a:lnTo>
                  <a:pt x="8306" y="12243"/>
                </a:lnTo>
                <a:lnTo>
                  <a:pt x="8347" y="11797"/>
                </a:lnTo>
                <a:cubicBezTo>
                  <a:pt x="8370" y="11552"/>
                  <a:pt x="8377" y="10892"/>
                  <a:pt x="8362" y="10329"/>
                </a:cubicBezTo>
                <a:cubicBezTo>
                  <a:pt x="8329" y="9130"/>
                  <a:pt x="8195" y="8513"/>
                  <a:pt x="7824" y="7839"/>
                </a:cubicBezTo>
                <a:cubicBezTo>
                  <a:pt x="7575" y="7389"/>
                  <a:pt x="7417" y="7174"/>
                  <a:pt x="7340" y="7185"/>
                </a:cubicBezTo>
                <a:close/>
                <a:moveTo>
                  <a:pt x="3581" y="7869"/>
                </a:moveTo>
                <a:cubicBezTo>
                  <a:pt x="3560" y="7869"/>
                  <a:pt x="3457" y="8167"/>
                  <a:pt x="3354" y="8527"/>
                </a:cubicBezTo>
                <a:lnTo>
                  <a:pt x="3167" y="9182"/>
                </a:lnTo>
                <a:lnTo>
                  <a:pt x="3342" y="9849"/>
                </a:lnTo>
                <a:cubicBezTo>
                  <a:pt x="3438" y="10217"/>
                  <a:pt x="3500" y="10572"/>
                  <a:pt x="3481" y="10633"/>
                </a:cubicBezTo>
                <a:cubicBezTo>
                  <a:pt x="3462" y="10695"/>
                  <a:pt x="2867" y="10742"/>
                  <a:pt x="2158" y="10742"/>
                </a:cubicBezTo>
                <a:cubicBezTo>
                  <a:pt x="1018" y="10741"/>
                  <a:pt x="849" y="10715"/>
                  <a:pt x="683" y="10512"/>
                </a:cubicBezTo>
                <a:cubicBezTo>
                  <a:pt x="368" y="10126"/>
                  <a:pt x="304" y="9749"/>
                  <a:pt x="419" y="8936"/>
                </a:cubicBezTo>
                <a:cubicBezTo>
                  <a:pt x="540" y="8088"/>
                  <a:pt x="457" y="8036"/>
                  <a:pt x="255" y="8836"/>
                </a:cubicBezTo>
                <a:cubicBezTo>
                  <a:pt x="-87" y="10196"/>
                  <a:pt x="-86" y="11448"/>
                  <a:pt x="260" y="11993"/>
                </a:cubicBezTo>
                <a:cubicBezTo>
                  <a:pt x="410" y="12230"/>
                  <a:pt x="510" y="12243"/>
                  <a:pt x="1959" y="12243"/>
                </a:cubicBezTo>
                <a:lnTo>
                  <a:pt x="3498" y="12243"/>
                </a:lnTo>
                <a:lnTo>
                  <a:pt x="3705" y="11346"/>
                </a:lnTo>
                <a:cubicBezTo>
                  <a:pt x="3968" y="10202"/>
                  <a:pt x="3986" y="9333"/>
                  <a:pt x="3768" y="8465"/>
                </a:cubicBezTo>
                <a:cubicBezTo>
                  <a:pt x="3685" y="8138"/>
                  <a:pt x="3602" y="7869"/>
                  <a:pt x="3581" y="7869"/>
                </a:cubicBezTo>
                <a:close/>
                <a:moveTo>
                  <a:pt x="29" y="19365"/>
                </a:moveTo>
                <a:lnTo>
                  <a:pt x="29" y="20241"/>
                </a:lnTo>
                <a:lnTo>
                  <a:pt x="29" y="21112"/>
                </a:lnTo>
                <a:lnTo>
                  <a:pt x="10771" y="21112"/>
                </a:lnTo>
                <a:lnTo>
                  <a:pt x="21513" y="21112"/>
                </a:lnTo>
                <a:lnTo>
                  <a:pt x="21513" y="20241"/>
                </a:lnTo>
                <a:lnTo>
                  <a:pt x="21513" y="19365"/>
                </a:lnTo>
                <a:lnTo>
                  <a:pt x="10771" y="19365"/>
                </a:lnTo>
                <a:lnTo>
                  <a:pt x="29" y="19365"/>
                </a:lnTo>
                <a:close/>
                <a:moveTo>
                  <a:pt x="15968" y="21475"/>
                </a:moveTo>
                <a:cubicBezTo>
                  <a:pt x="15887" y="21445"/>
                  <a:pt x="15791" y="21495"/>
                  <a:pt x="15698" y="21600"/>
                </a:cubicBezTo>
                <a:lnTo>
                  <a:pt x="16078" y="21600"/>
                </a:lnTo>
                <a:cubicBezTo>
                  <a:pt x="16048" y="21534"/>
                  <a:pt x="16011" y="21491"/>
                  <a:pt x="15968" y="21475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332" name="IMG_4846.png" descr="IMG_4846.png"/>
          <p:cNvPicPr>
            <a:picLocks noChangeAspect="1"/>
          </p:cNvPicPr>
          <p:nvPr/>
        </p:nvPicPr>
        <p:blipFill>
          <a:blip r:embed="rId28">
            <a:extLst/>
          </a:blip>
          <a:srcRect l="27479" t="21415" r="16836" b="25289"/>
          <a:stretch>
            <a:fillRect/>
          </a:stretch>
        </p:blipFill>
        <p:spPr>
          <a:xfrm>
            <a:off x="13811421" y="4173674"/>
            <a:ext cx="8372506" cy="55972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9" h="21547" fill="norm" stroke="1" extrusionOk="0">
                <a:moveTo>
                  <a:pt x="12082" y="0"/>
                </a:moveTo>
                <a:cubicBezTo>
                  <a:pt x="12050" y="0"/>
                  <a:pt x="11676" y="417"/>
                  <a:pt x="11676" y="453"/>
                </a:cubicBezTo>
                <a:cubicBezTo>
                  <a:pt x="11676" y="506"/>
                  <a:pt x="12061" y="124"/>
                  <a:pt x="12079" y="52"/>
                </a:cubicBezTo>
                <a:cubicBezTo>
                  <a:pt x="12086" y="24"/>
                  <a:pt x="12088" y="0"/>
                  <a:pt x="12082" y="0"/>
                </a:cubicBezTo>
                <a:close/>
                <a:moveTo>
                  <a:pt x="21529" y="26"/>
                </a:moveTo>
                <a:cubicBezTo>
                  <a:pt x="21529" y="-17"/>
                  <a:pt x="21140" y="386"/>
                  <a:pt x="21125" y="445"/>
                </a:cubicBezTo>
                <a:cubicBezTo>
                  <a:pt x="21115" y="482"/>
                  <a:pt x="21119" y="491"/>
                  <a:pt x="21138" y="474"/>
                </a:cubicBezTo>
                <a:cubicBezTo>
                  <a:pt x="21421" y="217"/>
                  <a:pt x="21529" y="94"/>
                  <a:pt x="21529" y="26"/>
                </a:cubicBezTo>
                <a:close/>
                <a:moveTo>
                  <a:pt x="14946" y="396"/>
                </a:moveTo>
                <a:cubicBezTo>
                  <a:pt x="14880" y="396"/>
                  <a:pt x="14803" y="519"/>
                  <a:pt x="14785" y="653"/>
                </a:cubicBezTo>
                <a:cubicBezTo>
                  <a:pt x="14773" y="746"/>
                  <a:pt x="14779" y="761"/>
                  <a:pt x="14833" y="792"/>
                </a:cubicBezTo>
                <a:lnTo>
                  <a:pt x="14895" y="827"/>
                </a:lnTo>
                <a:lnTo>
                  <a:pt x="14765" y="1023"/>
                </a:lnTo>
                <a:cubicBezTo>
                  <a:pt x="14694" y="1130"/>
                  <a:pt x="14643" y="1220"/>
                  <a:pt x="14653" y="1220"/>
                </a:cubicBezTo>
                <a:cubicBezTo>
                  <a:pt x="14681" y="1220"/>
                  <a:pt x="14849" y="1036"/>
                  <a:pt x="14907" y="943"/>
                </a:cubicBezTo>
                <a:cubicBezTo>
                  <a:pt x="14936" y="896"/>
                  <a:pt x="14978" y="858"/>
                  <a:pt x="14999" y="858"/>
                </a:cubicBezTo>
                <a:cubicBezTo>
                  <a:pt x="15049" y="858"/>
                  <a:pt x="15068" y="774"/>
                  <a:pt x="15028" y="725"/>
                </a:cubicBezTo>
                <a:cubicBezTo>
                  <a:pt x="15010" y="701"/>
                  <a:pt x="14997" y="625"/>
                  <a:pt x="14997" y="540"/>
                </a:cubicBezTo>
                <a:cubicBezTo>
                  <a:pt x="14997" y="411"/>
                  <a:pt x="14991" y="396"/>
                  <a:pt x="14946" y="396"/>
                </a:cubicBezTo>
                <a:close/>
                <a:moveTo>
                  <a:pt x="2790" y="488"/>
                </a:moveTo>
                <a:cubicBezTo>
                  <a:pt x="2792" y="444"/>
                  <a:pt x="2433" y="840"/>
                  <a:pt x="2397" y="922"/>
                </a:cubicBezTo>
                <a:cubicBezTo>
                  <a:pt x="2370" y="983"/>
                  <a:pt x="2404" y="960"/>
                  <a:pt x="2538" y="824"/>
                </a:cubicBezTo>
                <a:cubicBezTo>
                  <a:pt x="2703" y="658"/>
                  <a:pt x="2789" y="544"/>
                  <a:pt x="2790" y="488"/>
                </a:cubicBezTo>
                <a:close/>
                <a:moveTo>
                  <a:pt x="658" y="751"/>
                </a:moveTo>
                <a:cubicBezTo>
                  <a:pt x="658" y="708"/>
                  <a:pt x="269" y="1110"/>
                  <a:pt x="254" y="1168"/>
                </a:cubicBezTo>
                <a:cubicBezTo>
                  <a:pt x="247" y="1196"/>
                  <a:pt x="245" y="1220"/>
                  <a:pt x="249" y="1220"/>
                </a:cubicBezTo>
                <a:cubicBezTo>
                  <a:pt x="253" y="1220"/>
                  <a:pt x="334" y="1143"/>
                  <a:pt x="430" y="1050"/>
                </a:cubicBezTo>
                <a:cubicBezTo>
                  <a:pt x="598" y="886"/>
                  <a:pt x="658" y="807"/>
                  <a:pt x="658" y="751"/>
                </a:cubicBezTo>
                <a:close/>
                <a:moveTo>
                  <a:pt x="10929" y="861"/>
                </a:moveTo>
                <a:cubicBezTo>
                  <a:pt x="10909" y="859"/>
                  <a:pt x="10887" y="876"/>
                  <a:pt x="10852" y="910"/>
                </a:cubicBezTo>
                <a:cubicBezTo>
                  <a:pt x="10758" y="1002"/>
                  <a:pt x="10717" y="1317"/>
                  <a:pt x="10791" y="1382"/>
                </a:cubicBezTo>
                <a:cubicBezTo>
                  <a:pt x="10812" y="1400"/>
                  <a:pt x="10831" y="1415"/>
                  <a:pt x="10832" y="1415"/>
                </a:cubicBezTo>
                <a:cubicBezTo>
                  <a:pt x="10833" y="1416"/>
                  <a:pt x="10865" y="1400"/>
                  <a:pt x="10903" y="1380"/>
                </a:cubicBezTo>
                <a:cubicBezTo>
                  <a:pt x="11027" y="1316"/>
                  <a:pt x="11080" y="1051"/>
                  <a:pt x="10994" y="923"/>
                </a:cubicBezTo>
                <a:cubicBezTo>
                  <a:pt x="10968" y="884"/>
                  <a:pt x="10949" y="863"/>
                  <a:pt x="10929" y="861"/>
                </a:cubicBezTo>
                <a:close/>
                <a:moveTo>
                  <a:pt x="18848" y="899"/>
                </a:moveTo>
                <a:cubicBezTo>
                  <a:pt x="18839" y="891"/>
                  <a:pt x="18784" y="939"/>
                  <a:pt x="18670" y="1053"/>
                </a:cubicBezTo>
                <a:cubicBezTo>
                  <a:pt x="18467" y="1256"/>
                  <a:pt x="18428" y="1306"/>
                  <a:pt x="18428" y="1362"/>
                </a:cubicBezTo>
                <a:cubicBezTo>
                  <a:pt x="18427" y="1424"/>
                  <a:pt x="18793" y="1038"/>
                  <a:pt x="18843" y="925"/>
                </a:cubicBezTo>
                <a:cubicBezTo>
                  <a:pt x="18849" y="910"/>
                  <a:pt x="18851" y="901"/>
                  <a:pt x="18848" y="899"/>
                </a:cubicBezTo>
                <a:close/>
                <a:moveTo>
                  <a:pt x="2718" y="952"/>
                </a:moveTo>
                <a:cubicBezTo>
                  <a:pt x="2716" y="946"/>
                  <a:pt x="2713" y="958"/>
                  <a:pt x="2710" y="989"/>
                </a:cubicBezTo>
                <a:cubicBezTo>
                  <a:pt x="2696" y="1104"/>
                  <a:pt x="2668" y="1139"/>
                  <a:pt x="2628" y="1090"/>
                </a:cubicBezTo>
                <a:cubicBezTo>
                  <a:pt x="2600" y="1056"/>
                  <a:pt x="2586" y="1063"/>
                  <a:pt x="2542" y="1139"/>
                </a:cubicBezTo>
                <a:cubicBezTo>
                  <a:pt x="2480" y="1247"/>
                  <a:pt x="2429" y="1223"/>
                  <a:pt x="2448" y="1093"/>
                </a:cubicBezTo>
                <a:lnTo>
                  <a:pt x="2462" y="1006"/>
                </a:lnTo>
                <a:lnTo>
                  <a:pt x="2429" y="1088"/>
                </a:lnTo>
                <a:cubicBezTo>
                  <a:pt x="2395" y="1175"/>
                  <a:pt x="2385" y="1293"/>
                  <a:pt x="2410" y="1330"/>
                </a:cubicBezTo>
                <a:cubicBezTo>
                  <a:pt x="2435" y="1368"/>
                  <a:pt x="2475" y="1353"/>
                  <a:pt x="2533" y="1285"/>
                </a:cubicBezTo>
                <a:cubicBezTo>
                  <a:pt x="2564" y="1249"/>
                  <a:pt x="2604" y="1228"/>
                  <a:pt x="2622" y="1238"/>
                </a:cubicBezTo>
                <a:cubicBezTo>
                  <a:pt x="2674" y="1268"/>
                  <a:pt x="2725" y="1160"/>
                  <a:pt x="2722" y="1027"/>
                </a:cubicBezTo>
                <a:cubicBezTo>
                  <a:pt x="2721" y="982"/>
                  <a:pt x="2720" y="958"/>
                  <a:pt x="2718" y="952"/>
                </a:cubicBezTo>
                <a:close/>
                <a:moveTo>
                  <a:pt x="21238" y="1023"/>
                </a:moveTo>
                <a:cubicBezTo>
                  <a:pt x="21191" y="1021"/>
                  <a:pt x="21103" y="1112"/>
                  <a:pt x="21076" y="1191"/>
                </a:cubicBezTo>
                <a:cubicBezTo>
                  <a:pt x="21031" y="1320"/>
                  <a:pt x="21037" y="1369"/>
                  <a:pt x="21102" y="1414"/>
                </a:cubicBezTo>
                <a:lnTo>
                  <a:pt x="21161" y="1452"/>
                </a:lnTo>
                <a:lnTo>
                  <a:pt x="21109" y="1536"/>
                </a:lnTo>
                <a:lnTo>
                  <a:pt x="21055" y="1620"/>
                </a:lnTo>
                <a:lnTo>
                  <a:pt x="21177" y="1524"/>
                </a:lnTo>
                <a:cubicBezTo>
                  <a:pt x="21244" y="1471"/>
                  <a:pt x="21320" y="1420"/>
                  <a:pt x="21347" y="1409"/>
                </a:cubicBezTo>
                <a:cubicBezTo>
                  <a:pt x="21444" y="1371"/>
                  <a:pt x="21398" y="1317"/>
                  <a:pt x="21269" y="1317"/>
                </a:cubicBezTo>
                <a:cubicBezTo>
                  <a:pt x="21152" y="1317"/>
                  <a:pt x="21089" y="1281"/>
                  <a:pt x="21089" y="1212"/>
                </a:cubicBezTo>
                <a:cubicBezTo>
                  <a:pt x="21089" y="1161"/>
                  <a:pt x="21200" y="1118"/>
                  <a:pt x="21242" y="1152"/>
                </a:cubicBezTo>
                <a:cubicBezTo>
                  <a:pt x="21273" y="1177"/>
                  <a:pt x="21286" y="1172"/>
                  <a:pt x="21296" y="1131"/>
                </a:cubicBezTo>
                <a:cubicBezTo>
                  <a:pt x="21309" y="1082"/>
                  <a:pt x="21278" y="1024"/>
                  <a:pt x="21238" y="1023"/>
                </a:cubicBezTo>
                <a:close/>
                <a:moveTo>
                  <a:pt x="11599" y="1033"/>
                </a:moveTo>
                <a:cubicBezTo>
                  <a:pt x="11585" y="1033"/>
                  <a:pt x="11569" y="1037"/>
                  <a:pt x="11551" y="1045"/>
                </a:cubicBezTo>
                <a:cubicBezTo>
                  <a:pt x="11452" y="1095"/>
                  <a:pt x="11341" y="1385"/>
                  <a:pt x="11421" y="1385"/>
                </a:cubicBezTo>
                <a:cubicBezTo>
                  <a:pt x="11475" y="1385"/>
                  <a:pt x="11505" y="1469"/>
                  <a:pt x="11468" y="1516"/>
                </a:cubicBezTo>
                <a:cubicBezTo>
                  <a:pt x="11449" y="1539"/>
                  <a:pt x="11434" y="1569"/>
                  <a:pt x="11434" y="1585"/>
                </a:cubicBezTo>
                <a:cubicBezTo>
                  <a:pt x="11434" y="1600"/>
                  <a:pt x="11470" y="1576"/>
                  <a:pt x="11514" y="1531"/>
                </a:cubicBezTo>
                <a:cubicBezTo>
                  <a:pt x="11557" y="1487"/>
                  <a:pt x="11625" y="1442"/>
                  <a:pt x="11666" y="1430"/>
                </a:cubicBezTo>
                <a:cubicBezTo>
                  <a:pt x="11706" y="1419"/>
                  <a:pt x="11744" y="1390"/>
                  <a:pt x="11750" y="1365"/>
                </a:cubicBezTo>
                <a:cubicBezTo>
                  <a:pt x="11760" y="1328"/>
                  <a:pt x="11734" y="1317"/>
                  <a:pt x="11623" y="1317"/>
                </a:cubicBezTo>
                <a:cubicBezTo>
                  <a:pt x="11451" y="1317"/>
                  <a:pt x="11398" y="1257"/>
                  <a:pt x="11490" y="1166"/>
                </a:cubicBezTo>
                <a:cubicBezTo>
                  <a:pt x="11538" y="1119"/>
                  <a:pt x="11557" y="1116"/>
                  <a:pt x="11591" y="1148"/>
                </a:cubicBezTo>
                <a:cubicBezTo>
                  <a:pt x="11626" y="1180"/>
                  <a:pt x="11635" y="1179"/>
                  <a:pt x="11646" y="1136"/>
                </a:cubicBezTo>
                <a:cubicBezTo>
                  <a:pt x="11662" y="1073"/>
                  <a:pt x="11641" y="1034"/>
                  <a:pt x="11599" y="1033"/>
                </a:cubicBezTo>
                <a:close/>
                <a:moveTo>
                  <a:pt x="4985" y="1130"/>
                </a:moveTo>
                <a:cubicBezTo>
                  <a:pt x="4943" y="1123"/>
                  <a:pt x="4898" y="1184"/>
                  <a:pt x="4856" y="1305"/>
                </a:cubicBezTo>
                <a:lnTo>
                  <a:pt x="4804" y="1453"/>
                </a:lnTo>
                <a:lnTo>
                  <a:pt x="4866" y="1522"/>
                </a:lnTo>
                <a:lnTo>
                  <a:pt x="4928" y="1591"/>
                </a:lnTo>
                <a:lnTo>
                  <a:pt x="4800" y="1788"/>
                </a:lnTo>
                <a:cubicBezTo>
                  <a:pt x="4685" y="1963"/>
                  <a:pt x="4680" y="1978"/>
                  <a:pt x="4746" y="1929"/>
                </a:cubicBezTo>
                <a:cubicBezTo>
                  <a:pt x="4786" y="1898"/>
                  <a:pt x="4864" y="1807"/>
                  <a:pt x="4918" y="1725"/>
                </a:cubicBezTo>
                <a:cubicBezTo>
                  <a:pt x="4977" y="1637"/>
                  <a:pt x="5030" y="1585"/>
                  <a:pt x="5049" y="1595"/>
                </a:cubicBezTo>
                <a:cubicBezTo>
                  <a:pt x="5093" y="1621"/>
                  <a:pt x="5116" y="1515"/>
                  <a:pt x="5073" y="1479"/>
                </a:cubicBezTo>
                <a:cubicBezTo>
                  <a:pt x="5048" y="1458"/>
                  <a:pt x="5041" y="1417"/>
                  <a:pt x="5050" y="1325"/>
                </a:cubicBezTo>
                <a:cubicBezTo>
                  <a:pt x="5058" y="1236"/>
                  <a:pt x="5052" y="1187"/>
                  <a:pt x="5027" y="1157"/>
                </a:cubicBezTo>
                <a:cubicBezTo>
                  <a:pt x="5014" y="1140"/>
                  <a:pt x="5000" y="1132"/>
                  <a:pt x="4985" y="1130"/>
                </a:cubicBezTo>
                <a:close/>
                <a:moveTo>
                  <a:pt x="17571" y="1414"/>
                </a:moveTo>
                <a:cubicBezTo>
                  <a:pt x="17513" y="1412"/>
                  <a:pt x="17447" y="1475"/>
                  <a:pt x="17414" y="1605"/>
                </a:cubicBezTo>
                <a:cubicBezTo>
                  <a:pt x="17386" y="1715"/>
                  <a:pt x="17389" y="1857"/>
                  <a:pt x="17420" y="1904"/>
                </a:cubicBezTo>
                <a:cubicBezTo>
                  <a:pt x="17501" y="2025"/>
                  <a:pt x="17680" y="1826"/>
                  <a:pt x="17680" y="1614"/>
                </a:cubicBezTo>
                <a:cubicBezTo>
                  <a:pt x="17680" y="1483"/>
                  <a:pt x="17630" y="1416"/>
                  <a:pt x="17571" y="1414"/>
                </a:cubicBezTo>
                <a:close/>
                <a:moveTo>
                  <a:pt x="1780" y="1443"/>
                </a:moveTo>
                <a:cubicBezTo>
                  <a:pt x="1780" y="1399"/>
                  <a:pt x="1391" y="1802"/>
                  <a:pt x="1376" y="1861"/>
                </a:cubicBezTo>
                <a:cubicBezTo>
                  <a:pt x="1366" y="1898"/>
                  <a:pt x="1370" y="1906"/>
                  <a:pt x="1389" y="1889"/>
                </a:cubicBezTo>
                <a:cubicBezTo>
                  <a:pt x="1672" y="1632"/>
                  <a:pt x="1780" y="1510"/>
                  <a:pt x="1780" y="1443"/>
                </a:cubicBezTo>
                <a:close/>
                <a:moveTo>
                  <a:pt x="8659" y="1467"/>
                </a:moveTo>
                <a:cubicBezTo>
                  <a:pt x="8648" y="1450"/>
                  <a:pt x="8286" y="1806"/>
                  <a:pt x="8262" y="1858"/>
                </a:cubicBezTo>
                <a:cubicBezTo>
                  <a:pt x="8253" y="1878"/>
                  <a:pt x="8246" y="1906"/>
                  <a:pt x="8246" y="1921"/>
                </a:cubicBezTo>
                <a:cubicBezTo>
                  <a:pt x="8246" y="1952"/>
                  <a:pt x="8252" y="1947"/>
                  <a:pt x="8456" y="1742"/>
                </a:cubicBezTo>
                <a:cubicBezTo>
                  <a:pt x="8610" y="1588"/>
                  <a:pt x="8678" y="1495"/>
                  <a:pt x="8659" y="1467"/>
                </a:cubicBezTo>
                <a:close/>
                <a:moveTo>
                  <a:pt x="20132" y="1484"/>
                </a:moveTo>
                <a:cubicBezTo>
                  <a:pt x="20096" y="1492"/>
                  <a:pt x="20060" y="1521"/>
                  <a:pt x="20036" y="1566"/>
                </a:cubicBezTo>
                <a:cubicBezTo>
                  <a:pt x="19954" y="1723"/>
                  <a:pt x="19950" y="1959"/>
                  <a:pt x="20029" y="1985"/>
                </a:cubicBezTo>
                <a:cubicBezTo>
                  <a:pt x="20087" y="2004"/>
                  <a:pt x="20185" y="1944"/>
                  <a:pt x="20221" y="1867"/>
                </a:cubicBezTo>
                <a:cubicBezTo>
                  <a:pt x="20260" y="1784"/>
                  <a:pt x="20264" y="1577"/>
                  <a:pt x="20227" y="1522"/>
                </a:cubicBezTo>
                <a:cubicBezTo>
                  <a:pt x="20204" y="1488"/>
                  <a:pt x="20168" y="1476"/>
                  <a:pt x="20132" y="1484"/>
                </a:cubicBezTo>
                <a:close/>
                <a:moveTo>
                  <a:pt x="3731" y="1595"/>
                </a:moveTo>
                <a:cubicBezTo>
                  <a:pt x="3713" y="1568"/>
                  <a:pt x="3345" y="1958"/>
                  <a:pt x="3334" y="2016"/>
                </a:cubicBezTo>
                <a:cubicBezTo>
                  <a:pt x="3327" y="2052"/>
                  <a:pt x="3392" y="2003"/>
                  <a:pt x="3518" y="1877"/>
                </a:cubicBezTo>
                <a:cubicBezTo>
                  <a:pt x="3706" y="1688"/>
                  <a:pt x="3752" y="1627"/>
                  <a:pt x="3731" y="1595"/>
                </a:cubicBezTo>
                <a:close/>
                <a:moveTo>
                  <a:pt x="12440" y="1681"/>
                </a:moveTo>
                <a:cubicBezTo>
                  <a:pt x="12435" y="1690"/>
                  <a:pt x="12400" y="1766"/>
                  <a:pt x="12362" y="1851"/>
                </a:cubicBezTo>
                <a:cubicBezTo>
                  <a:pt x="12293" y="2002"/>
                  <a:pt x="12293" y="2006"/>
                  <a:pt x="12327" y="2129"/>
                </a:cubicBezTo>
                <a:cubicBezTo>
                  <a:pt x="12366" y="2267"/>
                  <a:pt x="12354" y="2552"/>
                  <a:pt x="12306" y="2651"/>
                </a:cubicBezTo>
                <a:cubicBezTo>
                  <a:pt x="12281" y="2702"/>
                  <a:pt x="12266" y="2686"/>
                  <a:pt x="12163" y="2491"/>
                </a:cubicBezTo>
                <a:cubicBezTo>
                  <a:pt x="12050" y="2278"/>
                  <a:pt x="11795" y="1910"/>
                  <a:pt x="11762" y="1910"/>
                </a:cubicBezTo>
                <a:cubicBezTo>
                  <a:pt x="11752" y="1910"/>
                  <a:pt x="11738" y="1926"/>
                  <a:pt x="11731" y="1944"/>
                </a:cubicBezTo>
                <a:cubicBezTo>
                  <a:pt x="11724" y="1962"/>
                  <a:pt x="11679" y="1976"/>
                  <a:pt x="11633" y="1976"/>
                </a:cubicBezTo>
                <a:cubicBezTo>
                  <a:pt x="11538" y="1976"/>
                  <a:pt x="11522" y="2011"/>
                  <a:pt x="11522" y="2205"/>
                </a:cubicBezTo>
                <a:cubicBezTo>
                  <a:pt x="11522" y="2346"/>
                  <a:pt x="11543" y="2380"/>
                  <a:pt x="11721" y="2529"/>
                </a:cubicBezTo>
                <a:cubicBezTo>
                  <a:pt x="11832" y="2623"/>
                  <a:pt x="11844" y="2628"/>
                  <a:pt x="11867" y="2576"/>
                </a:cubicBezTo>
                <a:cubicBezTo>
                  <a:pt x="11888" y="2527"/>
                  <a:pt x="11907" y="2543"/>
                  <a:pt x="12026" y="2717"/>
                </a:cubicBezTo>
                <a:cubicBezTo>
                  <a:pt x="12100" y="2825"/>
                  <a:pt x="12160" y="2932"/>
                  <a:pt x="12160" y="2955"/>
                </a:cubicBezTo>
                <a:cubicBezTo>
                  <a:pt x="12160" y="3017"/>
                  <a:pt x="11915" y="3293"/>
                  <a:pt x="11861" y="3293"/>
                </a:cubicBezTo>
                <a:cubicBezTo>
                  <a:pt x="11835" y="3293"/>
                  <a:pt x="11801" y="3271"/>
                  <a:pt x="11786" y="3244"/>
                </a:cubicBezTo>
                <a:cubicBezTo>
                  <a:pt x="11771" y="3217"/>
                  <a:pt x="11750" y="3195"/>
                  <a:pt x="11739" y="3195"/>
                </a:cubicBezTo>
                <a:cubicBezTo>
                  <a:pt x="11717" y="3195"/>
                  <a:pt x="11713" y="3601"/>
                  <a:pt x="11735" y="3634"/>
                </a:cubicBezTo>
                <a:cubicBezTo>
                  <a:pt x="11743" y="3646"/>
                  <a:pt x="11901" y="3655"/>
                  <a:pt x="12086" y="3655"/>
                </a:cubicBezTo>
                <a:lnTo>
                  <a:pt x="12424" y="3655"/>
                </a:lnTo>
                <a:lnTo>
                  <a:pt x="12424" y="3426"/>
                </a:lnTo>
                <a:cubicBezTo>
                  <a:pt x="12424" y="3289"/>
                  <a:pt x="12409" y="3141"/>
                  <a:pt x="12387" y="3061"/>
                </a:cubicBezTo>
                <a:cubicBezTo>
                  <a:pt x="12353" y="2934"/>
                  <a:pt x="12354" y="2919"/>
                  <a:pt x="12390" y="2805"/>
                </a:cubicBezTo>
                <a:cubicBezTo>
                  <a:pt x="12412" y="2739"/>
                  <a:pt x="12441" y="2610"/>
                  <a:pt x="12455" y="2520"/>
                </a:cubicBezTo>
                <a:cubicBezTo>
                  <a:pt x="12472" y="2407"/>
                  <a:pt x="12493" y="2345"/>
                  <a:pt x="12525" y="2324"/>
                </a:cubicBezTo>
                <a:cubicBezTo>
                  <a:pt x="12571" y="2294"/>
                  <a:pt x="12687" y="2051"/>
                  <a:pt x="12687" y="1985"/>
                </a:cubicBezTo>
                <a:cubicBezTo>
                  <a:pt x="12687" y="1966"/>
                  <a:pt x="12643" y="1912"/>
                  <a:pt x="12589" y="1864"/>
                </a:cubicBezTo>
                <a:cubicBezTo>
                  <a:pt x="12535" y="1817"/>
                  <a:pt x="12482" y="1752"/>
                  <a:pt x="12470" y="1721"/>
                </a:cubicBezTo>
                <a:cubicBezTo>
                  <a:pt x="12458" y="1690"/>
                  <a:pt x="12445" y="1672"/>
                  <a:pt x="12440" y="1681"/>
                </a:cubicBezTo>
                <a:close/>
                <a:moveTo>
                  <a:pt x="6035" y="1759"/>
                </a:moveTo>
                <a:cubicBezTo>
                  <a:pt x="6017" y="1775"/>
                  <a:pt x="5975" y="1866"/>
                  <a:pt x="5932" y="1988"/>
                </a:cubicBezTo>
                <a:lnTo>
                  <a:pt x="5889" y="2115"/>
                </a:lnTo>
                <a:lnTo>
                  <a:pt x="5935" y="2190"/>
                </a:lnTo>
                <a:cubicBezTo>
                  <a:pt x="5991" y="2277"/>
                  <a:pt x="6096" y="2970"/>
                  <a:pt x="6086" y="3177"/>
                </a:cubicBezTo>
                <a:lnTo>
                  <a:pt x="6079" y="3310"/>
                </a:lnTo>
                <a:lnTo>
                  <a:pt x="5741" y="3319"/>
                </a:lnTo>
                <a:cubicBezTo>
                  <a:pt x="5442" y="3327"/>
                  <a:pt x="5397" y="3322"/>
                  <a:pt x="5359" y="3270"/>
                </a:cubicBezTo>
                <a:cubicBezTo>
                  <a:pt x="5306" y="3198"/>
                  <a:pt x="5221" y="2952"/>
                  <a:pt x="5201" y="2809"/>
                </a:cubicBezTo>
                <a:cubicBezTo>
                  <a:pt x="5181" y="2669"/>
                  <a:pt x="5166" y="2660"/>
                  <a:pt x="5061" y="2715"/>
                </a:cubicBezTo>
                <a:cubicBezTo>
                  <a:pt x="4908" y="2796"/>
                  <a:pt x="4796" y="2932"/>
                  <a:pt x="4714" y="3134"/>
                </a:cubicBezTo>
                <a:lnTo>
                  <a:pt x="4635" y="3326"/>
                </a:lnTo>
                <a:lnTo>
                  <a:pt x="4331" y="3326"/>
                </a:lnTo>
                <a:lnTo>
                  <a:pt x="4027" y="3326"/>
                </a:lnTo>
                <a:lnTo>
                  <a:pt x="3896" y="3181"/>
                </a:lnTo>
                <a:cubicBezTo>
                  <a:pt x="3824" y="3102"/>
                  <a:pt x="3742" y="2990"/>
                  <a:pt x="3715" y="2932"/>
                </a:cubicBezTo>
                <a:lnTo>
                  <a:pt x="3665" y="2825"/>
                </a:lnTo>
                <a:lnTo>
                  <a:pt x="3601" y="2992"/>
                </a:lnTo>
                <a:lnTo>
                  <a:pt x="3537" y="3157"/>
                </a:lnTo>
                <a:lnTo>
                  <a:pt x="3615" y="3310"/>
                </a:lnTo>
                <a:cubicBezTo>
                  <a:pt x="3658" y="3394"/>
                  <a:pt x="3692" y="3493"/>
                  <a:pt x="3692" y="3528"/>
                </a:cubicBezTo>
                <a:cubicBezTo>
                  <a:pt x="3692" y="3664"/>
                  <a:pt x="3371" y="4096"/>
                  <a:pt x="3204" y="4185"/>
                </a:cubicBezTo>
                <a:cubicBezTo>
                  <a:pt x="3131" y="4223"/>
                  <a:pt x="3107" y="4221"/>
                  <a:pt x="3010" y="4168"/>
                </a:cubicBezTo>
                <a:cubicBezTo>
                  <a:pt x="2949" y="4135"/>
                  <a:pt x="2894" y="4115"/>
                  <a:pt x="2888" y="4124"/>
                </a:cubicBezTo>
                <a:cubicBezTo>
                  <a:pt x="2868" y="4154"/>
                  <a:pt x="2998" y="4258"/>
                  <a:pt x="3153" y="4333"/>
                </a:cubicBezTo>
                <a:cubicBezTo>
                  <a:pt x="3347" y="4428"/>
                  <a:pt x="3387" y="4429"/>
                  <a:pt x="3494" y="4347"/>
                </a:cubicBezTo>
                <a:cubicBezTo>
                  <a:pt x="3587" y="4276"/>
                  <a:pt x="3686" y="4086"/>
                  <a:pt x="3769" y="3817"/>
                </a:cubicBezTo>
                <a:lnTo>
                  <a:pt x="3821" y="3650"/>
                </a:lnTo>
                <a:lnTo>
                  <a:pt x="4190" y="3653"/>
                </a:lnTo>
                <a:lnTo>
                  <a:pt x="4561" y="3658"/>
                </a:lnTo>
                <a:lnTo>
                  <a:pt x="4617" y="3556"/>
                </a:lnTo>
                <a:lnTo>
                  <a:pt x="4673" y="3453"/>
                </a:lnTo>
                <a:lnTo>
                  <a:pt x="4932" y="3656"/>
                </a:lnTo>
                <a:cubicBezTo>
                  <a:pt x="5075" y="3768"/>
                  <a:pt x="5197" y="3852"/>
                  <a:pt x="5204" y="3841"/>
                </a:cubicBezTo>
                <a:cubicBezTo>
                  <a:pt x="5211" y="3831"/>
                  <a:pt x="5228" y="3788"/>
                  <a:pt x="5242" y="3747"/>
                </a:cubicBezTo>
                <a:cubicBezTo>
                  <a:pt x="5266" y="3673"/>
                  <a:pt x="5274" y="3671"/>
                  <a:pt x="5721" y="3663"/>
                </a:cubicBezTo>
                <a:cubicBezTo>
                  <a:pt x="6233" y="3653"/>
                  <a:pt x="6181" y="3685"/>
                  <a:pt x="6218" y="3360"/>
                </a:cubicBezTo>
                <a:cubicBezTo>
                  <a:pt x="6232" y="3236"/>
                  <a:pt x="6230" y="3074"/>
                  <a:pt x="6211" y="2848"/>
                </a:cubicBezTo>
                <a:lnTo>
                  <a:pt x="6183" y="2520"/>
                </a:lnTo>
                <a:lnTo>
                  <a:pt x="6269" y="2349"/>
                </a:lnTo>
                <a:cubicBezTo>
                  <a:pt x="6316" y="2254"/>
                  <a:pt x="6354" y="2163"/>
                  <a:pt x="6354" y="2147"/>
                </a:cubicBezTo>
                <a:cubicBezTo>
                  <a:pt x="6354" y="2131"/>
                  <a:pt x="6284" y="2049"/>
                  <a:pt x="6200" y="1965"/>
                </a:cubicBezTo>
                <a:cubicBezTo>
                  <a:pt x="6115" y="1881"/>
                  <a:pt x="6046" y="1794"/>
                  <a:pt x="6046" y="1771"/>
                </a:cubicBezTo>
                <a:cubicBezTo>
                  <a:pt x="6045" y="1758"/>
                  <a:pt x="6042" y="1754"/>
                  <a:pt x="6035" y="1759"/>
                </a:cubicBezTo>
                <a:close/>
                <a:moveTo>
                  <a:pt x="6898" y="1776"/>
                </a:moveTo>
                <a:lnTo>
                  <a:pt x="6855" y="1867"/>
                </a:lnTo>
                <a:cubicBezTo>
                  <a:pt x="6832" y="1918"/>
                  <a:pt x="6794" y="2015"/>
                  <a:pt x="6770" y="2083"/>
                </a:cubicBezTo>
                <a:lnTo>
                  <a:pt x="6727" y="2207"/>
                </a:lnTo>
                <a:lnTo>
                  <a:pt x="6783" y="2882"/>
                </a:lnTo>
                <a:cubicBezTo>
                  <a:pt x="6813" y="3253"/>
                  <a:pt x="6839" y="3576"/>
                  <a:pt x="6840" y="3598"/>
                </a:cubicBezTo>
                <a:cubicBezTo>
                  <a:pt x="6841" y="3621"/>
                  <a:pt x="6863" y="3573"/>
                  <a:pt x="6889" y="3491"/>
                </a:cubicBezTo>
                <a:cubicBezTo>
                  <a:pt x="6929" y="3367"/>
                  <a:pt x="6936" y="3284"/>
                  <a:pt x="6937" y="2964"/>
                </a:cubicBezTo>
                <a:cubicBezTo>
                  <a:pt x="6937" y="2756"/>
                  <a:pt x="6928" y="2403"/>
                  <a:pt x="6917" y="2181"/>
                </a:cubicBezTo>
                <a:lnTo>
                  <a:pt x="6898" y="1776"/>
                </a:lnTo>
                <a:close/>
                <a:moveTo>
                  <a:pt x="13164" y="1779"/>
                </a:moveTo>
                <a:lnTo>
                  <a:pt x="13076" y="1977"/>
                </a:lnTo>
                <a:lnTo>
                  <a:pt x="12989" y="2176"/>
                </a:lnTo>
                <a:lnTo>
                  <a:pt x="13037" y="2775"/>
                </a:lnTo>
                <a:cubicBezTo>
                  <a:pt x="13064" y="3105"/>
                  <a:pt x="13091" y="3434"/>
                  <a:pt x="13098" y="3507"/>
                </a:cubicBezTo>
                <a:lnTo>
                  <a:pt x="13113" y="3640"/>
                </a:lnTo>
                <a:lnTo>
                  <a:pt x="13154" y="3501"/>
                </a:lnTo>
                <a:cubicBezTo>
                  <a:pt x="13218" y="3284"/>
                  <a:pt x="13224" y="3102"/>
                  <a:pt x="13192" y="2417"/>
                </a:cubicBezTo>
                <a:lnTo>
                  <a:pt x="13164" y="1779"/>
                </a:lnTo>
                <a:close/>
                <a:moveTo>
                  <a:pt x="444" y="1783"/>
                </a:moveTo>
                <a:cubicBezTo>
                  <a:pt x="420" y="1783"/>
                  <a:pt x="399" y="1806"/>
                  <a:pt x="362" y="1849"/>
                </a:cubicBezTo>
                <a:lnTo>
                  <a:pt x="303" y="1919"/>
                </a:lnTo>
                <a:lnTo>
                  <a:pt x="239" y="1849"/>
                </a:lnTo>
                <a:cubicBezTo>
                  <a:pt x="157" y="1758"/>
                  <a:pt x="148" y="1761"/>
                  <a:pt x="90" y="1878"/>
                </a:cubicBezTo>
                <a:lnTo>
                  <a:pt x="41" y="1976"/>
                </a:lnTo>
                <a:lnTo>
                  <a:pt x="113" y="2042"/>
                </a:lnTo>
                <a:cubicBezTo>
                  <a:pt x="202" y="2122"/>
                  <a:pt x="194" y="2123"/>
                  <a:pt x="253" y="2040"/>
                </a:cubicBezTo>
                <a:lnTo>
                  <a:pt x="302" y="1971"/>
                </a:lnTo>
                <a:lnTo>
                  <a:pt x="391" y="2048"/>
                </a:lnTo>
                <a:lnTo>
                  <a:pt x="481" y="2124"/>
                </a:lnTo>
                <a:lnTo>
                  <a:pt x="549" y="2022"/>
                </a:lnTo>
                <a:lnTo>
                  <a:pt x="618" y="1919"/>
                </a:lnTo>
                <a:lnTo>
                  <a:pt x="542" y="1849"/>
                </a:lnTo>
                <a:cubicBezTo>
                  <a:pt x="495" y="1805"/>
                  <a:pt x="468" y="1783"/>
                  <a:pt x="444" y="1783"/>
                </a:cubicBezTo>
                <a:close/>
                <a:moveTo>
                  <a:pt x="15214" y="1799"/>
                </a:moveTo>
                <a:cubicBezTo>
                  <a:pt x="15204" y="1808"/>
                  <a:pt x="15165" y="1881"/>
                  <a:pt x="15127" y="1962"/>
                </a:cubicBezTo>
                <a:lnTo>
                  <a:pt x="15060" y="2110"/>
                </a:lnTo>
                <a:lnTo>
                  <a:pt x="15106" y="2628"/>
                </a:lnTo>
                <a:cubicBezTo>
                  <a:pt x="15208" y="3770"/>
                  <a:pt x="15205" y="3663"/>
                  <a:pt x="15142" y="3745"/>
                </a:cubicBezTo>
                <a:cubicBezTo>
                  <a:pt x="15068" y="3840"/>
                  <a:pt x="14951" y="3885"/>
                  <a:pt x="14783" y="3886"/>
                </a:cubicBezTo>
                <a:cubicBezTo>
                  <a:pt x="14574" y="3886"/>
                  <a:pt x="14457" y="3787"/>
                  <a:pt x="14426" y="3583"/>
                </a:cubicBezTo>
                <a:cubicBezTo>
                  <a:pt x="14409" y="3471"/>
                  <a:pt x="14428" y="3352"/>
                  <a:pt x="14503" y="3079"/>
                </a:cubicBezTo>
                <a:cubicBezTo>
                  <a:pt x="14520" y="3015"/>
                  <a:pt x="14519" y="3015"/>
                  <a:pt x="14474" y="3074"/>
                </a:cubicBezTo>
                <a:cubicBezTo>
                  <a:pt x="14402" y="3169"/>
                  <a:pt x="14311" y="3545"/>
                  <a:pt x="14308" y="3760"/>
                </a:cubicBezTo>
                <a:cubicBezTo>
                  <a:pt x="14304" y="3988"/>
                  <a:pt x="14349" y="4098"/>
                  <a:pt x="14492" y="4206"/>
                </a:cubicBezTo>
                <a:cubicBezTo>
                  <a:pt x="14685" y="4355"/>
                  <a:pt x="14987" y="4276"/>
                  <a:pt x="15140" y="4037"/>
                </a:cubicBezTo>
                <a:cubicBezTo>
                  <a:pt x="15188" y="3961"/>
                  <a:pt x="15248" y="3847"/>
                  <a:pt x="15272" y="3785"/>
                </a:cubicBezTo>
                <a:lnTo>
                  <a:pt x="15316" y="3672"/>
                </a:lnTo>
                <a:lnTo>
                  <a:pt x="15633" y="3663"/>
                </a:lnTo>
                <a:lnTo>
                  <a:pt x="15952" y="3653"/>
                </a:lnTo>
                <a:lnTo>
                  <a:pt x="16007" y="3556"/>
                </a:lnTo>
                <a:lnTo>
                  <a:pt x="16063" y="3456"/>
                </a:lnTo>
                <a:lnTo>
                  <a:pt x="16316" y="3655"/>
                </a:lnTo>
                <a:cubicBezTo>
                  <a:pt x="16455" y="3764"/>
                  <a:pt x="16574" y="3854"/>
                  <a:pt x="16581" y="3854"/>
                </a:cubicBezTo>
                <a:cubicBezTo>
                  <a:pt x="16587" y="3853"/>
                  <a:pt x="16608" y="3808"/>
                  <a:pt x="16628" y="3754"/>
                </a:cubicBezTo>
                <a:lnTo>
                  <a:pt x="16666" y="3655"/>
                </a:lnTo>
                <a:lnTo>
                  <a:pt x="17125" y="3655"/>
                </a:lnTo>
                <a:lnTo>
                  <a:pt x="17585" y="3655"/>
                </a:lnTo>
                <a:lnTo>
                  <a:pt x="17610" y="3574"/>
                </a:lnTo>
                <a:cubicBezTo>
                  <a:pt x="17624" y="3529"/>
                  <a:pt x="17644" y="3491"/>
                  <a:pt x="17655" y="3491"/>
                </a:cubicBezTo>
                <a:cubicBezTo>
                  <a:pt x="17666" y="3491"/>
                  <a:pt x="17691" y="3529"/>
                  <a:pt x="17711" y="3574"/>
                </a:cubicBezTo>
                <a:lnTo>
                  <a:pt x="17747" y="3655"/>
                </a:lnTo>
                <a:lnTo>
                  <a:pt x="18195" y="3655"/>
                </a:lnTo>
                <a:lnTo>
                  <a:pt x="18644" y="3655"/>
                </a:lnTo>
                <a:lnTo>
                  <a:pt x="18688" y="3565"/>
                </a:lnTo>
                <a:lnTo>
                  <a:pt x="18732" y="3475"/>
                </a:lnTo>
                <a:lnTo>
                  <a:pt x="18788" y="3565"/>
                </a:lnTo>
                <a:lnTo>
                  <a:pt x="18843" y="3655"/>
                </a:lnTo>
                <a:lnTo>
                  <a:pt x="19200" y="3655"/>
                </a:lnTo>
                <a:cubicBezTo>
                  <a:pt x="19489" y="3655"/>
                  <a:pt x="19564" y="3647"/>
                  <a:pt x="19594" y="3606"/>
                </a:cubicBezTo>
                <a:cubicBezTo>
                  <a:pt x="19627" y="3561"/>
                  <a:pt x="19633" y="3561"/>
                  <a:pt x="19658" y="3606"/>
                </a:cubicBezTo>
                <a:cubicBezTo>
                  <a:pt x="19681" y="3647"/>
                  <a:pt x="19747" y="3655"/>
                  <a:pt x="20013" y="3655"/>
                </a:cubicBezTo>
                <a:cubicBezTo>
                  <a:pt x="20216" y="3655"/>
                  <a:pt x="20343" y="3643"/>
                  <a:pt x="20352" y="3621"/>
                </a:cubicBezTo>
                <a:cubicBezTo>
                  <a:pt x="20361" y="3599"/>
                  <a:pt x="20376" y="3598"/>
                  <a:pt x="20392" y="3618"/>
                </a:cubicBezTo>
                <a:cubicBezTo>
                  <a:pt x="20406" y="3635"/>
                  <a:pt x="20492" y="3659"/>
                  <a:pt x="20583" y="3672"/>
                </a:cubicBezTo>
                <a:lnTo>
                  <a:pt x="20748" y="3695"/>
                </a:lnTo>
                <a:lnTo>
                  <a:pt x="20790" y="3568"/>
                </a:lnTo>
                <a:cubicBezTo>
                  <a:pt x="20821" y="3474"/>
                  <a:pt x="20834" y="3351"/>
                  <a:pt x="20840" y="3096"/>
                </a:cubicBezTo>
                <a:lnTo>
                  <a:pt x="20848" y="2750"/>
                </a:lnTo>
                <a:lnTo>
                  <a:pt x="20776" y="2879"/>
                </a:lnTo>
                <a:cubicBezTo>
                  <a:pt x="20725" y="2970"/>
                  <a:pt x="20701" y="3053"/>
                  <a:pt x="20693" y="3160"/>
                </a:cubicBezTo>
                <a:lnTo>
                  <a:pt x="20682" y="3310"/>
                </a:lnTo>
                <a:lnTo>
                  <a:pt x="20588" y="3320"/>
                </a:lnTo>
                <a:cubicBezTo>
                  <a:pt x="20471" y="3333"/>
                  <a:pt x="20462" y="3302"/>
                  <a:pt x="20504" y="3032"/>
                </a:cubicBezTo>
                <a:lnTo>
                  <a:pt x="20536" y="2824"/>
                </a:lnTo>
                <a:lnTo>
                  <a:pt x="20462" y="2932"/>
                </a:lnTo>
                <a:cubicBezTo>
                  <a:pt x="20420" y="2992"/>
                  <a:pt x="20381" y="3085"/>
                  <a:pt x="20373" y="3142"/>
                </a:cubicBezTo>
                <a:cubicBezTo>
                  <a:pt x="20347" y="3320"/>
                  <a:pt x="20331" y="3332"/>
                  <a:pt x="20090" y="3325"/>
                </a:cubicBezTo>
                <a:cubicBezTo>
                  <a:pt x="19948" y="3321"/>
                  <a:pt x="19851" y="3302"/>
                  <a:pt x="19820" y="3273"/>
                </a:cubicBezTo>
                <a:cubicBezTo>
                  <a:pt x="19773" y="3230"/>
                  <a:pt x="19772" y="3223"/>
                  <a:pt x="19803" y="3071"/>
                </a:cubicBezTo>
                <a:cubicBezTo>
                  <a:pt x="19873" y="2735"/>
                  <a:pt x="19873" y="2736"/>
                  <a:pt x="19773" y="2880"/>
                </a:cubicBezTo>
                <a:cubicBezTo>
                  <a:pt x="19713" y="2966"/>
                  <a:pt x="19677" y="3049"/>
                  <a:pt x="19668" y="3126"/>
                </a:cubicBezTo>
                <a:cubicBezTo>
                  <a:pt x="19644" y="3323"/>
                  <a:pt x="19639" y="3326"/>
                  <a:pt x="19296" y="3326"/>
                </a:cubicBezTo>
                <a:cubicBezTo>
                  <a:pt x="19008" y="3326"/>
                  <a:pt x="18979" y="3321"/>
                  <a:pt x="18923" y="3255"/>
                </a:cubicBezTo>
                <a:cubicBezTo>
                  <a:pt x="18863" y="3185"/>
                  <a:pt x="18862" y="3177"/>
                  <a:pt x="18876" y="2937"/>
                </a:cubicBezTo>
                <a:lnTo>
                  <a:pt x="18890" y="2691"/>
                </a:lnTo>
                <a:lnTo>
                  <a:pt x="18843" y="2754"/>
                </a:lnTo>
                <a:cubicBezTo>
                  <a:pt x="18772" y="2850"/>
                  <a:pt x="18749" y="2932"/>
                  <a:pt x="18736" y="3129"/>
                </a:cubicBezTo>
                <a:lnTo>
                  <a:pt x="18725" y="3310"/>
                </a:lnTo>
                <a:lnTo>
                  <a:pt x="18319" y="3319"/>
                </a:lnTo>
                <a:cubicBezTo>
                  <a:pt x="18097" y="3324"/>
                  <a:pt x="17905" y="3314"/>
                  <a:pt x="17894" y="3297"/>
                </a:cubicBezTo>
                <a:cubicBezTo>
                  <a:pt x="17882" y="3280"/>
                  <a:pt x="17892" y="3214"/>
                  <a:pt x="17919" y="3134"/>
                </a:cubicBezTo>
                <a:cubicBezTo>
                  <a:pt x="17974" y="2974"/>
                  <a:pt x="17960" y="2886"/>
                  <a:pt x="17857" y="2757"/>
                </a:cubicBezTo>
                <a:cubicBezTo>
                  <a:pt x="17764" y="2640"/>
                  <a:pt x="17665" y="2617"/>
                  <a:pt x="17519" y="2680"/>
                </a:cubicBezTo>
                <a:cubicBezTo>
                  <a:pt x="17408" y="2729"/>
                  <a:pt x="17396" y="2744"/>
                  <a:pt x="17354" y="2890"/>
                </a:cubicBezTo>
                <a:lnTo>
                  <a:pt x="17309" y="3047"/>
                </a:lnTo>
                <a:lnTo>
                  <a:pt x="17375" y="3068"/>
                </a:lnTo>
                <a:cubicBezTo>
                  <a:pt x="17448" y="3091"/>
                  <a:pt x="17576" y="3254"/>
                  <a:pt x="17557" y="3299"/>
                </a:cubicBezTo>
                <a:cubicBezTo>
                  <a:pt x="17551" y="3314"/>
                  <a:pt x="17374" y="3326"/>
                  <a:pt x="17165" y="3326"/>
                </a:cubicBezTo>
                <a:cubicBezTo>
                  <a:pt x="16800" y="3326"/>
                  <a:pt x="16784" y="3323"/>
                  <a:pt x="16740" y="3252"/>
                </a:cubicBezTo>
                <a:cubicBezTo>
                  <a:pt x="16686" y="3166"/>
                  <a:pt x="16581" y="2843"/>
                  <a:pt x="16581" y="2761"/>
                </a:cubicBezTo>
                <a:cubicBezTo>
                  <a:pt x="16580" y="2681"/>
                  <a:pt x="16553" y="2666"/>
                  <a:pt x="16467" y="2702"/>
                </a:cubicBezTo>
                <a:cubicBezTo>
                  <a:pt x="16352" y="2749"/>
                  <a:pt x="16186" y="2920"/>
                  <a:pt x="16145" y="3035"/>
                </a:cubicBezTo>
                <a:cubicBezTo>
                  <a:pt x="16124" y="3091"/>
                  <a:pt x="16084" y="3180"/>
                  <a:pt x="16056" y="3232"/>
                </a:cubicBezTo>
                <a:lnTo>
                  <a:pt x="16005" y="3326"/>
                </a:lnTo>
                <a:lnTo>
                  <a:pt x="15691" y="3326"/>
                </a:lnTo>
                <a:cubicBezTo>
                  <a:pt x="15450" y="3326"/>
                  <a:pt x="15370" y="3315"/>
                  <a:pt x="15351" y="3281"/>
                </a:cubicBezTo>
                <a:cubicBezTo>
                  <a:pt x="15337" y="3256"/>
                  <a:pt x="15311" y="2993"/>
                  <a:pt x="15294" y="2697"/>
                </a:cubicBezTo>
                <a:cubicBezTo>
                  <a:pt x="15249" y="1935"/>
                  <a:pt x="15235" y="1779"/>
                  <a:pt x="15214" y="1799"/>
                </a:cubicBezTo>
                <a:close/>
                <a:moveTo>
                  <a:pt x="21365" y="1819"/>
                </a:moveTo>
                <a:cubicBezTo>
                  <a:pt x="21361" y="1813"/>
                  <a:pt x="21326" y="1888"/>
                  <a:pt x="21286" y="1984"/>
                </a:cubicBezTo>
                <a:cubicBezTo>
                  <a:pt x="21206" y="2179"/>
                  <a:pt x="21205" y="2180"/>
                  <a:pt x="21253" y="2767"/>
                </a:cubicBezTo>
                <a:cubicBezTo>
                  <a:pt x="21272" y="2994"/>
                  <a:pt x="21294" y="3278"/>
                  <a:pt x="21301" y="3400"/>
                </a:cubicBezTo>
                <a:cubicBezTo>
                  <a:pt x="21309" y="3521"/>
                  <a:pt x="21323" y="3613"/>
                  <a:pt x="21332" y="3605"/>
                </a:cubicBezTo>
                <a:cubicBezTo>
                  <a:pt x="21351" y="3587"/>
                  <a:pt x="21407" y="3336"/>
                  <a:pt x="21429" y="3174"/>
                </a:cubicBezTo>
                <a:cubicBezTo>
                  <a:pt x="21441" y="3083"/>
                  <a:pt x="21382" y="1845"/>
                  <a:pt x="21365" y="1819"/>
                </a:cubicBezTo>
                <a:close/>
                <a:moveTo>
                  <a:pt x="9370" y="1854"/>
                </a:moveTo>
                <a:cubicBezTo>
                  <a:pt x="9360" y="1829"/>
                  <a:pt x="9327" y="1883"/>
                  <a:pt x="9281" y="1997"/>
                </a:cubicBezTo>
                <a:lnTo>
                  <a:pt x="9207" y="2182"/>
                </a:lnTo>
                <a:lnTo>
                  <a:pt x="9255" y="2796"/>
                </a:lnTo>
                <a:cubicBezTo>
                  <a:pt x="9282" y="3133"/>
                  <a:pt x="9309" y="3460"/>
                  <a:pt x="9316" y="3524"/>
                </a:cubicBezTo>
                <a:lnTo>
                  <a:pt x="9330" y="3638"/>
                </a:lnTo>
                <a:lnTo>
                  <a:pt x="9370" y="3498"/>
                </a:lnTo>
                <a:cubicBezTo>
                  <a:pt x="9391" y="3420"/>
                  <a:pt x="9416" y="3285"/>
                  <a:pt x="9424" y="3197"/>
                </a:cubicBezTo>
                <a:cubicBezTo>
                  <a:pt x="9439" y="3026"/>
                  <a:pt x="9394" y="1922"/>
                  <a:pt x="9370" y="1854"/>
                </a:cubicBezTo>
                <a:close/>
                <a:moveTo>
                  <a:pt x="2704" y="1866"/>
                </a:moveTo>
                <a:lnTo>
                  <a:pt x="2652" y="1938"/>
                </a:lnTo>
                <a:cubicBezTo>
                  <a:pt x="2589" y="2028"/>
                  <a:pt x="2562" y="2027"/>
                  <a:pt x="2480" y="1939"/>
                </a:cubicBezTo>
                <a:lnTo>
                  <a:pt x="2414" y="1870"/>
                </a:lnTo>
                <a:lnTo>
                  <a:pt x="2349" y="1962"/>
                </a:lnTo>
                <a:cubicBezTo>
                  <a:pt x="2314" y="2013"/>
                  <a:pt x="2285" y="2064"/>
                  <a:pt x="2285" y="2075"/>
                </a:cubicBezTo>
                <a:cubicBezTo>
                  <a:pt x="2285" y="2086"/>
                  <a:pt x="2328" y="2126"/>
                  <a:pt x="2379" y="2164"/>
                </a:cubicBezTo>
                <a:lnTo>
                  <a:pt x="2472" y="2233"/>
                </a:lnTo>
                <a:lnTo>
                  <a:pt x="2528" y="2156"/>
                </a:lnTo>
                <a:lnTo>
                  <a:pt x="2583" y="2078"/>
                </a:lnTo>
                <a:lnTo>
                  <a:pt x="2674" y="2155"/>
                </a:lnTo>
                <a:lnTo>
                  <a:pt x="2765" y="2233"/>
                </a:lnTo>
                <a:lnTo>
                  <a:pt x="2836" y="2123"/>
                </a:lnTo>
                <a:lnTo>
                  <a:pt x="2908" y="2013"/>
                </a:lnTo>
                <a:lnTo>
                  <a:pt x="2806" y="1939"/>
                </a:lnTo>
                <a:lnTo>
                  <a:pt x="2704" y="1866"/>
                </a:lnTo>
                <a:close/>
                <a:moveTo>
                  <a:pt x="18731" y="1906"/>
                </a:moveTo>
                <a:lnTo>
                  <a:pt x="18670" y="1993"/>
                </a:lnTo>
                <a:lnTo>
                  <a:pt x="18608" y="2081"/>
                </a:lnTo>
                <a:lnTo>
                  <a:pt x="18519" y="2005"/>
                </a:lnTo>
                <a:lnTo>
                  <a:pt x="18430" y="1929"/>
                </a:lnTo>
                <a:lnTo>
                  <a:pt x="18363" y="2025"/>
                </a:lnTo>
                <a:cubicBezTo>
                  <a:pt x="18326" y="2078"/>
                  <a:pt x="18296" y="2131"/>
                  <a:pt x="18296" y="2144"/>
                </a:cubicBezTo>
                <a:cubicBezTo>
                  <a:pt x="18296" y="2157"/>
                  <a:pt x="18338" y="2198"/>
                  <a:pt x="18389" y="2236"/>
                </a:cubicBezTo>
                <a:lnTo>
                  <a:pt x="18482" y="2306"/>
                </a:lnTo>
                <a:lnTo>
                  <a:pt x="18536" y="2225"/>
                </a:lnTo>
                <a:lnTo>
                  <a:pt x="18589" y="2145"/>
                </a:lnTo>
                <a:lnTo>
                  <a:pt x="18692" y="2223"/>
                </a:lnTo>
                <a:lnTo>
                  <a:pt x="18795" y="2303"/>
                </a:lnTo>
                <a:lnTo>
                  <a:pt x="18853" y="2211"/>
                </a:lnTo>
                <a:cubicBezTo>
                  <a:pt x="18885" y="2161"/>
                  <a:pt x="18911" y="2108"/>
                  <a:pt x="18911" y="2090"/>
                </a:cubicBezTo>
                <a:cubicBezTo>
                  <a:pt x="18911" y="2073"/>
                  <a:pt x="18871" y="2024"/>
                  <a:pt x="18822" y="1982"/>
                </a:cubicBezTo>
                <a:lnTo>
                  <a:pt x="18731" y="1906"/>
                </a:lnTo>
                <a:close/>
                <a:moveTo>
                  <a:pt x="10874" y="1910"/>
                </a:moveTo>
                <a:lnTo>
                  <a:pt x="10812" y="2013"/>
                </a:lnTo>
                <a:lnTo>
                  <a:pt x="10748" y="2115"/>
                </a:lnTo>
                <a:lnTo>
                  <a:pt x="10809" y="2211"/>
                </a:lnTo>
                <a:cubicBezTo>
                  <a:pt x="10885" y="2329"/>
                  <a:pt x="10913" y="2329"/>
                  <a:pt x="10971" y="2219"/>
                </a:cubicBezTo>
                <a:cubicBezTo>
                  <a:pt x="11033" y="2100"/>
                  <a:pt x="11029" y="2053"/>
                  <a:pt x="10945" y="1976"/>
                </a:cubicBezTo>
                <a:lnTo>
                  <a:pt x="10874" y="1910"/>
                </a:lnTo>
                <a:close/>
                <a:moveTo>
                  <a:pt x="671" y="2184"/>
                </a:moveTo>
                <a:lnTo>
                  <a:pt x="610" y="2324"/>
                </a:lnTo>
                <a:cubicBezTo>
                  <a:pt x="575" y="2407"/>
                  <a:pt x="556" y="2492"/>
                  <a:pt x="562" y="2530"/>
                </a:cubicBezTo>
                <a:cubicBezTo>
                  <a:pt x="572" y="2583"/>
                  <a:pt x="544" y="2622"/>
                  <a:pt x="417" y="2735"/>
                </a:cubicBezTo>
                <a:cubicBezTo>
                  <a:pt x="330" y="2812"/>
                  <a:pt x="245" y="2909"/>
                  <a:pt x="228" y="2948"/>
                </a:cubicBezTo>
                <a:cubicBezTo>
                  <a:pt x="194" y="3025"/>
                  <a:pt x="101" y="3425"/>
                  <a:pt x="112" y="3443"/>
                </a:cubicBezTo>
                <a:cubicBezTo>
                  <a:pt x="116" y="3449"/>
                  <a:pt x="208" y="3480"/>
                  <a:pt x="315" y="3511"/>
                </a:cubicBezTo>
                <a:cubicBezTo>
                  <a:pt x="532" y="3575"/>
                  <a:pt x="514" y="3585"/>
                  <a:pt x="597" y="3360"/>
                </a:cubicBezTo>
                <a:cubicBezTo>
                  <a:pt x="643" y="3236"/>
                  <a:pt x="673" y="3254"/>
                  <a:pt x="693" y="3418"/>
                </a:cubicBezTo>
                <a:cubicBezTo>
                  <a:pt x="701" y="3485"/>
                  <a:pt x="717" y="3567"/>
                  <a:pt x="728" y="3598"/>
                </a:cubicBezTo>
                <a:cubicBezTo>
                  <a:pt x="746" y="3650"/>
                  <a:pt x="790" y="3655"/>
                  <a:pt x="1170" y="3655"/>
                </a:cubicBezTo>
                <a:lnTo>
                  <a:pt x="1591" y="3655"/>
                </a:lnTo>
                <a:lnTo>
                  <a:pt x="1639" y="3565"/>
                </a:lnTo>
                <a:lnTo>
                  <a:pt x="1687" y="3475"/>
                </a:lnTo>
                <a:lnTo>
                  <a:pt x="1743" y="3565"/>
                </a:lnTo>
                <a:lnTo>
                  <a:pt x="1799" y="3655"/>
                </a:lnTo>
                <a:lnTo>
                  <a:pt x="2303" y="3655"/>
                </a:lnTo>
                <a:lnTo>
                  <a:pt x="2807" y="3655"/>
                </a:lnTo>
                <a:lnTo>
                  <a:pt x="2845" y="3407"/>
                </a:lnTo>
                <a:cubicBezTo>
                  <a:pt x="2894" y="3099"/>
                  <a:pt x="2880" y="2925"/>
                  <a:pt x="2787" y="2663"/>
                </a:cubicBezTo>
                <a:lnTo>
                  <a:pt x="2718" y="2466"/>
                </a:lnTo>
                <a:lnTo>
                  <a:pt x="2652" y="2637"/>
                </a:lnTo>
                <a:cubicBezTo>
                  <a:pt x="2599" y="2776"/>
                  <a:pt x="2592" y="2819"/>
                  <a:pt x="2613" y="2862"/>
                </a:cubicBezTo>
                <a:cubicBezTo>
                  <a:pt x="2667" y="2973"/>
                  <a:pt x="2749" y="3261"/>
                  <a:pt x="2736" y="3293"/>
                </a:cubicBezTo>
                <a:cubicBezTo>
                  <a:pt x="2728" y="3313"/>
                  <a:pt x="2571" y="3326"/>
                  <a:pt x="2330" y="3326"/>
                </a:cubicBezTo>
                <a:lnTo>
                  <a:pt x="1937" y="3326"/>
                </a:lnTo>
                <a:lnTo>
                  <a:pt x="1883" y="3230"/>
                </a:lnTo>
                <a:cubicBezTo>
                  <a:pt x="1834" y="3142"/>
                  <a:pt x="1830" y="3112"/>
                  <a:pt x="1839" y="2893"/>
                </a:cubicBezTo>
                <a:lnTo>
                  <a:pt x="1849" y="2651"/>
                </a:lnTo>
                <a:lnTo>
                  <a:pt x="1772" y="2783"/>
                </a:lnTo>
                <a:cubicBezTo>
                  <a:pt x="1698" y="2907"/>
                  <a:pt x="1691" y="2938"/>
                  <a:pt x="1663" y="3261"/>
                </a:cubicBezTo>
                <a:cubicBezTo>
                  <a:pt x="1656" y="3330"/>
                  <a:pt x="853" y="3352"/>
                  <a:pt x="816" y="3284"/>
                </a:cubicBezTo>
                <a:cubicBezTo>
                  <a:pt x="802" y="3259"/>
                  <a:pt x="764" y="3003"/>
                  <a:pt x="731" y="2712"/>
                </a:cubicBezTo>
                <a:lnTo>
                  <a:pt x="671" y="2184"/>
                </a:lnTo>
                <a:close/>
                <a:moveTo>
                  <a:pt x="10160" y="2634"/>
                </a:moveTo>
                <a:cubicBezTo>
                  <a:pt x="10097" y="2634"/>
                  <a:pt x="9988" y="2787"/>
                  <a:pt x="9916" y="2977"/>
                </a:cubicBezTo>
                <a:cubicBezTo>
                  <a:pt x="9863" y="3113"/>
                  <a:pt x="9851" y="3185"/>
                  <a:pt x="9851" y="3349"/>
                </a:cubicBezTo>
                <a:cubicBezTo>
                  <a:pt x="9851" y="3602"/>
                  <a:pt x="9881" y="3655"/>
                  <a:pt x="10021" y="3655"/>
                </a:cubicBezTo>
                <a:cubicBezTo>
                  <a:pt x="10110" y="3655"/>
                  <a:pt x="10130" y="3641"/>
                  <a:pt x="10203" y="3522"/>
                </a:cubicBezTo>
                <a:cubicBezTo>
                  <a:pt x="10293" y="3377"/>
                  <a:pt x="10326" y="3392"/>
                  <a:pt x="10300" y="3566"/>
                </a:cubicBezTo>
                <a:cubicBezTo>
                  <a:pt x="10279" y="3712"/>
                  <a:pt x="10008" y="4105"/>
                  <a:pt x="9844" y="4228"/>
                </a:cubicBezTo>
                <a:cubicBezTo>
                  <a:pt x="9735" y="4309"/>
                  <a:pt x="9700" y="4320"/>
                  <a:pt x="9602" y="4303"/>
                </a:cubicBezTo>
                <a:cubicBezTo>
                  <a:pt x="9539" y="4292"/>
                  <a:pt x="9465" y="4273"/>
                  <a:pt x="9438" y="4261"/>
                </a:cubicBezTo>
                <a:cubicBezTo>
                  <a:pt x="9411" y="4250"/>
                  <a:pt x="9389" y="4253"/>
                  <a:pt x="9389" y="4269"/>
                </a:cubicBezTo>
                <a:cubicBezTo>
                  <a:pt x="9389" y="4293"/>
                  <a:pt x="9578" y="4381"/>
                  <a:pt x="9796" y="4459"/>
                </a:cubicBezTo>
                <a:cubicBezTo>
                  <a:pt x="9954" y="4515"/>
                  <a:pt x="10136" y="4399"/>
                  <a:pt x="10234" y="4179"/>
                </a:cubicBezTo>
                <a:lnTo>
                  <a:pt x="10287" y="4061"/>
                </a:lnTo>
                <a:lnTo>
                  <a:pt x="10448" y="4179"/>
                </a:lnTo>
                <a:cubicBezTo>
                  <a:pt x="10576" y="4272"/>
                  <a:pt x="10642" y="4299"/>
                  <a:pt x="10766" y="4309"/>
                </a:cubicBezTo>
                <a:cubicBezTo>
                  <a:pt x="10915" y="4321"/>
                  <a:pt x="10925" y="4316"/>
                  <a:pt x="11001" y="4216"/>
                </a:cubicBezTo>
                <a:cubicBezTo>
                  <a:pt x="11100" y="4086"/>
                  <a:pt x="11209" y="3765"/>
                  <a:pt x="11235" y="3524"/>
                </a:cubicBezTo>
                <a:cubicBezTo>
                  <a:pt x="11257" y="3324"/>
                  <a:pt x="11236" y="3088"/>
                  <a:pt x="11183" y="2935"/>
                </a:cubicBezTo>
                <a:cubicBezTo>
                  <a:pt x="11145" y="2824"/>
                  <a:pt x="11030" y="2655"/>
                  <a:pt x="11002" y="2668"/>
                </a:cubicBezTo>
                <a:cubicBezTo>
                  <a:pt x="10992" y="2673"/>
                  <a:pt x="10966" y="2744"/>
                  <a:pt x="10945" y="2827"/>
                </a:cubicBezTo>
                <a:lnTo>
                  <a:pt x="10907" y="2977"/>
                </a:lnTo>
                <a:lnTo>
                  <a:pt x="11028" y="3155"/>
                </a:lnTo>
                <a:cubicBezTo>
                  <a:pt x="11094" y="3254"/>
                  <a:pt x="11148" y="3356"/>
                  <a:pt x="11148" y="3381"/>
                </a:cubicBezTo>
                <a:cubicBezTo>
                  <a:pt x="11148" y="3527"/>
                  <a:pt x="10905" y="3918"/>
                  <a:pt x="10731" y="4051"/>
                </a:cubicBezTo>
                <a:cubicBezTo>
                  <a:pt x="10625" y="4132"/>
                  <a:pt x="10503" y="4130"/>
                  <a:pt x="10388" y="4046"/>
                </a:cubicBezTo>
                <a:cubicBezTo>
                  <a:pt x="10314" y="3992"/>
                  <a:pt x="10313" y="3963"/>
                  <a:pt x="10368" y="3656"/>
                </a:cubicBezTo>
                <a:cubicBezTo>
                  <a:pt x="10393" y="3517"/>
                  <a:pt x="10401" y="3379"/>
                  <a:pt x="10394" y="3258"/>
                </a:cubicBezTo>
                <a:cubicBezTo>
                  <a:pt x="10375" y="2944"/>
                  <a:pt x="10259" y="2634"/>
                  <a:pt x="10160" y="2634"/>
                </a:cubicBezTo>
                <a:close/>
                <a:moveTo>
                  <a:pt x="8184" y="2673"/>
                </a:moveTo>
                <a:cubicBezTo>
                  <a:pt x="8128" y="2672"/>
                  <a:pt x="8089" y="2686"/>
                  <a:pt x="8064" y="2714"/>
                </a:cubicBezTo>
                <a:cubicBezTo>
                  <a:pt x="8020" y="2764"/>
                  <a:pt x="7927" y="3059"/>
                  <a:pt x="7947" y="3088"/>
                </a:cubicBezTo>
                <a:cubicBezTo>
                  <a:pt x="7954" y="3099"/>
                  <a:pt x="7995" y="3082"/>
                  <a:pt x="8039" y="3051"/>
                </a:cubicBezTo>
                <a:cubicBezTo>
                  <a:pt x="8120" y="2994"/>
                  <a:pt x="8253" y="3004"/>
                  <a:pt x="8281" y="3070"/>
                </a:cubicBezTo>
                <a:cubicBezTo>
                  <a:pt x="8288" y="3087"/>
                  <a:pt x="8260" y="3156"/>
                  <a:pt x="8217" y="3223"/>
                </a:cubicBezTo>
                <a:cubicBezTo>
                  <a:pt x="7974" y="3603"/>
                  <a:pt x="7905" y="4354"/>
                  <a:pt x="8087" y="4654"/>
                </a:cubicBezTo>
                <a:cubicBezTo>
                  <a:pt x="8138" y="4739"/>
                  <a:pt x="8274" y="4839"/>
                  <a:pt x="8385" y="4874"/>
                </a:cubicBezTo>
                <a:cubicBezTo>
                  <a:pt x="8578" y="4935"/>
                  <a:pt x="8879" y="4848"/>
                  <a:pt x="9004" y="4694"/>
                </a:cubicBezTo>
                <a:lnTo>
                  <a:pt x="9069" y="4613"/>
                </a:lnTo>
                <a:lnTo>
                  <a:pt x="8854" y="4611"/>
                </a:lnTo>
                <a:cubicBezTo>
                  <a:pt x="8143" y="4607"/>
                  <a:pt x="7857" y="4047"/>
                  <a:pt x="8252" y="3433"/>
                </a:cubicBezTo>
                <a:cubicBezTo>
                  <a:pt x="8351" y="3280"/>
                  <a:pt x="8477" y="3196"/>
                  <a:pt x="8711" y="3128"/>
                </a:cubicBezTo>
                <a:lnTo>
                  <a:pt x="8858" y="3085"/>
                </a:lnTo>
                <a:lnTo>
                  <a:pt x="8902" y="2926"/>
                </a:lnTo>
                <a:lnTo>
                  <a:pt x="8947" y="2767"/>
                </a:lnTo>
                <a:lnTo>
                  <a:pt x="8744" y="2766"/>
                </a:lnTo>
                <a:cubicBezTo>
                  <a:pt x="8633" y="2765"/>
                  <a:pt x="8478" y="2743"/>
                  <a:pt x="8399" y="2717"/>
                </a:cubicBezTo>
                <a:cubicBezTo>
                  <a:pt x="8310" y="2687"/>
                  <a:pt x="8239" y="2673"/>
                  <a:pt x="8184" y="2673"/>
                </a:cubicBezTo>
                <a:close/>
                <a:moveTo>
                  <a:pt x="8538" y="3794"/>
                </a:moveTo>
                <a:cubicBezTo>
                  <a:pt x="8514" y="3798"/>
                  <a:pt x="8495" y="3830"/>
                  <a:pt x="8468" y="3893"/>
                </a:cubicBezTo>
                <a:lnTo>
                  <a:pt x="8424" y="4000"/>
                </a:lnTo>
                <a:lnTo>
                  <a:pt x="8494" y="4090"/>
                </a:lnTo>
                <a:cubicBezTo>
                  <a:pt x="8533" y="4140"/>
                  <a:pt x="8570" y="4180"/>
                  <a:pt x="8578" y="4180"/>
                </a:cubicBezTo>
                <a:cubicBezTo>
                  <a:pt x="8585" y="4181"/>
                  <a:pt x="8616" y="4128"/>
                  <a:pt x="8648" y="4061"/>
                </a:cubicBezTo>
                <a:lnTo>
                  <a:pt x="8705" y="3941"/>
                </a:lnTo>
                <a:lnTo>
                  <a:pt x="8636" y="3864"/>
                </a:lnTo>
                <a:cubicBezTo>
                  <a:pt x="8590" y="3814"/>
                  <a:pt x="8562" y="3790"/>
                  <a:pt x="8538" y="3794"/>
                </a:cubicBezTo>
                <a:close/>
                <a:moveTo>
                  <a:pt x="1641" y="4051"/>
                </a:moveTo>
                <a:cubicBezTo>
                  <a:pt x="1625" y="4051"/>
                  <a:pt x="1578" y="4104"/>
                  <a:pt x="1536" y="4168"/>
                </a:cubicBezTo>
                <a:lnTo>
                  <a:pt x="1461" y="4286"/>
                </a:lnTo>
                <a:lnTo>
                  <a:pt x="1538" y="4381"/>
                </a:lnTo>
                <a:cubicBezTo>
                  <a:pt x="1634" y="4500"/>
                  <a:pt x="1660" y="4501"/>
                  <a:pt x="1764" y="4384"/>
                </a:cubicBezTo>
                <a:lnTo>
                  <a:pt x="1846" y="4289"/>
                </a:lnTo>
                <a:lnTo>
                  <a:pt x="1757" y="4170"/>
                </a:lnTo>
                <a:cubicBezTo>
                  <a:pt x="1709" y="4104"/>
                  <a:pt x="1657" y="4051"/>
                  <a:pt x="1641" y="4051"/>
                </a:cubicBezTo>
                <a:close/>
                <a:moveTo>
                  <a:pt x="16460" y="4779"/>
                </a:moveTo>
                <a:cubicBezTo>
                  <a:pt x="16443" y="4777"/>
                  <a:pt x="16391" y="4823"/>
                  <a:pt x="16291" y="4926"/>
                </a:cubicBezTo>
                <a:cubicBezTo>
                  <a:pt x="16115" y="5107"/>
                  <a:pt x="16054" y="5188"/>
                  <a:pt x="16053" y="5245"/>
                </a:cubicBezTo>
                <a:cubicBezTo>
                  <a:pt x="16052" y="5297"/>
                  <a:pt x="16459" y="4856"/>
                  <a:pt x="16466" y="4798"/>
                </a:cubicBezTo>
                <a:cubicBezTo>
                  <a:pt x="16468" y="4787"/>
                  <a:pt x="16466" y="4780"/>
                  <a:pt x="16460" y="4779"/>
                </a:cubicBezTo>
                <a:close/>
                <a:moveTo>
                  <a:pt x="20604" y="5713"/>
                </a:moveTo>
                <a:cubicBezTo>
                  <a:pt x="20593" y="5704"/>
                  <a:pt x="20543" y="5749"/>
                  <a:pt x="20429" y="5864"/>
                </a:cubicBezTo>
                <a:cubicBezTo>
                  <a:pt x="20320" y="5973"/>
                  <a:pt x="20220" y="6094"/>
                  <a:pt x="20206" y="6133"/>
                </a:cubicBezTo>
                <a:lnTo>
                  <a:pt x="20181" y="6203"/>
                </a:lnTo>
                <a:lnTo>
                  <a:pt x="20247" y="6139"/>
                </a:lnTo>
                <a:cubicBezTo>
                  <a:pt x="20525" y="5869"/>
                  <a:pt x="20584" y="5804"/>
                  <a:pt x="20603" y="5739"/>
                </a:cubicBezTo>
                <a:cubicBezTo>
                  <a:pt x="20608" y="5725"/>
                  <a:pt x="20608" y="5716"/>
                  <a:pt x="20604" y="5713"/>
                </a:cubicBezTo>
                <a:close/>
                <a:moveTo>
                  <a:pt x="11311" y="6298"/>
                </a:moveTo>
                <a:cubicBezTo>
                  <a:pt x="11303" y="6309"/>
                  <a:pt x="11291" y="6366"/>
                  <a:pt x="11283" y="6425"/>
                </a:cubicBezTo>
                <a:cubicBezTo>
                  <a:pt x="11265" y="6556"/>
                  <a:pt x="11221" y="6584"/>
                  <a:pt x="11195" y="6481"/>
                </a:cubicBezTo>
                <a:cubicBezTo>
                  <a:pt x="11177" y="6408"/>
                  <a:pt x="11174" y="6409"/>
                  <a:pt x="11140" y="6530"/>
                </a:cubicBezTo>
                <a:cubicBezTo>
                  <a:pt x="11096" y="6687"/>
                  <a:pt x="11025" y="6690"/>
                  <a:pt x="11032" y="6535"/>
                </a:cubicBezTo>
                <a:lnTo>
                  <a:pt x="11036" y="6437"/>
                </a:lnTo>
                <a:lnTo>
                  <a:pt x="11005" y="6536"/>
                </a:lnTo>
                <a:cubicBezTo>
                  <a:pt x="10941" y="6741"/>
                  <a:pt x="10990" y="6841"/>
                  <a:pt x="11104" y="6739"/>
                </a:cubicBezTo>
                <a:cubicBezTo>
                  <a:pt x="11249" y="6611"/>
                  <a:pt x="11299" y="6712"/>
                  <a:pt x="11157" y="6846"/>
                </a:cubicBezTo>
                <a:cubicBezTo>
                  <a:pt x="11101" y="6900"/>
                  <a:pt x="11041" y="6974"/>
                  <a:pt x="11024" y="7011"/>
                </a:cubicBezTo>
                <a:cubicBezTo>
                  <a:pt x="11006" y="7048"/>
                  <a:pt x="10998" y="7080"/>
                  <a:pt x="11004" y="7080"/>
                </a:cubicBezTo>
                <a:cubicBezTo>
                  <a:pt x="11042" y="7080"/>
                  <a:pt x="11391" y="6710"/>
                  <a:pt x="11414" y="6646"/>
                </a:cubicBezTo>
                <a:lnTo>
                  <a:pt x="11441" y="6571"/>
                </a:lnTo>
                <a:lnTo>
                  <a:pt x="11380" y="6631"/>
                </a:lnTo>
                <a:cubicBezTo>
                  <a:pt x="11307" y="6703"/>
                  <a:pt x="11263" y="6663"/>
                  <a:pt x="11300" y="6559"/>
                </a:cubicBezTo>
                <a:cubicBezTo>
                  <a:pt x="11325" y="6489"/>
                  <a:pt x="11334" y="6263"/>
                  <a:pt x="11311" y="6298"/>
                </a:cubicBezTo>
                <a:close/>
                <a:moveTo>
                  <a:pt x="6288" y="6342"/>
                </a:moveTo>
                <a:cubicBezTo>
                  <a:pt x="6279" y="6322"/>
                  <a:pt x="6213" y="6376"/>
                  <a:pt x="6087" y="6507"/>
                </a:cubicBezTo>
                <a:cubicBezTo>
                  <a:pt x="5906" y="6695"/>
                  <a:pt x="5871" y="6742"/>
                  <a:pt x="5870" y="6793"/>
                </a:cubicBezTo>
                <a:cubicBezTo>
                  <a:pt x="5870" y="6824"/>
                  <a:pt x="6256" y="6438"/>
                  <a:pt x="6277" y="6387"/>
                </a:cubicBezTo>
                <a:cubicBezTo>
                  <a:pt x="6287" y="6363"/>
                  <a:pt x="6291" y="6349"/>
                  <a:pt x="6288" y="6342"/>
                </a:cubicBezTo>
                <a:close/>
                <a:moveTo>
                  <a:pt x="2571" y="6414"/>
                </a:moveTo>
                <a:cubicBezTo>
                  <a:pt x="2571" y="6378"/>
                  <a:pt x="2168" y="6798"/>
                  <a:pt x="2158" y="6845"/>
                </a:cubicBezTo>
                <a:cubicBezTo>
                  <a:pt x="2144" y="6907"/>
                  <a:pt x="2172" y="6889"/>
                  <a:pt x="2347" y="6714"/>
                </a:cubicBezTo>
                <a:cubicBezTo>
                  <a:pt x="2512" y="6550"/>
                  <a:pt x="2571" y="6469"/>
                  <a:pt x="2571" y="6414"/>
                </a:cubicBezTo>
                <a:close/>
                <a:moveTo>
                  <a:pt x="20340" y="6718"/>
                </a:moveTo>
                <a:cubicBezTo>
                  <a:pt x="20260" y="6718"/>
                  <a:pt x="20171" y="6810"/>
                  <a:pt x="20145" y="6921"/>
                </a:cubicBezTo>
                <a:cubicBezTo>
                  <a:pt x="20122" y="7020"/>
                  <a:pt x="20125" y="7034"/>
                  <a:pt x="20177" y="7091"/>
                </a:cubicBezTo>
                <a:cubicBezTo>
                  <a:pt x="20232" y="7151"/>
                  <a:pt x="20232" y="7154"/>
                  <a:pt x="20193" y="7219"/>
                </a:cubicBezTo>
                <a:cubicBezTo>
                  <a:pt x="20150" y="7292"/>
                  <a:pt x="20152" y="7293"/>
                  <a:pt x="20297" y="7189"/>
                </a:cubicBezTo>
                <a:cubicBezTo>
                  <a:pt x="20352" y="7150"/>
                  <a:pt x="20413" y="7108"/>
                  <a:pt x="20434" y="7099"/>
                </a:cubicBezTo>
                <a:cubicBezTo>
                  <a:pt x="20508" y="7065"/>
                  <a:pt x="20473" y="7013"/>
                  <a:pt x="20376" y="7013"/>
                </a:cubicBezTo>
                <a:cubicBezTo>
                  <a:pt x="20266" y="7013"/>
                  <a:pt x="20165" y="6967"/>
                  <a:pt x="20165" y="6915"/>
                </a:cubicBezTo>
                <a:cubicBezTo>
                  <a:pt x="20165" y="6852"/>
                  <a:pt x="20274" y="6800"/>
                  <a:pt x="20319" y="6842"/>
                </a:cubicBezTo>
                <a:cubicBezTo>
                  <a:pt x="20351" y="6872"/>
                  <a:pt x="20361" y="6868"/>
                  <a:pt x="20372" y="6828"/>
                </a:cubicBezTo>
                <a:cubicBezTo>
                  <a:pt x="20394" y="6742"/>
                  <a:pt x="20387" y="6718"/>
                  <a:pt x="20340" y="6718"/>
                </a:cubicBezTo>
                <a:close/>
                <a:moveTo>
                  <a:pt x="15277" y="6865"/>
                </a:moveTo>
                <a:cubicBezTo>
                  <a:pt x="15264" y="6846"/>
                  <a:pt x="14878" y="7265"/>
                  <a:pt x="14868" y="7309"/>
                </a:cubicBezTo>
                <a:cubicBezTo>
                  <a:pt x="14860" y="7346"/>
                  <a:pt x="14873" y="7342"/>
                  <a:pt x="14922" y="7294"/>
                </a:cubicBezTo>
                <a:cubicBezTo>
                  <a:pt x="14957" y="7260"/>
                  <a:pt x="15047" y="7175"/>
                  <a:pt x="15121" y="7105"/>
                </a:cubicBezTo>
                <a:cubicBezTo>
                  <a:pt x="15236" y="6996"/>
                  <a:pt x="15301" y="6898"/>
                  <a:pt x="15277" y="6865"/>
                </a:cubicBezTo>
                <a:close/>
                <a:moveTo>
                  <a:pt x="4199" y="7031"/>
                </a:moveTo>
                <a:cubicBezTo>
                  <a:pt x="4199" y="6976"/>
                  <a:pt x="3813" y="7353"/>
                  <a:pt x="3794" y="7427"/>
                </a:cubicBezTo>
                <a:cubicBezTo>
                  <a:pt x="3788" y="7453"/>
                  <a:pt x="3787" y="7474"/>
                  <a:pt x="3793" y="7474"/>
                </a:cubicBezTo>
                <a:cubicBezTo>
                  <a:pt x="3829" y="7474"/>
                  <a:pt x="4199" y="7070"/>
                  <a:pt x="4199" y="7031"/>
                </a:cubicBezTo>
                <a:close/>
                <a:moveTo>
                  <a:pt x="21192" y="7351"/>
                </a:moveTo>
                <a:cubicBezTo>
                  <a:pt x="21179" y="7339"/>
                  <a:pt x="21158" y="7380"/>
                  <a:pt x="21105" y="7502"/>
                </a:cubicBezTo>
                <a:lnTo>
                  <a:pt x="21025" y="7690"/>
                </a:lnTo>
                <a:lnTo>
                  <a:pt x="21058" y="7833"/>
                </a:lnTo>
                <a:cubicBezTo>
                  <a:pt x="21084" y="7947"/>
                  <a:pt x="21086" y="8014"/>
                  <a:pt x="21068" y="8160"/>
                </a:cubicBezTo>
                <a:cubicBezTo>
                  <a:pt x="21055" y="8262"/>
                  <a:pt x="21035" y="8357"/>
                  <a:pt x="21025" y="8373"/>
                </a:cubicBezTo>
                <a:cubicBezTo>
                  <a:pt x="21014" y="8389"/>
                  <a:pt x="20964" y="8319"/>
                  <a:pt x="20908" y="8209"/>
                </a:cubicBezTo>
                <a:cubicBezTo>
                  <a:pt x="20853" y="8103"/>
                  <a:pt x="20737" y="7917"/>
                  <a:pt x="20649" y="7794"/>
                </a:cubicBezTo>
                <a:cubicBezTo>
                  <a:pt x="20514" y="7603"/>
                  <a:pt x="20487" y="7577"/>
                  <a:pt x="20466" y="7619"/>
                </a:cubicBezTo>
                <a:cubicBezTo>
                  <a:pt x="20452" y="7647"/>
                  <a:pt x="20401" y="7674"/>
                  <a:pt x="20352" y="7679"/>
                </a:cubicBezTo>
                <a:lnTo>
                  <a:pt x="20264" y="7688"/>
                </a:lnTo>
                <a:lnTo>
                  <a:pt x="20264" y="7869"/>
                </a:lnTo>
                <a:lnTo>
                  <a:pt x="20264" y="8050"/>
                </a:lnTo>
                <a:lnTo>
                  <a:pt x="20413" y="8177"/>
                </a:lnTo>
                <a:cubicBezTo>
                  <a:pt x="20531" y="8279"/>
                  <a:pt x="20567" y="8299"/>
                  <a:pt x="20592" y="8267"/>
                </a:cubicBezTo>
                <a:cubicBezTo>
                  <a:pt x="20617" y="8237"/>
                  <a:pt x="20636" y="8239"/>
                  <a:pt x="20679" y="8281"/>
                </a:cubicBezTo>
                <a:cubicBezTo>
                  <a:pt x="20742" y="8343"/>
                  <a:pt x="20891" y="8605"/>
                  <a:pt x="20891" y="8654"/>
                </a:cubicBezTo>
                <a:cubicBezTo>
                  <a:pt x="20891" y="8696"/>
                  <a:pt x="20631" y="8988"/>
                  <a:pt x="20594" y="8988"/>
                </a:cubicBezTo>
                <a:cubicBezTo>
                  <a:pt x="20579" y="8988"/>
                  <a:pt x="20540" y="8959"/>
                  <a:pt x="20508" y="8921"/>
                </a:cubicBezTo>
                <a:lnTo>
                  <a:pt x="20451" y="8852"/>
                </a:lnTo>
                <a:lnTo>
                  <a:pt x="20451" y="9080"/>
                </a:lnTo>
                <a:cubicBezTo>
                  <a:pt x="20451" y="9205"/>
                  <a:pt x="20458" y="9317"/>
                  <a:pt x="20466" y="9329"/>
                </a:cubicBezTo>
                <a:cubicBezTo>
                  <a:pt x="20474" y="9341"/>
                  <a:pt x="20632" y="9350"/>
                  <a:pt x="20818" y="9350"/>
                </a:cubicBezTo>
                <a:lnTo>
                  <a:pt x="21154" y="9350"/>
                </a:lnTo>
                <a:lnTo>
                  <a:pt x="21154" y="9112"/>
                </a:lnTo>
                <a:cubicBezTo>
                  <a:pt x="21154" y="8950"/>
                  <a:pt x="21141" y="8830"/>
                  <a:pt x="21113" y="8738"/>
                </a:cubicBezTo>
                <a:cubicBezTo>
                  <a:pt x="21072" y="8603"/>
                  <a:pt x="21071" y="8600"/>
                  <a:pt x="21117" y="8490"/>
                </a:cubicBezTo>
                <a:cubicBezTo>
                  <a:pt x="21142" y="8430"/>
                  <a:pt x="21179" y="8290"/>
                  <a:pt x="21199" y="8182"/>
                </a:cubicBezTo>
                <a:cubicBezTo>
                  <a:pt x="21227" y="8034"/>
                  <a:pt x="21246" y="7987"/>
                  <a:pt x="21273" y="7994"/>
                </a:cubicBezTo>
                <a:cubicBezTo>
                  <a:pt x="21295" y="8000"/>
                  <a:pt x="21333" y="7947"/>
                  <a:pt x="21375" y="7849"/>
                </a:cubicBezTo>
                <a:cubicBezTo>
                  <a:pt x="21411" y="7763"/>
                  <a:pt x="21440" y="7682"/>
                  <a:pt x="21440" y="7670"/>
                </a:cubicBezTo>
                <a:cubicBezTo>
                  <a:pt x="21440" y="7658"/>
                  <a:pt x="21391" y="7603"/>
                  <a:pt x="21330" y="7546"/>
                </a:cubicBezTo>
                <a:cubicBezTo>
                  <a:pt x="21269" y="7490"/>
                  <a:pt x="21212" y="7414"/>
                  <a:pt x="21203" y="7378"/>
                </a:cubicBezTo>
                <a:cubicBezTo>
                  <a:pt x="21200" y="7364"/>
                  <a:pt x="21197" y="7354"/>
                  <a:pt x="21192" y="7351"/>
                </a:cubicBezTo>
                <a:close/>
                <a:moveTo>
                  <a:pt x="5834" y="7354"/>
                </a:moveTo>
                <a:lnTo>
                  <a:pt x="5775" y="7477"/>
                </a:lnTo>
                <a:cubicBezTo>
                  <a:pt x="5714" y="7605"/>
                  <a:pt x="5701" y="7702"/>
                  <a:pt x="5738" y="7757"/>
                </a:cubicBezTo>
                <a:cubicBezTo>
                  <a:pt x="5762" y="7794"/>
                  <a:pt x="5814" y="8189"/>
                  <a:pt x="5847" y="8591"/>
                </a:cubicBezTo>
                <a:cubicBezTo>
                  <a:pt x="5878" y="8970"/>
                  <a:pt x="5867" y="8988"/>
                  <a:pt x="5596" y="8988"/>
                </a:cubicBezTo>
                <a:cubicBezTo>
                  <a:pt x="5410" y="8988"/>
                  <a:pt x="5389" y="8982"/>
                  <a:pt x="5343" y="8907"/>
                </a:cubicBezTo>
                <a:cubicBezTo>
                  <a:pt x="5299" y="8838"/>
                  <a:pt x="5294" y="8804"/>
                  <a:pt x="5306" y="8677"/>
                </a:cubicBezTo>
                <a:cubicBezTo>
                  <a:pt x="5322" y="8496"/>
                  <a:pt x="5293" y="8484"/>
                  <a:pt x="5249" y="8652"/>
                </a:cubicBezTo>
                <a:cubicBezTo>
                  <a:pt x="5166" y="8966"/>
                  <a:pt x="5184" y="9177"/>
                  <a:pt x="5306" y="9288"/>
                </a:cubicBezTo>
                <a:cubicBezTo>
                  <a:pt x="5370" y="9347"/>
                  <a:pt x="5425" y="9350"/>
                  <a:pt x="6096" y="9350"/>
                </a:cubicBezTo>
                <a:lnTo>
                  <a:pt x="6815" y="9350"/>
                </a:lnTo>
                <a:lnTo>
                  <a:pt x="6904" y="9089"/>
                </a:lnTo>
                <a:cubicBezTo>
                  <a:pt x="6952" y="8945"/>
                  <a:pt x="6992" y="8800"/>
                  <a:pt x="6992" y="8770"/>
                </a:cubicBezTo>
                <a:cubicBezTo>
                  <a:pt x="6992" y="8612"/>
                  <a:pt x="6774" y="8350"/>
                  <a:pt x="6649" y="8357"/>
                </a:cubicBezTo>
                <a:cubicBezTo>
                  <a:pt x="6559" y="8362"/>
                  <a:pt x="6355" y="8500"/>
                  <a:pt x="6134" y="8703"/>
                </a:cubicBezTo>
                <a:cubicBezTo>
                  <a:pt x="6044" y="8786"/>
                  <a:pt x="5962" y="8842"/>
                  <a:pt x="5952" y="8828"/>
                </a:cubicBezTo>
                <a:cubicBezTo>
                  <a:pt x="5942" y="8814"/>
                  <a:pt x="5944" y="8736"/>
                  <a:pt x="5958" y="8655"/>
                </a:cubicBezTo>
                <a:cubicBezTo>
                  <a:pt x="5975" y="8554"/>
                  <a:pt x="5977" y="8438"/>
                  <a:pt x="5962" y="8279"/>
                </a:cubicBezTo>
                <a:cubicBezTo>
                  <a:pt x="5942" y="8062"/>
                  <a:pt x="5944" y="8047"/>
                  <a:pt x="5992" y="7985"/>
                </a:cubicBezTo>
                <a:cubicBezTo>
                  <a:pt x="6019" y="7948"/>
                  <a:pt x="6059" y="7877"/>
                  <a:pt x="6081" y="7824"/>
                </a:cubicBezTo>
                <a:cubicBezTo>
                  <a:pt x="6121" y="7729"/>
                  <a:pt x="6121" y="7728"/>
                  <a:pt x="6067" y="7678"/>
                </a:cubicBezTo>
                <a:cubicBezTo>
                  <a:pt x="6037" y="7649"/>
                  <a:pt x="5972" y="7564"/>
                  <a:pt x="5923" y="7490"/>
                </a:cubicBezTo>
                <a:lnTo>
                  <a:pt x="5834" y="7354"/>
                </a:lnTo>
                <a:close/>
                <a:moveTo>
                  <a:pt x="7378" y="7364"/>
                </a:moveTo>
                <a:cubicBezTo>
                  <a:pt x="7364" y="7360"/>
                  <a:pt x="7342" y="7398"/>
                  <a:pt x="7307" y="7458"/>
                </a:cubicBezTo>
                <a:cubicBezTo>
                  <a:pt x="7232" y="7586"/>
                  <a:pt x="7232" y="7593"/>
                  <a:pt x="7245" y="7803"/>
                </a:cubicBezTo>
                <a:cubicBezTo>
                  <a:pt x="7275" y="8277"/>
                  <a:pt x="7323" y="9015"/>
                  <a:pt x="7335" y="9178"/>
                </a:cubicBezTo>
                <a:lnTo>
                  <a:pt x="7347" y="9350"/>
                </a:lnTo>
                <a:lnTo>
                  <a:pt x="9280" y="9350"/>
                </a:lnTo>
                <a:lnTo>
                  <a:pt x="11213" y="9350"/>
                </a:lnTo>
                <a:lnTo>
                  <a:pt x="11248" y="9248"/>
                </a:lnTo>
                <a:lnTo>
                  <a:pt x="11284" y="9146"/>
                </a:lnTo>
                <a:lnTo>
                  <a:pt x="11347" y="9248"/>
                </a:lnTo>
                <a:lnTo>
                  <a:pt x="11410" y="9350"/>
                </a:lnTo>
                <a:lnTo>
                  <a:pt x="12287" y="9350"/>
                </a:lnTo>
                <a:lnTo>
                  <a:pt x="13166" y="9350"/>
                </a:lnTo>
                <a:lnTo>
                  <a:pt x="13190" y="9164"/>
                </a:lnTo>
                <a:cubicBezTo>
                  <a:pt x="13222" y="8931"/>
                  <a:pt x="13222" y="8721"/>
                  <a:pt x="13191" y="8428"/>
                </a:cubicBezTo>
                <a:lnTo>
                  <a:pt x="13168" y="8199"/>
                </a:lnTo>
                <a:lnTo>
                  <a:pt x="13258" y="8029"/>
                </a:lnTo>
                <a:cubicBezTo>
                  <a:pt x="13307" y="7936"/>
                  <a:pt x="13348" y="7849"/>
                  <a:pt x="13348" y="7833"/>
                </a:cubicBezTo>
                <a:cubicBezTo>
                  <a:pt x="13348" y="7818"/>
                  <a:pt x="13282" y="7744"/>
                  <a:pt x="13203" y="7668"/>
                </a:cubicBezTo>
                <a:cubicBezTo>
                  <a:pt x="13123" y="7593"/>
                  <a:pt x="13050" y="7502"/>
                  <a:pt x="13041" y="7465"/>
                </a:cubicBezTo>
                <a:cubicBezTo>
                  <a:pt x="13027" y="7408"/>
                  <a:pt x="13016" y="7422"/>
                  <a:pt x="12956" y="7580"/>
                </a:cubicBezTo>
                <a:cubicBezTo>
                  <a:pt x="12874" y="7794"/>
                  <a:pt x="12873" y="7796"/>
                  <a:pt x="12928" y="7884"/>
                </a:cubicBezTo>
                <a:cubicBezTo>
                  <a:pt x="12975" y="7958"/>
                  <a:pt x="13091" y="8731"/>
                  <a:pt x="13079" y="8886"/>
                </a:cubicBezTo>
                <a:lnTo>
                  <a:pt x="13073" y="8973"/>
                </a:lnTo>
                <a:lnTo>
                  <a:pt x="12283" y="8981"/>
                </a:lnTo>
                <a:cubicBezTo>
                  <a:pt x="11697" y="8987"/>
                  <a:pt x="11486" y="8979"/>
                  <a:pt x="11463" y="8950"/>
                </a:cubicBezTo>
                <a:cubicBezTo>
                  <a:pt x="11438" y="8919"/>
                  <a:pt x="11434" y="8857"/>
                  <a:pt x="11445" y="8661"/>
                </a:cubicBezTo>
                <a:lnTo>
                  <a:pt x="11459" y="8412"/>
                </a:lnTo>
                <a:lnTo>
                  <a:pt x="11381" y="8536"/>
                </a:lnTo>
                <a:cubicBezTo>
                  <a:pt x="11319" y="8633"/>
                  <a:pt x="11302" y="8685"/>
                  <a:pt x="11302" y="8784"/>
                </a:cubicBezTo>
                <a:cubicBezTo>
                  <a:pt x="11302" y="8853"/>
                  <a:pt x="11290" y="8928"/>
                  <a:pt x="11276" y="8950"/>
                </a:cubicBezTo>
                <a:cubicBezTo>
                  <a:pt x="11243" y="8999"/>
                  <a:pt x="9641" y="9008"/>
                  <a:pt x="9621" y="8959"/>
                </a:cubicBezTo>
                <a:cubicBezTo>
                  <a:pt x="9614" y="8943"/>
                  <a:pt x="9629" y="8875"/>
                  <a:pt x="9655" y="8810"/>
                </a:cubicBezTo>
                <a:cubicBezTo>
                  <a:pt x="9709" y="8674"/>
                  <a:pt x="9704" y="8483"/>
                  <a:pt x="9643" y="8345"/>
                </a:cubicBezTo>
                <a:cubicBezTo>
                  <a:pt x="9601" y="8250"/>
                  <a:pt x="9510" y="8239"/>
                  <a:pt x="9411" y="8315"/>
                </a:cubicBezTo>
                <a:cubicBezTo>
                  <a:pt x="9278" y="8418"/>
                  <a:pt x="9076" y="8700"/>
                  <a:pt x="9034" y="8845"/>
                </a:cubicBezTo>
                <a:lnTo>
                  <a:pt x="8991" y="8988"/>
                </a:lnTo>
                <a:lnTo>
                  <a:pt x="8291" y="8988"/>
                </a:lnTo>
                <a:cubicBezTo>
                  <a:pt x="7655" y="8988"/>
                  <a:pt x="7586" y="8984"/>
                  <a:pt x="7546" y="8932"/>
                </a:cubicBezTo>
                <a:cubicBezTo>
                  <a:pt x="7499" y="8871"/>
                  <a:pt x="7482" y="8706"/>
                  <a:pt x="7431" y="7836"/>
                </a:cubicBezTo>
                <a:cubicBezTo>
                  <a:pt x="7410" y="7497"/>
                  <a:pt x="7403" y="7372"/>
                  <a:pt x="7378" y="7364"/>
                </a:cubicBezTo>
                <a:close/>
                <a:moveTo>
                  <a:pt x="2499" y="7508"/>
                </a:moveTo>
                <a:cubicBezTo>
                  <a:pt x="2496" y="7477"/>
                  <a:pt x="2462" y="7520"/>
                  <a:pt x="2411" y="7623"/>
                </a:cubicBezTo>
                <a:cubicBezTo>
                  <a:pt x="2331" y="7780"/>
                  <a:pt x="2328" y="7795"/>
                  <a:pt x="2339" y="7985"/>
                </a:cubicBezTo>
                <a:cubicBezTo>
                  <a:pt x="2346" y="8093"/>
                  <a:pt x="2368" y="8340"/>
                  <a:pt x="2388" y="8532"/>
                </a:cubicBezTo>
                <a:cubicBezTo>
                  <a:pt x="2408" y="8723"/>
                  <a:pt x="2418" y="8905"/>
                  <a:pt x="2411" y="8935"/>
                </a:cubicBezTo>
                <a:cubicBezTo>
                  <a:pt x="2398" y="8984"/>
                  <a:pt x="2321" y="8988"/>
                  <a:pt x="1583" y="8988"/>
                </a:cubicBezTo>
                <a:lnTo>
                  <a:pt x="769" y="8988"/>
                </a:lnTo>
                <a:lnTo>
                  <a:pt x="703" y="9161"/>
                </a:lnTo>
                <a:cubicBezTo>
                  <a:pt x="628" y="9357"/>
                  <a:pt x="638" y="9383"/>
                  <a:pt x="786" y="9384"/>
                </a:cubicBezTo>
                <a:cubicBezTo>
                  <a:pt x="889" y="9385"/>
                  <a:pt x="977" y="9439"/>
                  <a:pt x="1039" y="9541"/>
                </a:cubicBezTo>
                <a:cubicBezTo>
                  <a:pt x="1085" y="9617"/>
                  <a:pt x="1084" y="9618"/>
                  <a:pt x="922" y="9700"/>
                </a:cubicBezTo>
                <a:cubicBezTo>
                  <a:pt x="759" y="9783"/>
                  <a:pt x="413" y="9785"/>
                  <a:pt x="314" y="9705"/>
                </a:cubicBezTo>
                <a:cubicBezTo>
                  <a:pt x="221" y="9629"/>
                  <a:pt x="130" y="9463"/>
                  <a:pt x="130" y="9364"/>
                </a:cubicBezTo>
                <a:cubicBezTo>
                  <a:pt x="130" y="9259"/>
                  <a:pt x="200" y="9054"/>
                  <a:pt x="287" y="8906"/>
                </a:cubicBezTo>
                <a:cubicBezTo>
                  <a:pt x="325" y="8841"/>
                  <a:pt x="349" y="8778"/>
                  <a:pt x="340" y="8765"/>
                </a:cubicBezTo>
                <a:cubicBezTo>
                  <a:pt x="314" y="8728"/>
                  <a:pt x="138" y="9040"/>
                  <a:pt x="74" y="9237"/>
                </a:cubicBezTo>
                <a:cubicBezTo>
                  <a:pt x="-71" y="9680"/>
                  <a:pt x="-1" y="9969"/>
                  <a:pt x="275" y="10073"/>
                </a:cubicBezTo>
                <a:cubicBezTo>
                  <a:pt x="472" y="10147"/>
                  <a:pt x="835" y="10040"/>
                  <a:pt x="1019" y="9852"/>
                </a:cubicBezTo>
                <a:cubicBezTo>
                  <a:pt x="1066" y="9803"/>
                  <a:pt x="1142" y="9675"/>
                  <a:pt x="1186" y="9566"/>
                </a:cubicBezTo>
                <a:lnTo>
                  <a:pt x="1267" y="9367"/>
                </a:lnTo>
                <a:lnTo>
                  <a:pt x="1800" y="9358"/>
                </a:lnTo>
                <a:lnTo>
                  <a:pt x="2335" y="9350"/>
                </a:lnTo>
                <a:lnTo>
                  <a:pt x="2378" y="9266"/>
                </a:lnTo>
                <a:cubicBezTo>
                  <a:pt x="2412" y="9201"/>
                  <a:pt x="2428" y="9192"/>
                  <a:pt x="2452" y="9222"/>
                </a:cubicBezTo>
                <a:cubicBezTo>
                  <a:pt x="2469" y="9243"/>
                  <a:pt x="2483" y="9281"/>
                  <a:pt x="2483" y="9306"/>
                </a:cubicBezTo>
                <a:cubicBezTo>
                  <a:pt x="2483" y="9345"/>
                  <a:pt x="2633" y="9350"/>
                  <a:pt x="3423" y="9343"/>
                </a:cubicBezTo>
                <a:lnTo>
                  <a:pt x="4364" y="9335"/>
                </a:lnTo>
                <a:lnTo>
                  <a:pt x="4423" y="9170"/>
                </a:lnTo>
                <a:cubicBezTo>
                  <a:pt x="4456" y="9080"/>
                  <a:pt x="4484" y="8997"/>
                  <a:pt x="4484" y="8988"/>
                </a:cubicBezTo>
                <a:cubicBezTo>
                  <a:pt x="4485" y="8979"/>
                  <a:pt x="4361" y="8977"/>
                  <a:pt x="4210" y="8982"/>
                </a:cubicBezTo>
                <a:lnTo>
                  <a:pt x="3934" y="8993"/>
                </a:lnTo>
                <a:lnTo>
                  <a:pt x="3821" y="8831"/>
                </a:lnTo>
                <a:cubicBezTo>
                  <a:pt x="3697" y="8654"/>
                  <a:pt x="3691" y="8585"/>
                  <a:pt x="3796" y="8524"/>
                </a:cubicBezTo>
                <a:cubicBezTo>
                  <a:pt x="3898" y="8465"/>
                  <a:pt x="4179" y="8505"/>
                  <a:pt x="4272" y="8591"/>
                </a:cubicBezTo>
                <a:cubicBezTo>
                  <a:pt x="4374" y="8685"/>
                  <a:pt x="4378" y="8633"/>
                  <a:pt x="4286" y="8417"/>
                </a:cubicBezTo>
                <a:cubicBezTo>
                  <a:pt x="4238" y="8304"/>
                  <a:pt x="4192" y="8242"/>
                  <a:pt x="4119" y="8194"/>
                </a:cubicBezTo>
                <a:cubicBezTo>
                  <a:pt x="4023" y="8130"/>
                  <a:pt x="4013" y="8129"/>
                  <a:pt x="3924" y="8180"/>
                </a:cubicBezTo>
                <a:cubicBezTo>
                  <a:pt x="3866" y="8213"/>
                  <a:pt x="3779" y="8314"/>
                  <a:pt x="3696" y="8443"/>
                </a:cubicBezTo>
                <a:cubicBezTo>
                  <a:pt x="3570" y="8641"/>
                  <a:pt x="3548" y="8700"/>
                  <a:pt x="3534" y="8891"/>
                </a:cubicBezTo>
                <a:lnTo>
                  <a:pt x="3528" y="8973"/>
                </a:lnTo>
                <a:lnTo>
                  <a:pt x="3079" y="8981"/>
                </a:lnTo>
                <a:cubicBezTo>
                  <a:pt x="2832" y="8986"/>
                  <a:pt x="2621" y="8978"/>
                  <a:pt x="2611" y="8962"/>
                </a:cubicBezTo>
                <a:cubicBezTo>
                  <a:pt x="2600" y="8947"/>
                  <a:pt x="2572" y="8625"/>
                  <a:pt x="2548" y="8246"/>
                </a:cubicBezTo>
                <a:cubicBezTo>
                  <a:pt x="2525" y="7867"/>
                  <a:pt x="2503" y="7535"/>
                  <a:pt x="2499" y="7508"/>
                </a:cubicBezTo>
                <a:close/>
                <a:moveTo>
                  <a:pt x="13864" y="7539"/>
                </a:moveTo>
                <a:cubicBezTo>
                  <a:pt x="13852" y="7538"/>
                  <a:pt x="13814" y="7614"/>
                  <a:pt x="13779" y="7707"/>
                </a:cubicBezTo>
                <a:lnTo>
                  <a:pt x="13715" y="7875"/>
                </a:lnTo>
                <a:lnTo>
                  <a:pt x="13764" y="8506"/>
                </a:lnTo>
                <a:cubicBezTo>
                  <a:pt x="13791" y="8853"/>
                  <a:pt x="13819" y="9174"/>
                  <a:pt x="13826" y="9219"/>
                </a:cubicBezTo>
                <a:cubicBezTo>
                  <a:pt x="13838" y="9296"/>
                  <a:pt x="13842" y="9292"/>
                  <a:pt x="13884" y="9153"/>
                </a:cubicBezTo>
                <a:cubicBezTo>
                  <a:pt x="13923" y="9027"/>
                  <a:pt x="13930" y="8949"/>
                  <a:pt x="13926" y="8611"/>
                </a:cubicBezTo>
                <a:cubicBezTo>
                  <a:pt x="13921" y="8061"/>
                  <a:pt x="13890" y="7539"/>
                  <a:pt x="13864" y="7539"/>
                </a:cubicBezTo>
                <a:close/>
                <a:moveTo>
                  <a:pt x="11242" y="7600"/>
                </a:moveTo>
                <a:lnTo>
                  <a:pt x="11163" y="7705"/>
                </a:lnTo>
                <a:cubicBezTo>
                  <a:pt x="11067" y="7830"/>
                  <a:pt x="11063" y="7876"/>
                  <a:pt x="11140" y="7966"/>
                </a:cubicBezTo>
                <a:cubicBezTo>
                  <a:pt x="11215" y="8055"/>
                  <a:pt x="11276" y="8050"/>
                  <a:pt x="11357" y="7951"/>
                </a:cubicBezTo>
                <a:lnTo>
                  <a:pt x="11423" y="7870"/>
                </a:lnTo>
                <a:lnTo>
                  <a:pt x="11333" y="7736"/>
                </a:lnTo>
                <a:lnTo>
                  <a:pt x="11242" y="7600"/>
                </a:lnTo>
                <a:close/>
                <a:moveTo>
                  <a:pt x="9427" y="7676"/>
                </a:moveTo>
                <a:cubicBezTo>
                  <a:pt x="9402" y="7679"/>
                  <a:pt x="9382" y="7702"/>
                  <a:pt x="9351" y="7745"/>
                </a:cubicBezTo>
                <a:lnTo>
                  <a:pt x="9299" y="7818"/>
                </a:lnTo>
                <a:lnTo>
                  <a:pt x="9206" y="7745"/>
                </a:lnTo>
                <a:cubicBezTo>
                  <a:pt x="9087" y="7650"/>
                  <a:pt x="9071" y="7652"/>
                  <a:pt x="9015" y="7769"/>
                </a:cubicBezTo>
                <a:lnTo>
                  <a:pt x="8969" y="7867"/>
                </a:lnTo>
                <a:lnTo>
                  <a:pt x="9052" y="7933"/>
                </a:lnTo>
                <a:cubicBezTo>
                  <a:pt x="9157" y="8016"/>
                  <a:pt x="9152" y="8016"/>
                  <a:pt x="9212" y="7920"/>
                </a:cubicBezTo>
                <a:lnTo>
                  <a:pt x="9262" y="7839"/>
                </a:lnTo>
                <a:lnTo>
                  <a:pt x="9374" y="7925"/>
                </a:lnTo>
                <a:lnTo>
                  <a:pt x="9486" y="8009"/>
                </a:lnTo>
                <a:lnTo>
                  <a:pt x="9536" y="7920"/>
                </a:lnTo>
                <a:cubicBezTo>
                  <a:pt x="9601" y="7806"/>
                  <a:pt x="9600" y="7782"/>
                  <a:pt x="9522" y="7722"/>
                </a:cubicBezTo>
                <a:cubicBezTo>
                  <a:pt x="9478" y="7688"/>
                  <a:pt x="9451" y="7673"/>
                  <a:pt x="9427" y="7676"/>
                </a:cubicBezTo>
                <a:close/>
                <a:moveTo>
                  <a:pt x="15372" y="8052"/>
                </a:moveTo>
                <a:cubicBezTo>
                  <a:pt x="15363" y="8044"/>
                  <a:pt x="15335" y="8104"/>
                  <a:pt x="15309" y="8185"/>
                </a:cubicBezTo>
                <a:lnTo>
                  <a:pt x="15261" y="8333"/>
                </a:lnTo>
                <a:lnTo>
                  <a:pt x="15309" y="8605"/>
                </a:lnTo>
                <a:cubicBezTo>
                  <a:pt x="15335" y="8755"/>
                  <a:pt x="15351" y="8902"/>
                  <a:pt x="15343" y="8933"/>
                </a:cubicBezTo>
                <a:cubicBezTo>
                  <a:pt x="15330" y="8982"/>
                  <a:pt x="15292" y="8988"/>
                  <a:pt x="15057" y="8988"/>
                </a:cubicBezTo>
                <a:cubicBezTo>
                  <a:pt x="14755" y="8988"/>
                  <a:pt x="14733" y="8975"/>
                  <a:pt x="14732" y="8793"/>
                </a:cubicBezTo>
                <a:cubicBezTo>
                  <a:pt x="14732" y="8704"/>
                  <a:pt x="14726" y="8689"/>
                  <a:pt x="14711" y="8729"/>
                </a:cubicBezTo>
                <a:cubicBezTo>
                  <a:pt x="14681" y="8805"/>
                  <a:pt x="14637" y="9239"/>
                  <a:pt x="14653" y="9300"/>
                </a:cubicBezTo>
                <a:cubicBezTo>
                  <a:pt x="14664" y="9344"/>
                  <a:pt x="14713" y="9350"/>
                  <a:pt x="14963" y="9350"/>
                </a:cubicBezTo>
                <a:lnTo>
                  <a:pt x="15260" y="9350"/>
                </a:lnTo>
                <a:lnTo>
                  <a:pt x="15307" y="9213"/>
                </a:lnTo>
                <a:cubicBezTo>
                  <a:pt x="15352" y="9082"/>
                  <a:pt x="15356" y="9079"/>
                  <a:pt x="15385" y="9140"/>
                </a:cubicBezTo>
                <a:cubicBezTo>
                  <a:pt x="15403" y="9175"/>
                  <a:pt x="15423" y="9236"/>
                  <a:pt x="15429" y="9277"/>
                </a:cubicBezTo>
                <a:lnTo>
                  <a:pt x="15442" y="9350"/>
                </a:lnTo>
                <a:lnTo>
                  <a:pt x="17202" y="9350"/>
                </a:lnTo>
                <a:lnTo>
                  <a:pt x="18962" y="9350"/>
                </a:lnTo>
                <a:lnTo>
                  <a:pt x="19130" y="9231"/>
                </a:lnTo>
                <a:lnTo>
                  <a:pt x="19296" y="9112"/>
                </a:lnTo>
                <a:lnTo>
                  <a:pt x="19542" y="9130"/>
                </a:lnTo>
                <a:lnTo>
                  <a:pt x="19789" y="9147"/>
                </a:lnTo>
                <a:lnTo>
                  <a:pt x="19844" y="9039"/>
                </a:lnTo>
                <a:cubicBezTo>
                  <a:pt x="19875" y="8979"/>
                  <a:pt x="19902" y="8914"/>
                  <a:pt x="19905" y="8894"/>
                </a:cubicBezTo>
                <a:cubicBezTo>
                  <a:pt x="19909" y="8873"/>
                  <a:pt x="19838" y="8818"/>
                  <a:pt x="19747" y="8771"/>
                </a:cubicBezTo>
                <a:cubicBezTo>
                  <a:pt x="19656" y="8725"/>
                  <a:pt x="19483" y="8607"/>
                  <a:pt x="19360" y="8509"/>
                </a:cubicBezTo>
                <a:cubicBezTo>
                  <a:pt x="19051" y="8260"/>
                  <a:pt x="18934" y="8271"/>
                  <a:pt x="18780" y="8562"/>
                </a:cubicBezTo>
                <a:cubicBezTo>
                  <a:pt x="18704" y="8704"/>
                  <a:pt x="18703" y="8754"/>
                  <a:pt x="18777" y="8695"/>
                </a:cubicBezTo>
                <a:cubicBezTo>
                  <a:pt x="18801" y="8675"/>
                  <a:pt x="18850" y="8660"/>
                  <a:pt x="18887" y="8660"/>
                </a:cubicBezTo>
                <a:cubicBezTo>
                  <a:pt x="18963" y="8660"/>
                  <a:pt x="19171" y="8774"/>
                  <a:pt x="19217" y="8840"/>
                </a:cubicBezTo>
                <a:cubicBezTo>
                  <a:pt x="19242" y="8878"/>
                  <a:pt x="19236" y="8892"/>
                  <a:pt x="19179" y="8936"/>
                </a:cubicBezTo>
                <a:cubicBezTo>
                  <a:pt x="19119" y="8983"/>
                  <a:pt x="18916" y="8988"/>
                  <a:pt x="17341" y="8988"/>
                </a:cubicBezTo>
                <a:lnTo>
                  <a:pt x="15569" y="8988"/>
                </a:lnTo>
                <a:lnTo>
                  <a:pt x="15539" y="8915"/>
                </a:lnTo>
                <a:cubicBezTo>
                  <a:pt x="15522" y="8874"/>
                  <a:pt x="15482" y="8666"/>
                  <a:pt x="15449" y="8454"/>
                </a:cubicBezTo>
                <a:cubicBezTo>
                  <a:pt x="15416" y="8241"/>
                  <a:pt x="15381" y="8060"/>
                  <a:pt x="15372" y="8052"/>
                </a:cubicBezTo>
                <a:close/>
                <a:moveTo>
                  <a:pt x="19235" y="9609"/>
                </a:moveTo>
                <a:lnTo>
                  <a:pt x="19147" y="9740"/>
                </a:lnTo>
                <a:lnTo>
                  <a:pt x="19059" y="9871"/>
                </a:lnTo>
                <a:lnTo>
                  <a:pt x="19166" y="9955"/>
                </a:lnTo>
                <a:cubicBezTo>
                  <a:pt x="19226" y="10002"/>
                  <a:pt x="19279" y="10040"/>
                  <a:pt x="19285" y="10041"/>
                </a:cubicBezTo>
                <a:cubicBezTo>
                  <a:pt x="19290" y="10042"/>
                  <a:pt x="19332" y="9988"/>
                  <a:pt x="19378" y="9922"/>
                </a:cubicBezTo>
                <a:lnTo>
                  <a:pt x="19460" y="9800"/>
                </a:lnTo>
                <a:lnTo>
                  <a:pt x="19348" y="9705"/>
                </a:lnTo>
                <a:lnTo>
                  <a:pt x="19235" y="9609"/>
                </a:lnTo>
                <a:close/>
                <a:moveTo>
                  <a:pt x="19475" y="10735"/>
                </a:moveTo>
                <a:cubicBezTo>
                  <a:pt x="19460" y="10729"/>
                  <a:pt x="19413" y="10770"/>
                  <a:pt x="19314" y="10868"/>
                </a:cubicBezTo>
                <a:cubicBezTo>
                  <a:pt x="19153" y="11028"/>
                  <a:pt x="19067" y="11145"/>
                  <a:pt x="19065" y="11204"/>
                </a:cubicBezTo>
                <a:cubicBezTo>
                  <a:pt x="19064" y="11255"/>
                  <a:pt x="19472" y="10814"/>
                  <a:pt x="19480" y="10756"/>
                </a:cubicBezTo>
                <a:cubicBezTo>
                  <a:pt x="19481" y="10745"/>
                  <a:pt x="19480" y="10737"/>
                  <a:pt x="19475" y="10735"/>
                </a:cubicBezTo>
                <a:close/>
                <a:moveTo>
                  <a:pt x="13837" y="12236"/>
                </a:moveTo>
                <a:lnTo>
                  <a:pt x="13771" y="12301"/>
                </a:lnTo>
                <a:cubicBezTo>
                  <a:pt x="13493" y="12570"/>
                  <a:pt x="13435" y="12635"/>
                  <a:pt x="13415" y="12701"/>
                </a:cubicBezTo>
                <a:cubicBezTo>
                  <a:pt x="13397" y="12759"/>
                  <a:pt x="13435" y="12734"/>
                  <a:pt x="13589" y="12579"/>
                </a:cubicBezTo>
                <a:cubicBezTo>
                  <a:pt x="13698" y="12470"/>
                  <a:pt x="13798" y="12348"/>
                  <a:pt x="13812" y="12308"/>
                </a:cubicBezTo>
                <a:lnTo>
                  <a:pt x="13837" y="12236"/>
                </a:lnTo>
                <a:close/>
                <a:moveTo>
                  <a:pt x="12072" y="12736"/>
                </a:moveTo>
                <a:cubicBezTo>
                  <a:pt x="12072" y="12700"/>
                  <a:pt x="11692" y="13097"/>
                  <a:pt x="11670" y="13156"/>
                </a:cubicBezTo>
                <a:cubicBezTo>
                  <a:pt x="11641" y="13232"/>
                  <a:pt x="11667" y="13213"/>
                  <a:pt x="11847" y="13034"/>
                </a:cubicBezTo>
                <a:cubicBezTo>
                  <a:pt x="12012" y="12870"/>
                  <a:pt x="12072" y="12791"/>
                  <a:pt x="12072" y="12736"/>
                </a:cubicBezTo>
                <a:close/>
                <a:moveTo>
                  <a:pt x="1260" y="12817"/>
                </a:moveTo>
                <a:cubicBezTo>
                  <a:pt x="1253" y="12828"/>
                  <a:pt x="1241" y="12883"/>
                  <a:pt x="1233" y="12939"/>
                </a:cubicBezTo>
                <a:cubicBezTo>
                  <a:pt x="1216" y="13061"/>
                  <a:pt x="1184" y="13074"/>
                  <a:pt x="1149" y="12973"/>
                </a:cubicBezTo>
                <a:lnTo>
                  <a:pt x="1125" y="12899"/>
                </a:lnTo>
                <a:lnTo>
                  <a:pt x="1108" y="12977"/>
                </a:lnTo>
                <a:cubicBezTo>
                  <a:pt x="1083" y="13102"/>
                  <a:pt x="1030" y="13176"/>
                  <a:pt x="996" y="13135"/>
                </a:cubicBezTo>
                <a:cubicBezTo>
                  <a:pt x="976" y="13109"/>
                  <a:pt x="974" y="13075"/>
                  <a:pt x="989" y="13011"/>
                </a:cubicBezTo>
                <a:cubicBezTo>
                  <a:pt x="1009" y="12928"/>
                  <a:pt x="1008" y="12927"/>
                  <a:pt x="977" y="12987"/>
                </a:cubicBezTo>
                <a:cubicBezTo>
                  <a:pt x="939" y="13059"/>
                  <a:pt x="932" y="13254"/>
                  <a:pt x="967" y="13286"/>
                </a:cubicBezTo>
                <a:cubicBezTo>
                  <a:pt x="979" y="13298"/>
                  <a:pt x="1024" y="13276"/>
                  <a:pt x="1067" y="13239"/>
                </a:cubicBezTo>
                <a:cubicBezTo>
                  <a:pt x="1109" y="13201"/>
                  <a:pt x="1163" y="13170"/>
                  <a:pt x="1186" y="13170"/>
                </a:cubicBezTo>
                <a:cubicBezTo>
                  <a:pt x="1269" y="13170"/>
                  <a:pt x="1250" y="13235"/>
                  <a:pt x="1137" y="13336"/>
                </a:cubicBezTo>
                <a:cubicBezTo>
                  <a:pt x="1073" y="13394"/>
                  <a:pt x="1003" y="13475"/>
                  <a:pt x="981" y="13518"/>
                </a:cubicBezTo>
                <a:cubicBezTo>
                  <a:pt x="959" y="13562"/>
                  <a:pt x="947" y="13598"/>
                  <a:pt x="953" y="13598"/>
                </a:cubicBezTo>
                <a:cubicBezTo>
                  <a:pt x="989" y="13598"/>
                  <a:pt x="1342" y="13225"/>
                  <a:pt x="1364" y="13164"/>
                </a:cubicBezTo>
                <a:lnTo>
                  <a:pt x="1390" y="13090"/>
                </a:lnTo>
                <a:lnTo>
                  <a:pt x="1330" y="13150"/>
                </a:lnTo>
                <a:cubicBezTo>
                  <a:pt x="1257" y="13222"/>
                  <a:pt x="1212" y="13181"/>
                  <a:pt x="1249" y="13077"/>
                </a:cubicBezTo>
                <a:cubicBezTo>
                  <a:pt x="1274" y="13007"/>
                  <a:pt x="1284" y="12782"/>
                  <a:pt x="1260" y="12817"/>
                </a:cubicBezTo>
                <a:close/>
                <a:moveTo>
                  <a:pt x="8837" y="13039"/>
                </a:moveTo>
                <a:cubicBezTo>
                  <a:pt x="8829" y="13039"/>
                  <a:pt x="8789" y="13116"/>
                  <a:pt x="8746" y="13213"/>
                </a:cubicBezTo>
                <a:cubicBezTo>
                  <a:pt x="8675" y="13372"/>
                  <a:pt x="8671" y="13394"/>
                  <a:pt x="8698" y="13468"/>
                </a:cubicBezTo>
                <a:cubicBezTo>
                  <a:pt x="8737" y="13574"/>
                  <a:pt x="8737" y="13836"/>
                  <a:pt x="8697" y="13978"/>
                </a:cubicBezTo>
                <a:cubicBezTo>
                  <a:pt x="8679" y="14041"/>
                  <a:pt x="8661" y="14093"/>
                  <a:pt x="8656" y="14093"/>
                </a:cubicBezTo>
                <a:cubicBezTo>
                  <a:pt x="8651" y="14093"/>
                  <a:pt x="8620" y="14029"/>
                  <a:pt x="8586" y="13952"/>
                </a:cubicBezTo>
                <a:cubicBezTo>
                  <a:pt x="8514" y="13790"/>
                  <a:pt x="8285" y="13425"/>
                  <a:pt x="8194" y="13327"/>
                </a:cubicBezTo>
                <a:cubicBezTo>
                  <a:pt x="8143" y="13272"/>
                  <a:pt x="8127" y="13267"/>
                  <a:pt x="8112" y="13304"/>
                </a:cubicBezTo>
                <a:cubicBezTo>
                  <a:pt x="8101" y="13332"/>
                  <a:pt x="8064" y="13346"/>
                  <a:pt x="8015" y="13339"/>
                </a:cubicBezTo>
                <a:cubicBezTo>
                  <a:pt x="7948" y="13331"/>
                  <a:pt x="7934" y="13343"/>
                  <a:pt x="7915" y="13417"/>
                </a:cubicBezTo>
                <a:cubicBezTo>
                  <a:pt x="7882" y="13549"/>
                  <a:pt x="7889" y="13680"/>
                  <a:pt x="7932" y="13737"/>
                </a:cubicBezTo>
                <a:cubicBezTo>
                  <a:pt x="7953" y="13765"/>
                  <a:pt x="8028" y="13836"/>
                  <a:pt x="8099" y="13896"/>
                </a:cubicBezTo>
                <a:cubicBezTo>
                  <a:pt x="8216" y="13993"/>
                  <a:pt x="8230" y="13998"/>
                  <a:pt x="8249" y="13948"/>
                </a:cubicBezTo>
                <a:cubicBezTo>
                  <a:pt x="8268" y="13897"/>
                  <a:pt x="8279" y="13903"/>
                  <a:pt x="8351" y="13998"/>
                </a:cubicBezTo>
                <a:cubicBezTo>
                  <a:pt x="8396" y="14056"/>
                  <a:pt x="8461" y="14157"/>
                  <a:pt x="8495" y="14221"/>
                </a:cubicBezTo>
                <a:lnTo>
                  <a:pt x="8557" y="14339"/>
                </a:lnTo>
                <a:lnTo>
                  <a:pt x="8484" y="14433"/>
                </a:lnTo>
                <a:cubicBezTo>
                  <a:pt x="8315" y="14650"/>
                  <a:pt x="8212" y="14701"/>
                  <a:pt x="8155" y="14598"/>
                </a:cubicBezTo>
                <a:cubicBezTo>
                  <a:pt x="8129" y="14551"/>
                  <a:pt x="8125" y="14552"/>
                  <a:pt x="8110" y="14608"/>
                </a:cubicBezTo>
                <a:cubicBezTo>
                  <a:pt x="8086" y="14699"/>
                  <a:pt x="8089" y="14911"/>
                  <a:pt x="8114" y="14983"/>
                </a:cubicBezTo>
                <a:cubicBezTo>
                  <a:pt x="8135" y="15042"/>
                  <a:pt x="8163" y="15046"/>
                  <a:pt x="8463" y="15046"/>
                </a:cubicBezTo>
                <a:lnTo>
                  <a:pt x="8790" y="15046"/>
                </a:lnTo>
                <a:lnTo>
                  <a:pt x="8803" y="14944"/>
                </a:lnTo>
                <a:cubicBezTo>
                  <a:pt x="8826" y="14775"/>
                  <a:pt x="8818" y="14646"/>
                  <a:pt x="8775" y="14456"/>
                </a:cubicBezTo>
                <a:lnTo>
                  <a:pt x="8733" y="14276"/>
                </a:lnTo>
                <a:lnTo>
                  <a:pt x="8786" y="14119"/>
                </a:lnTo>
                <a:cubicBezTo>
                  <a:pt x="8815" y="14032"/>
                  <a:pt x="8848" y="13905"/>
                  <a:pt x="8857" y="13838"/>
                </a:cubicBezTo>
                <a:cubicBezTo>
                  <a:pt x="8868" y="13761"/>
                  <a:pt x="8892" y="13701"/>
                  <a:pt x="8922" y="13679"/>
                </a:cubicBezTo>
                <a:cubicBezTo>
                  <a:pt x="8972" y="13641"/>
                  <a:pt x="9035" y="13533"/>
                  <a:pt x="9078" y="13411"/>
                </a:cubicBezTo>
                <a:cubicBezTo>
                  <a:pt x="9100" y="13347"/>
                  <a:pt x="9093" y="13333"/>
                  <a:pt x="9003" y="13254"/>
                </a:cubicBezTo>
                <a:cubicBezTo>
                  <a:pt x="8949" y="13206"/>
                  <a:pt x="8891" y="13138"/>
                  <a:pt x="8877" y="13103"/>
                </a:cubicBezTo>
                <a:cubicBezTo>
                  <a:pt x="8862" y="13068"/>
                  <a:pt x="8844" y="13039"/>
                  <a:pt x="8837" y="13039"/>
                </a:cubicBezTo>
                <a:close/>
                <a:moveTo>
                  <a:pt x="20511" y="13109"/>
                </a:moveTo>
                <a:cubicBezTo>
                  <a:pt x="20497" y="13093"/>
                  <a:pt x="20465" y="13155"/>
                  <a:pt x="20413" y="13297"/>
                </a:cubicBezTo>
                <a:lnTo>
                  <a:pt x="20342" y="13489"/>
                </a:lnTo>
                <a:lnTo>
                  <a:pt x="20394" y="13563"/>
                </a:lnTo>
                <a:cubicBezTo>
                  <a:pt x="20423" y="13603"/>
                  <a:pt x="20451" y="13682"/>
                  <a:pt x="20458" y="13740"/>
                </a:cubicBezTo>
                <a:cubicBezTo>
                  <a:pt x="20537" y="14367"/>
                  <a:pt x="20555" y="14572"/>
                  <a:pt x="20536" y="14626"/>
                </a:cubicBezTo>
                <a:cubicBezTo>
                  <a:pt x="20516" y="14681"/>
                  <a:pt x="20468" y="14684"/>
                  <a:pt x="19846" y="14684"/>
                </a:cubicBezTo>
                <a:lnTo>
                  <a:pt x="19178" y="14684"/>
                </a:lnTo>
                <a:lnTo>
                  <a:pt x="19123" y="14575"/>
                </a:lnTo>
                <a:cubicBezTo>
                  <a:pt x="19053" y="14439"/>
                  <a:pt x="18999" y="14252"/>
                  <a:pt x="18999" y="14143"/>
                </a:cubicBezTo>
                <a:cubicBezTo>
                  <a:pt x="18999" y="14074"/>
                  <a:pt x="18989" y="14059"/>
                  <a:pt x="18939" y="14059"/>
                </a:cubicBezTo>
                <a:cubicBezTo>
                  <a:pt x="18906" y="14059"/>
                  <a:pt x="18826" y="14099"/>
                  <a:pt x="18761" y="14148"/>
                </a:cubicBezTo>
                <a:cubicBezTo>
                  <a:pt x="18644" y="14236"/>
                  <a:pt x="18579" y="14333"/>
                  <a:pt x="18486" y="14553"/>
                </a:cubicBezTo>
                <a:lnTo>
                  <a:pt x="18437" y="14669"/>
                </a:lnTo>
                <a:lnTo>
                  <a:pt x="17789" y="14669"/>
                </a:lnTo>
                <a:lnTo>
                  <a:pt x="17141" y="14669"/>
                </a:lnTo>
                <a:lnTo>
                  <a:pt x="17149" y="14414"/>
                </a:lnTo>
                <a:cubicBezTo>
                  <a:pt x="17153" y="14273"/>
                  <a:pt x="17151" y="14158"/>
                  <a:pt x="17145" y="14158"/>
                </a:cubicBezTo>
                <a:cubicBezTo>
                  <a:pt x="17138" y="14158"/>
                  <a:pt x="17111" y="14206"/>
                  <a:pt x="17083" y="14265"/>
                </a:cubicBezTo>
                <a:cubicBezTo>
                  <a:pt x="17047" y="14339"/>
                  <a:pt x="17032" y="14418"/>
                  <a:pt x="17032" y="14520"/>
                </a:cubicBezTo>
                <a:lnTo>
                  <a:pt x="17032" y="14669"/>
                </a:lnTo>
                <a:lnTo>
                  <a:pt x="16921" y="14669"/>
                </a:lnTo>
                <a:lnTo>
                  <a:pt x="16811" y="14669"/>
                </a:lnTo>
                <a:lnTo>
                  <a:pt x="16812" y="14553"/>
                </a:lnTo>
                <a:cubicBezTo>
                  <a:pt x="16813" y="14489"/>
                  <a:pt x="16821" y="14385"/>
                  <a:pt x="16831" y="14322"/>
                </a:cubicBezTo>
                <a:lnTo>
                  <a:pt x="16849" y="14207"/>
                </a:lnTo>
                <a:lnTo>
                  <a:pt x="16770" y="14319"/>
                </a:lnTo>
                <a:cubicBezTo>
                  <a:pt x="16714" y="14399"/>
                  <a:pt x="16690" y="14464"/>
                  <a:pt x="16686" y="14549"/>
                </a:cubicBezTo>
                <a:lnTo>
                  <a:pt x="16679" y="14669"/>
                </a:lnTo>
                <a:lnTo>
                  <a:pt x="16071" y="14675"/>
                </a:lnTo>
                <a:cubicBezTo>
                  <a:pt x="15344" y="14683"/>
                  <a:pt x="15367" y="14694"/>
                  <a:pt x="15438" y="14357"/>
                </a:cubicBezTo>
                <a:cubicBezTo>
                  <a:pt x="15461" y="14242"/>
                  <a:pt x="15478" y="14142"/>
                  <a:pt x="15473" y="14135"/>
                </a:cubicBezTo>
                <a:cubicBezTo>
                  <a:pt x="15469" y="14129"/>
                  <a:pt x="15424" y="14190"/>
                  <a:pt x="15374" y="14271"/>
                </a:cubicBezTo>
                <a:cubicBezTo>
                  <a:pt x="15312" y="14372"/>
                  <a:pt x="15282" y="14450"/>
                  <a:pt x="15282" y="14513"/>
                </a:cubicBezTo>
                <a:cubicBezTo>
                  <a:pt x="15282" y="14564"/>
                  <a:pt x="15270" y="14624"/>
                  <a:pt x="15256" y="14646"/>
                </a:cubicBezTo>
                <a:cubicBezTo>
                  <a:pt x="15237" y="14675"/>
                  <a:pt x="15057" y="14684"/>
                  <a:pt x="14584" y="14684"/>
                </a:cubicBezTo>
                <a:lnTo>
                  <a:pt x="13939" y="14684"/>
                </a:lnTo>
                <a:lnTo>
                  <a:pt x="13886" y="14606"/>
                </a:lnTo>
                <a:cubicBezTo>
                  <a:pt x="13845" y="14544"/>
                  <a:pt x="13836" y="14501"/>
                  <a:pt x="13843" y="14407"/>
                </a:cubicBezTo>
                <a:cubicBezTo>
                  <a:pt x="13849" y="14342"/>
                  <a:pt x="13857" y="14234"/>
                  <a:pt x="13863" y="14166"/>
                </a:cubicBezTo>
                <a:lnTo>
                  <a:pt x="13873" y="14042"/>
                </a:lnTo>
                <a:lnTo>
                  <a:pt x="13798" y="14166"/>
                </a:lnTo>
                <a:cubicBezTo>
                  <a:pt x="13732" y="14271"/>
                  <a:pt x="13721" y="14312"/>
                  <a:pt x="13721" y="14450"/>
                </a:cubicBezTo>
                <a:cubicBezTo>
                  <a:pt x="13721" y="14546"/>
                  <a:pt x="13709" y="14626"/>
                  <a:pt x="13691" y="14649"/>
                </a:cubicBezTo>
                <a:cubicBezTo>
                  <a:pt x="13670" y="14675"/>
                  <a:pt x="13468" y="14682"/>
                  <a:pt x="12993" y="14676"/>
                </a:cubicBezTo>
                <a:lnTo>
                  <a:pt x="12326" y="14669"/>
                </a:lnTo>
                <a:lnTo>
                  <a:pt x="12287" y="14444"/>
                </a:lnTo>
                <a:cubicBezTo>
                  <a:pt x="12208" y="13991"/>
                  <a:pt x="12121" y="13840"/>
                  <a:pt x="11996" y="13940"/>
                </a:cubicBezTo>
                <a:cubicBezTo>
                  <a:pt x="11884" y="14030"/>
                  <a:pt x="11720" y="14511"/>
                  <a:pt x="11720" y="14750"/>
                </a:cubicBezTo>
                <a:cubicBezTo>
                  <a:pt x="11720" y="14905"/>
                  <a:pt x="11823" y="15014"/>
                  <a:pt x="11970" y="15014"/>
                </a:cubicBezTo>
                <a:cubicBezTo>
                  <a:pt x="12009" y="15014"/>
                  <a:pt x="12060" y="15035"/>
                  <a:pt x="12083" y="15060"/>
                </a:cubicBezTo>
                <a:cubicBezTo>
                  <a:pt x="12122" y="15103"/>
                  <a:pt x="12119" y="15110"/>
                  <a:pt x="12037" y="15225"/>
                </a:cubicBezTo>
                <a:cubicBezTo>
                  <a:pt x="11829" y="15515"/>
                  <a:pt x="11658" y="15603"/>
                  <a:pt x="11452" y="15523"/>
                </a:cubicBezTo>
                <a:cubicBezTo>
                  <a:pt x="11205" y="15427"/>
                  <a:pt x="11273" y="15545"/>
                  <a:pt x="11555" y="15703"/>
                </a:cubicBezTo>
                <a:cubicBezTo>
                  <a:pt x="11652" y="15757"/>
                  <a:pt x="11771" y="15801"/>
                  <a:pt x="11821" y="15802"/>
                </a:cubicBezTo>
                <a:cubicBezTo>
                  <a:pt x="11980" y="15805"/>
                  <a:pt x="12137" y="15581"/>
                  <a:pt x="12248" y="15191"/>
                </a:cubicBezTo>
                <a:lnTo>
                  <a:pt x="12290" y="15046"/>
                </a:lnTo>
                <a:lnTo>
                  <a:pt x="12957" y="15046"/>
                </a:lnTo>
                <a:lnTo>
                  <a:pt x="13622" y="15046"/>
                </a:lnTo>
                <a:lnTo>
                  <a:pt x="13662" y="14942"/>
                </a:lnTo>
                <a:lnTo>
                  <a:pt x="13701" y="14840"/>
                </a:lnTo>
                <a:lnTo>
                  <a:pt x="13768" y="14934"/>
                </a:lnTo>
                <a:lnTo>
                  <a:pt x="13834" y="15031"/>
                </a:lnTo>
                <a:lnTo>
                  <a:pt x="14485" y="15040"/>
                </a:lnTo>
                <a:cubicBezTo>
                  <a:pt x="15099" y="15049"/>
                  <a:pt x="15141" y="15046"/>
                  <a:pt x="15195" y="14986"/>
                </a:cubicBezTo>
                <a:cubicBezTo>
                  <a:pt x="15251" y="14925"/>
                  <a:pt x="15253" y="14924"/>
                  <a:pt x="15303" y="14985"/>
                </a:cubicBezTo>
                <a:cubicBezTo>
                  <a:pt x="15350" y="15042"/>
                  <a:pt x="15400" y="15046"/>
                  <a:pt x="15978" y="15046"/>
                </a:cubicBezTo>
                <a:cubicBezTo>
                  <a:pt x="16433" y="15046"/>
                  <a:pt x="16614" y="15036"/>
                  <a:pt x="16646" y="15006"/>
                </a:cubicBezTo>
                <a:cubicBezTo>
                  <a:pt x="16680" y="14974"/>
                  <a:pt x="16695" y="14974"/>
                  <a:pt x="16716" y="15006"/>
                </a:cubicBezTo>
                <a:cubicBezTo>
                  <a:pt x="16733" y="15031"/>
                  <a:pt x="16805" y="15046"/>
                  <a:pt x="16901" y="15046"/>
                </a:cubicBezTo>
                <a:cubicBezTo>
                  <a:pt x="17027" y="15046"/>
                  <a:pt x="17062" y="15036"/>
                  <a:pt x="17073" y="14993"/>
                </a:cubicBezTo>
                <a:cubicBezTo>
                  <a:pt x="17086" y="14943"/>
                  <a:pt x="17090" y="14943"/>
                  <a:pt x="17126" y="14993"/>
                </a:cubicBezTo>
                <a:cubicBezTo>
                  <a:pt x="17161" y="15040"/>
                  <a:pt x="17241" y="15046"/>
                  <a:pt x="17753" y="15046"/>
                </a:cubicBezTo>
                <a:cubicBezTo>
                  <a:pt x="18388" y="15046"/>
                  <a:pt x="18344" y="15058"/>
                  <a:pt x="18435" y="14869"/>
                </a:cubicBezTo>
                <a:cubicBezTo>
                  <a:pt x="18462" y="14812"/>
                  <a:pt x="18469" y="14812"/>
                  <a:pt x="18517" y="14857"/>
                </a:cubicBezTo>
                <a:cubicBezTo>
                  <a:pt x="18547" y="14884"/>
                  <a:pt x="18666" y="14981"/>
                  <a:pt x="18784" y="15074"/>
                </a:cubicBezTo>
                <a:lnTo>
                  <a:pt x="18998" y="15242"/>
                </a:lnTo>
                <a:lnTo>
                  <a:pt x="19027" y="15153"/>
                </a:lnTo>
                <a:lnTo>
                  <a:pt x="19055" y="15063"/>
                </a:lnTo>
                <a:lnTo>
                  <a:pt x="19846" y="15046"/>
                </a:lnTo>
                <a:cubicBezTo>
                  <a:pt x="20281" y="15036"/>
                  <a:pt x="20639" y="15026"/>
                  <a:pt x="20640" y="15022"/>
                </a:cubicBezTo>
                <a:cubicBezTo>
                  <a:pt x="20641" y="15018"/>
                  <a:pt x="20655" y="14910"/>
                  <a:pt x="20670" y="14783"/>
                </a:cubicBezTo>
                <a:cubicBezTo>
                  <a:pt x="20692" y="14598"/>
                  <a:pt x="20691" y="14484"/>
                  <a:pt x="20669" y="14210"/>
                </a:cubicBezTo>
                <a:lnTo>
                  <a:pt x="20641" y="13870"/>
                </a:lnTo>
                <a:lnTo>
                  <a:pt x="20719" y="13726"/>
                </a:lnTo>
                <a:cubicBezTo>
                  <a:pt x="20761" y="13647"/>
                  <a:pt x="20803" y="13565"/>
                  <a:pt x="20812" y="13543"/>
                </a:cubicBezTo>
                <a:cubicBezTo>
                  <a:pt x="20821" y="13517"/>
                  <a:pt x="20770" y="13447"/>
                  <a:pt x="20672" y="13350"/>
                </a:cubicBezTo>
                <a:cubicBezTo>
                  <a:pt x="20587" y="13266"/>
                  <a:pt x="20517" y="13176"/>
                  <a:pt x="20517" y="13150"/>
                </a:cubicBezTo>
                <a:cubicBezTo>
                  <a:pt x="20517" y="13127"/>
                  <a:pt x="20515" y="13114"/>
                  <a:pt x="20511" y="13109"/>
                </a:cubicBezTo>
                <a:close/>
                <a:moveTo>
                  <a:pt x="3092" y="13141"/>
                </a:moveTo>
                <a:lnTo>
                  <a:pt x="3030" y="13207"/>
                </a:lnTo>
                <a:cubicBezTo>
                  <a:pt x="2952" y="13290"/>
                  <a:pt x="2951" y="13337"/>
                  <a:pt x="3028" y="13408"/>
                </a:cubicBezTo>
                <a:cubicBezTo>
                  <a:pt x="3105" y="13480"/>
                  <a:pt x="3103" y="13480"/>
                  <a:pt x="3176" y="13394"/>
                </a:cubicBezTo>
                <a:lnTo>
                  <a:pt x="3237" y="13323"/>
                </a:lnTo>
                <a:lnTo>
                  <a:pt x="3165" y="13231"/>
                </a:lnTo>
                <a:lnTo>
                  <a:pt x="3092" y="13141"/>
                </a:lnTo>
                <a:close/>
                <a:moveTo>
                  <a:pt x="9554" y="13153"/>
                </a:moveTo>
                <a:lnTo>
                  <a:pt x="9472" y="13350"/>
                </a:lnTo>
                <a:cubicBezTo>
                  <a:pt x="9399" y="13523"/>
                  <a:pt x="9390" y="13564"/>
                  <a:pt x="9400" y="13695"/>
                </a:cubicBezTo>
                <a:cubicBezTo>
                  <a:pt x="9407" y="13777"/>
                  <a:pt x="9431" y="14088"/>
                  <a:pt x="9455" y="14386"/>
                </a:cubicBezTo>
                <a:cubicBezTo>
                  <a:pt x="9479" y="14684"/>
                  <a:pt x="9499" y="14951"/>
                  <a:pt x="9500" y="14979"/>
                </a:cubicBezTo>
                <a:cubicBezTo>
                  <a:pt x="9501" y="15007"/>
                  <a:pt x="9524" y="14964"/>
                  <a:pt x="9550" y="14883"/>
                </a:cubicBezTo>
                <a:cubicBezTo>
                  <a:pt x="9594" y="14746"/>
                  <a:pt x="9597" y="14690"/>
                  <a:pt x="9593" y="14190"/>
                </a:cubicBezTo>
                <a:cubicBezTo>
                  <a:pt x="9590" y="13892"/>
                  <a:pt x="9580" y="13536"/>
                  <a:pt x="9571" y="13401"/>
                </a:cubicBezTo>
                <a:lnTo>
                  <a:pt x="9554" y="13153"/>
                </a:lnTo>
                <a:close/>
                <a:moveTo>
                  <a:pt x="21348" y="13161"/>
                </a:moveTo>
                <a:lnTo>
                  <a:pt x="21306" y="13257"/>
                </a:lnTo>
                <a:cubicBezTo>
                  <a:pt x="21185" y="13523"/>
                  <a:pt x="21179" y="13557"/>
                  <a:pt x="21210" y="13894"/>
                </a:cubicBezTo>
                <a:cubicBezTo>
                  <a:pt x="21225" y="14066"/>
                  <a:pt x="21250" y="14373"/>
                  <a:pt x="21265" y="14577"/>
                </a:cubicBezTo>
                <a:cubicBezTo>
                  <a:pt x="21280" y="14781"/>
                  <a:pt x="21300" y="14948"/>
                  <a:pt x="21309" y="14948"/>
                </a:cubicBezTo>
                <a:cubicBezTo>
                  <a:pt x="21333" y="14948"/>
                  <a:pt x="21371" y="14791"/>
                  <a:pt x="21396" y="14591"/>
                </a:cubicBezTo>
                <a:cubicBezTo>
                  <a:pt x="21417" y="14427"/>
                  <a:pt x="21409" y="14189"/>
                  <a:pt x="21361" y="13372"/>
                </a:cubicBezTo>
                <a:lnTo>
                  <a:pt x="21348" y="13161"/>
                </a:lnTo>
                <a:close/>
                <a:moveTo>
                  <a:pt x="4016" y="13211"/>
                </a:moveTo>
                <a:cubicBezTo>
                  <a:pt x="4004" y="13217"/>
                  <a:pt x="3965" y="13298"/>
                  <a:pt x="3930" y="13390"/>
                </a:cubicBezTo>
                <a:lnTo>
                  <a:pt x="3867" y="13558"/>
                </a:lnTo>
                <a:lnTo>
                  <a:pt x="3923" y="14255"/>
                </a:lnTo>
                <a:cubicBezTo>
                  <a:pt x="3954" y="14638"/>
                  <a:pt x="3979" y="14961"/>
                  <a:pt x="3980" y="14974"/>
                </a:cubicBezTo>
                <a:cubicBezTo>
                  <a:pt x="3986" y="15051"/>
                  <a:pt x="4072" y="14681"/>
                  <a:pt x="4082" y="14534"/>
                </a:cubicBezTo>
                <a:cubicBezTo>
                  <a:pt x="4099" y="14288"/>
                  <a:pt x="4044" y="13197"/>
                  <a:pt x="4016" y="13211"/>
                </a:cubicBezTo>
                <a:close/>
                <a:moveTo>
                  <a:pt x="13388" y="13286"/>
                </a:moveTo>
                <a:lnTo>
                  <a:pt x="13335" y="13384"/>
                </a:lnTo>
                <a:cubicBezTo>
                  <a:pt x="13270" y="13505"/>
                  <a:pt x="13275" y="13533"/>
                  <a:pt x="13371" y="13607"/>
                </a:cubicBezTo>
                <a:cubicBezTo>
                  <a:pt x="13464" y="13678"/>
                  <a:pt x="13456" y="13678"/>
                  <a:pt x="13517" y="13592"/>
                </a:cubicBezTo>
                <a:lnTo>
                  <a:pt x="13568" y="13521"/>
                </a:lnTo>
                <a:lnTo>
                  <a:pt x="13670" y="13598"/>
                </a:lnTo>
                <a:lnTo>
                  <a:pt x="13773" y="13674"/>
                </a:lnTo>
                <a:lnTo>
                  <a:pt x="13837" y="13566"/>
                </a:lnTo>
                <a:lnTo>
                  <a:pt x="13903" y="13456"/>
                </a:lnTo>
                <a:lnTo>
                  <a:pt x="13851" y="13396"/>
                </a:lnTo>
                <a:cubicBezTo>
                  <a:pt x="13762" y="13293"/>
                  <a:pt x="13703" y="13285"/>
                  <a:pt x="13642" y="13370"/>
                </a:cubicBezTo>
                <a:lnTo>
                  <a:pt x="13587" y="13448"/>
                </a:lnTo>
                <a:lnTo>
                  <a:pt x="13488" y="13367"/>
                </a:lnTo>
                <a:lnTo>
                  <a:pt x="13388" y="13286"/>
                </a:lnTo>
                <a:close/>
                <a:moveTo>
                  <a:pt x="2915" y="13465"/>
                </a:moveTo>
                <a:lnTo>
                  <a:pt x="2865" y="13556"/>
                </a:lnTo>
                <a:cubicBezTo>
                  <a:pt x="2837" y="13607"/>
                  <a:pt x="2814" y="13658"/>
                  <a:pt x="2814" y="13671"/>
                </a:cubicBezTo>
                <a:cubicBezTo>
                  <a:pt x="2813" y="13684"/>
                  <a:pt x="2850" y="13725"/>
                  <a:pt x="2895" y="13761"/>
                </a:cubicBezTo>
                <a:cubicBezTo>
                  <a:pt x="3003" y="13846"/>
                  <a:pt x="3012" y="13844"/>
                  <a:pt x="3067" y="13741"/>
                </a:cubicBezTo>
                <a:lnTo>
                  <a:pt x="3114" y="13654"/>
                </a:lnTo>
                <a:lnTo>
                  <a:pt x="3219" y="13747"/>
                </a:lnTo>
                <a:cubicBezTo>
                  <a:pt x="3322" y="13838"/>
                  <a:pt x="3326" y="13838"/>
                  <a:pt x="3357" y="13776"/>
                </a:cubicBezTo>
                <a:cubicBezTo>
                  <a:pt x="3433" y="13624"/>
                  <a:pt x="3432" y="13607"/>
                  <a:pt x="3351" y="13535"/>
                </a:cubicBezTo>
                <a:cubicBezTo>
                  <a:pt x="3251" y="13447"/>
                  <a:pt x="3227" y="13449"/>
                  <a:pt x="3165" y="13549"/>
                </a:cubicBezTo>
                <a:lnTo>
                  <a:pt x="3114" y="13631"/>
                </a:lnTo>
                <a:lnTo>
                  <a:pt x="3015" y="13547"/>
                </a:lnTo>
                <a:lnTo>
                  <a:pt x="2915" y="13465"/>
                </a:lnTo>
                <a:close/>
                <a:moveTo>
                  <a:pt x="5051" y="13692"/>
                </a:moveTo>
                <a:lnTo>
                  <a:pt x="4999" y="13830"/>
                </a:lnTo>
                <a:cubicBezTo>
                  <a:pt x="4935" y="13998"/>
                  <a:pt x="4935" y="14036"/>
                  <a:pt x="4994" y="14340"/>
                </a:cubicBezTo>
                <a:cubicBezTo>
                  <a:pt x="5019" y="14473"/>
                  <a:pt x="5035" y="14605"/>
                  <a:pt x="5027" y="14634"/>
                </a:cubicBezTo>
                <a:cubicBezTo>
                  <a:pt x="5016" y="14677"/>
                  <a:pt x="4969" y="14684"/>
                  <a:pt x="4742" y="14684"/>
                </a:cubicBezTo>
                <a:cubicBezTo>
                  <a:pt x="4561" y="14684"/>
                  <a:pt x="4462" y="14672"/>
                  <a:pt x="4445" y="14646"/>
                </a:cubicBezTo>
                <a:cubicBezTo>
                  <a:pt x="4430" y="14624"/>
                  <a:pt x="4418" y="14545"/>
                  <a:pt x="4418" y="14472"/>
                </a:cubicBezTo>
                <a:cubicBezTo>
                  <a:pt x="4417" y="14360"/>
                  <a:pt x="4413" y="14348"/>
                  <a:pt x="4393" y="14400"/>
                </a:cubicBezTo>
                <a:cubicBezTo>
                  <a:pt x="4355" y="14499"/>
                  <a:pt x="4312" y="14925"/>
                  <a:pt x="4334" y="14989"/>
                </a:cubicBezTo>
                <a:cubicBezTo>
                  <a:pt x="4351" y="15040"/>
                  <a:pt x="4390" y="15046"/>
                  <a:pt x="4638" y="15046"/>
                </a:cubicBezTo>
                <a:lnTo>
                  <a:pt x="4923" y="15046"/>
                </a:lnTo>
                <a:lnTo>
                  <a:pt x="4956" y="14954"/>
                </a:lnTo>
                <a:cubicBezTo>
                  <a:pt x="4973" y="14903"/>
                  <a:pt x="5003" y="14841"/>
                  <a:pt x="5021" y="14818"/>
                </a:cubicBezTo>
                <a:cubicBezTo>
                  <a:pt x="5050" y="14782"/>
                  <a:pt x="5061" y="14796"/>
                  <a:pt x="5092" y="14912"/>
                </a:cubicBezTo>
                <a:lnTo>
                  <a:pt x="5127" y="15046"/>
                </a:lnTo>
                <a:lnTo>
                  <a:pt x="5890" y="15046"/>
                </a:lnTo>
                <a:lnTo>
                  <a:pt x="6652" y="15046"/>
                </a:lnTo>
                <a:lnTo>
                  <a:pt x="6816" y="14925"/>
                </a:lnTo>
                <a:cubicBezTo>
                  <a:pt x="6978" y="14806"/>
                  <a:pt x="6986" y="14803"/>
                  <a:pt x="7244" y="14802"/>
                </a:cubicBezTo>
                <a:lnTo>
                  <a:pt x="7506" y="14800"/>
                </a:lnTo>
                <a:lnTo>
                  <a:pt x="7557" y="14689"/>
                </a:lnTo>
                <a:cubicBezTo>
                  <a:pt x="7585" y="14627"/>
                  <a:pt x="7607" y="14566"/>
                  <a:pt x="7607" y="14554"/>
                </a:cubicBezTo>
                <a:cubicBezTo>
                  <a:pt x="7607" y="14542"/>
                  <a:pt x="7550" y="14505"/>
                  <a:pt x="7481" y="14473"/>
                </a:cubicBezTo>
                <a:cubicBezTo>
                  <a:pt x="7411" y="14441"/>
                  <a:pt x="7243" y="14329"/>
                  <a:pt x="7107" y="14223"/>
                </a:cubicBezTo>
                <a:cubicBezTo>
                  <a:pt x="6971" y="14116"/>
                  <a:pt x="6827" y="14020"/>
                  <a:pt x="6786" y="14009"/>
                </a:cubicBezTo>
                <a:cubicBezTo>
                  <a:pt x="6691" y="13982"/>
                  <a:pt x="6608" y="14044"/>
                  <a:pt x="6501" y="14221"/>
                </a:cubicBezTo>
                <a:cubicBezTo>
                  <a:pt x="6411" y="14370"/>
                  <a:pt x="6394" y="14444"/>
                  <a:pt x="6462" y="14389"/>
                </a:cubicBezTo>
                <a:cubicBezTo>
                  <a:pt x="6531" y="14334"/>
                  <a:pt x="6687" y="14353"/>
                  <a:pt x="6816" y="14433"/>
                </a:cubicBezTo>
                <a:cubicBezTo>
                  <a:pt x="6883" y="14474"/>
                  <a:pt x="6937" y="14529"/>
                  <a:pt x="6937" y="14554"/>
                </a:cubicBezTo>
                <a:cubicBezTo>
                  <a:pt x="6937" y="14657"/>
                  <a:pt x="6773" y="14680"/>
                  <a:pt x="6011" y="14682"/>
                </a:cubicBezTo>
                <a:cubicBezTo>
                  <a:pt x="5323" y="14685"/>
                  <a:pt x="5259" y="14680"/>
                  <a:pt x="5228" y="14627"/>
                </a:cubicBezTo>
                <a:cubicBezTo>
                  <a:pt x="5210" y="14596"/>
                  <a:pt x="5162" y="14372"/>
                  <a:pt x="5122" y="14131"/>
                </a:cubicBezTo>
                <a:lnTo>
                  <a:pt x="5051" y="13692"/>
                </a:lnTo>
                <a:close/>
                <a:moveTo>
                  <a:pt x="11184" y="13732"/>
                </a:moveTo>
                <a:cubicBezTo>
                  <a:pt x="11130" y="13735"/>
                  <a:pt x="11069" y="13756"/>
                  <a:pt x="11018" y="13795"/>
                </a:cubicBezTo>
                <a:cubicBezTo>
                  <a:pt x="10798" y="13963"/>
                  <a:pt x="10534" y="14677"/>
                  <a:pt x="10625" y="14857"/>
                </a:cubicBezTo>
                <a:cubicBezTo>
                  <a:pt x="10643" y="14893"/>
                  <a:pt x="10718" y="14930"/>
                  <a:pt x="10837" y="14960"/>
                </a:cubicBezTo>
                <a:cubicBezTo>
                  <a:pt x="10938" y="14986"/>
                  <a:pt x="11031" y="15023"/>
                  <a:pt x="11043" y="15041"/>
                </a:cubicBezTo>
                <a:cubicBezTo>
                  <a:pt x="11074" y="15088"/>
                  <a:pt x="10944" y="15167"/>
                  <a:pt x="10708" y="15246"/>
                </a:cubicBezTo>
                <a:cubicBezTo>
                  <a:pt x="10404" y="15348"/>
                  <a:pt x="10275" y="15323"/>
                  <a:pt x="10142" y="15135"/>
                </a:cubicBezTo>
                <a:cubicBezTo>
                  <a:pt x="10057" y="15015"/>
                  <a:pt x="10053" y="14931"/>
                  <a:pt x="10112" y="14591"/>
                </a:cubicBezTo>
                <a:cubicBezTo>
                  <a:pt x="10156" y="14345"/>
                  <a:pt x="10140" y="14251"/>
                  <a:pt x="10084" y="14414"/>
                </a:cubicBezTo>
                <a:cubicBezTo>
                  <a:pt x="9987" y="14694"/>
                  <a:pt x="9948" y="15247"/>
                  <a:pt x="10012" y="15433"/>
                </a:cubicBezTo>
                <a:cubicBezTo>
                  <a:pt x="10044" y="15525"/>
                  <a:pt x="10129" y="15607"/>
                  <a:pt x="10236" y="15651"/>
                </a:cubicBezTo>
                <a:cubicBezTo>
                  <a:pt x="10343" y="15695"/>
                  <a:pt x="10623" y="15640"/>
                  <a:pt x="10770" y="15547"/>
                </a:cubicBezTo>
                <a:cubicBezTo>
                  <a:pt x="11079" y="15351"/>
                  <a:pt x="11177" y="15194"/>
                  <a:pt x="11208" y="14844"/>
                </a:cubicBezTo>
                <a:cubicBezTo>
                  <a:pt x="11219" y="14731"/>
                  <a:pt x="11214" y="14716"/>
                  <a:pt x="11161" y="14685"/>
                </a:cubicBezTo>
                <a:cubicBezTo>
                  <a:pt x="11128" y="14667"/>
                  <a:pt x="11046" y="14643"/>
                  <a:pt x="10977" y="14632"/>
                </a:cubicBezTo>
                <a:cubicBezTo>
                  <a:pt x="10833" y="14609"/>
                  <a:pt x="10752" y="14546"/>
                  <a:pt x="10752" y="14458"/>
                </a:cubicBezTo>
                <a:cubicBezTo>
                  <a:pt x="10752" y="14372"/>
                  <a:pt x="10903" y="14179"/>
                  <a:pt x="11024" y="14109"/>
                </a:cubicBezTo>
                <a:cubicBezTo>
                  <a:pt x="11119" y="14055"/>
                  <a:pt x="11129" y="14054"/>
                  <a:pt x="11181" y="14105"/>
                </a:cubicBezTo>
                <a:cubicBezTo>
                  <a:pt x="11211" y="14135"/>
                  <a:pt x="11236" y="14175"/>
                  <a:pt x="11236" y="14194"/>
                </a:cubicBezTo>
                <a:cubicBezTo>
                  <a:pt x="11236" y="14288"/>
                  <a:pt x="11281" y="14168"/>
                  <a:pt x="11304" y="14010"/>
                </a:cubicBezTo>
                <a:cubicBezTo>
                  <a:pt x="11326" y="13867"/>
                  <a:pt x="11325" y="13821"/>
                  <a:pt x="11302" y="13781"/>
                </a:cubicBezTo>
                <a:cubicBezTo>
                  <a:pt x="11283" y="13746"/>
                  <a:pt x="11238" y="13729"/>
                  <a:pt x="11184" y="13732"/>
                </a:cubicBezTo>
                <a:close/>
                <a:moveTo>
                  <a:pt x="3392" y="13961"/>
                </a:moveTo>
                <a:cubicBezTo>
                  <a:pt x="3369" y="13947"/>
                  <a:pt x="3348" y="13987"/>
                  <a:pt x="3317" y="14074"/>
                </a:cubicBezTo>
                <a:cubicBezTo>
                  <a:pt x="3266" y="14219"/>
                  <a:pt x="3265" y="14225"/>
                  <a:pt x="3304" y="14314"/>
                </a:cubicBezTo>
                <a:cubicBezTo>
                  <a:pt x="3366" y="14457"/>
                  <a:pt x="3410" y="14619"/>
                  <a:pt x="3395" y="14653"/>
                </a:cubicBezTo>
                <a:cubicBezTo>
                  <a:pt x="3387" y="14673"/>
                  <a:pt x="2981" y="14684"/>
                  <a:pt x="2344" y="14684"/>
                </a:cubicBezTo>
                <a:lnTo>
                  <a:pt x="1305" y="14684"/>
                </a:lnTo>
                <a:lnTo>
                  <a:pt x="1233" y="14883"/>
                </a:lnTo>
                <a:lnTo>
                  <a:pt x="1160" y="15080"/>
                </a:lnTo>
                <a:lnTo>
                  <a:pt x="1274" y="15080"/>
                </a:lnTo>
                <a:cubicBezTo>
                  <a:pt x="1398" y="15080"/>
                  <a:pt x="1478" y="15130"/>
                  <a:pt x="1557" y="15257"/>
                </a:cubicBezTo>
                <a:cubicBezTo>
                  <a:pt x="1597" y="15321"/>
                  <a:pt x="1603" y="15345"/>
                  <a:pt x="1580" y="15356"/>
                </a:cubicBezTo>
                <a:cubicBezTo>
                  <a:pt x="1563" y="15364"/>
                  <a:pt x="1514" y="15387"/>
                  <a:pt x="1472" y="15408"/>
                </a:cubicBezTo>
                <a:cubicBezTo>
                  <a:pt x="1348" y="15468"/>
                  <a:pt x="1054" y="15488"/>
                  <a:pt x="944" y="15443"/>
                </a:cubicBezTo>
                <a:cubicBezTo>
                  <a:pt x="821" y="15393"/>
                  <a:pt x="680" y="15191"/>
                  <a:pt x="680" y="15066"/>
                </a:cubicBezTo>
                <a:cubicBezTo>
                  <a:pt x="680" y="14940"/>
                  <a:pt x="728" y="14788"/>
                  <a:pt x="820" y="14624"/>
                </a:cubicBezTo>
                <a:cubicBezTo>
                  <a:pt x="912" y="14460"/>
                  <a:pt x="925" y="14391"/>
                  <a:pt x="847" y="14478"/>
                </a:cubicBezTo>
                <a:cubicBezTo>
                  <a:pt x="774" y="14559"/>
                  <a:pt x="623" y="14900"/>
                  <a:pt x="582" y="15075"/>
                </a:cubicBezTo>
                <a:cubicBezTo>
                  <a:pt x="496" y="15444"/>
                  <a:pt x="566" y="15641"/>
                  <a:pt x="834" y="15781"/>
                </a:cubicBezTo>
                <a:cubicBezTo>
                  <a:pt x="948" y="15841"/>
                  <a:pt x="1280" y="15770"/>
                  <a:pt x="1476" y="15643"/>
                </a:cubicBezTo>
                <a:cubicBezTo>
                  <a:pt x="1589" y="15570"/>
                  <a:pt x="1622" y="15520"/>
                  <a:pt x="1719" y="15261"/>
                </a:cubicBezTo>
                <a:lnTo>
                  <a:pt x="1792" y="15063"/>
                </a:lnTo>
                <a:lnTo>
                  <a:pt x="2637" y="15046"/>
                </a:lnTo>
                <a:lnTo>
                  <a:pt x="3481" y="15031"/>
                </a:lnTo>
                <a:lnTo>
                  <a:pt x="3510" y="14866"/>
                </a:lnTo>
                <a:cubicBezTo>
                  <a:pt x="3555" y="14602"/>
                  <a:pt x="3546" y="14375"/>
                  <a:pt x="3483" y="14175"/>
                </a:cubicBezTo>
                <a:cubicBezTo>
                  <a:pt x="3442" y="14043"/>
                  <a:pt x="3416" y="13975"/>
                  <a:pt x="3392" y="13961"/>
                </a:cubicBezTo>
                <a:close/>
                <a:moveTo>
                  <a:pt x="317" y="14064"/>
                </a:moveTo>
                <a:cubicBezTo>
                  <a:pt x="275" y="14000"/>
                  <a:pt x="86" y="14581"/>
                  <a:pt x="87" y="14771"/>
                </a:cubicBezTo>
                <a:cubicBezTo>
                  <a:pt x="87" y="14923"/>
                  <a:pt x="103" y="14969"/>
                  <a:pt x="174" y="15008"/>
                </a:cubicBezTo>
                <a:cubicBezTo>
                  <a:pt x="249" y="15049"/>
                  <a:pt x="306" y="15019"/>
                  <a:pt x="330" y="14925"/>
                </a:cubicBezTo>
                <a:cubicBezTo>
                  <a:pt x="359" y="14811"/>
                  <a:pt x="355" y="14751"/>
                  <a:pt x="319" y="14751"/>
                </a:cubicBezTo>
                <a:cubicBezTo>
                  <a:pt x="301" y="14751"/>
                  <a:pt x="259" y="14715"/>
                  <a:pt x="226" y="14672"/>
                </a:cubicBezTo>
                <a:lnTo>
                  <a:pt x="165" y="14594"/>
                </a:lnTo>
                <a:lnTo>
                  <a:pt x="245" y="14336"/>
                </a:lnTo>
                <a:cubicBezTo>
                  <a:pt x="289" y="14193"/>
                  <a:pt x="321" y="14070"/>
                  <a:pt x="317" y="14064"/>
                </a:cubicBezTo>
                <a:close/>
                <a:moveTo>
                  <a:pt x="8105" y="15391"/>
                </a:moveTo>
                <a:cubicBezTo>
                  <a:pt x="8054" y="15411"/>
                  <a:pt x="7996" y="15467"/>
                  <a:pt x="7969" y="15544"/>
                </a:cubicBezTo>
                <a:cubicBezTo>
                  <a:pt x="7930" y="15659"/>
                  <a:pt x="7929" y="15738"/>
                  <a:pt x="7966" y="15738"/>
                </a:cubicBezTo>
                <a:cubicBezTo>
                  <a:pt x="7982" y="15738"/>
                  <a:pt x="8006" y="15756"/>
                  <a:pt x="8020" y="15778"/>
                </a:cubicBezTo>
                <a:cubicBezTo>
                  <a:pt x="8041" y="15808"/>
                  <a:pt x="8038" y="15830"/>
                  <a:pt x="8010" y="15877"/>
                </a:cubicBezTo>
                <a:cubicBezTo>
                  <a:pt x="7979" y="15929"/>
                  <a:pt x="7991" y="15926"/>
                  <a:pt x="8093" y="15859"/>
                </a:cubicBezTo>
                <a:cubicBezTo>
                  <a:pt x="8159" y="15815"/>
                  <a:pt x="8230" y="15770"/>
                  <a:pt x="8251" y="15759"/>
                </a:cubicBezTo>
                <a:cubicBezTo>
                  <a:pt x="8329" y="15720"/>
                  <a:pt x="8286" y="15672"/>
                  <a:pt x="8172" y="15672"/>
                </a:cubicBezTo>
                <a:cubicBezTo>
                  <a:pt x="8102" y="15672"/>
                  <a:pt x="8039" y="15653"/>
                  <a:pt x="8013" y="15624"/>
                </a:cubicBezTo>
                <a:cubicBezTo>
                  <a:pt x="7971" y="15575"/>
                  <a:pt x="7971" y="15573"/>
                  <a:pt x="8013" y="15524"/>
                </a:cubicBezTo>
                <a:cubicBezTo>
                  <a:pt x="8062" y="15467"/>
                  <a:pt x="8127" y="15459"/>
                  <a:pt x="8147" y="15507"/>
                </a:cubicBezTo>
                <a:cubicBezTo>
                  <a:pt x="8165" y="15551"/>
                  <a:pt x="8201" y="15517"/>
                  <a:pt x="8201" y="15455"/>
                </a:cubicBezTo>
                <a:cubicBezTo>
                  <a:pt x="8201" y="15389"/>
                  <a:pt x="8156" y="15372"/>
                  <a:pt x="8105" y="15391"/>
                </a:cubicBezTo>
                <a:close/>
                <a:moveTo>
                  <a:pt x="1138" y="15995"/>
                </a:moveTo>
                <a:lnTo>
                  <a:pt x="1084" y="16073"/>
                </a:lnTo>
                <a:lnTo>
                  <a:pt x="1029" y="16149"/>
                </a:lnTo>
                <a:lnTo>
                  <a:pt x="941" y="16073"/>
                </a:lnTo>
                <a:cubicBezTo>
                  <a:pt x="857" y="16000"/>
                  <a:pt x="851" y="15998"/>
                  <a:pt x="810" y="16053"/>
                </a:cubicBezTo>
                <a:cubicBezTo>
                  <a:pt x="753" y="16130"/>
                  <a:pt x="757" y="16173"/>
                  <a:pt x="829" y="16239"/>
                </a:cubicBezTo>
                <a:cubicBezTo>
                  <a:pt x="905" y="16310"/>
                  <a:pt x="905" y="16312"/>
                  <a:pt x="974" y="16230"/>
                </a:cubicBezTo>
                <a:lnTo>
                  <a:pt x="1032" y="16161"/>
                </a:lnTo>
                <a:lnTo>
                  <a:pt x="1090" y="16230"/>
                </a:lnTo>
                <a:cubicBezTo>
                  <a:pt x="1163" y="16316"/>
                  <a:pt x="1181" y="16315"/>
                  <a:pt x="1244" y="16227"/>
                </a:cubicBezTo>
                <a:lnTo>
                  <a:pt x="1295" y="16155"/>
                </a:lnTo>
                <a:lnTo>
                  <a:pt x="1217" y="16076"/>
                </a:lnTo>
                <a:lnTo>
                  <a:pt x="1138" y="15995"/>
                </a:lnTo>
                <a:close/>
                <a:moveTo>
                  <a:pt x="20387" y="16769"/>
                </a:moveTo>
                <a:cubicBezTo>
                  <a:pt x="20365" y="16781"/>
                  <a:pt x="20341" y="16805"/>
                  <a:pt x="20320" y="16846"/>
                </a:cubicBezTo>
                <a:cubicBezTo>
                  <a:pt x="20242" y="16994"/>
                  <a:pt x="20238" y="17084"/>
                  <a:pt x="20307" y="17167"/>
                </a:cubicBezTo>
                <a:lnTo>
                  <a:pt x="20369" y="17240"/>
                </a:lnTo>
                <a:lnTo>
                  <a:pt x="20228" y="17429"/>
                </a:lnTo>
                <a:cubicBezTo>
                  <a:pt x="20115" y="17582"/>
                  <a:pt x="20102" y="17610"/>
                  <a:pt x="20163" y="17565"/>
                </a:cubicBezTo>
                <a:cubicBezTo>
                  <a:pt x="20204" y="17535"/>
                  <a:pt x="20284" y="17443"/>
                  <a:pt x="20341" y="17364"/>
                </a:cubicBezTo>
                <a:cubicBezTo>
                  <a:pt x="20398" y="17284"/>
                  <a:pt x="20460" y="17220"/>
                  <a:pt x="20479" y="17220"/>
                </a:cubicBezTo>
                <a:cubicBezTo>
                  <a:pt x="20533" y="17220"/>
                  <a:pt x="20547" y="17156"/>
                  <a:pt x="20506" y="17089"/>
                </a:cubicBezTo>
                <a:cubicBezTo>
                  <a:pt x="20483" y="17050"/>
                  <a:pt x="20474" y="17002"/>
                  <a:pt x="20483" y="16959"/>
                </a:cubicBezTo>
                <a:cubicBezTo>
                  <a:pt x="20513" y="16815"/>
                  <a:pt x="20454" y="16733"/>
                  <a:pt x="20387" y="16769"/>
                </a:cubicBezTo>
                <a:close/>
                <a:moveTo>
                  <a:pt x="20283" y="18108"/>
                </a:moveTo>
                <a:cubicBezTo>
                  <a:pt x="20243" y="18105"/>
                  <a:pt x="20187" y="18137"/>
                  <a:pt x="20141" y="18205"/>
                </a:cubicBezTo>
                <a:cubicBezTo>
                  <a:pt x="20072" y="18308"/>
                  <a:pt x="20052" y="18471"/>
                  <a:pt x="20108" y="18471"/>
                </a:cubicBezTo>
                <a:cubicBezTo>
                  <a:pt x="20153" y="18471"/>
                  <a:pt x="20175" y="18534"/>
                  <a:pt x="20145" y="18578"/>
                </a:cubicBezTo>
                <a:cubicBezTo>
                  <a:pt x="20132" y="18598"/>
                  <a:pt x="20121" y="18629"/>
                  <a:pt x="20121" y="18645"/>
                </a:cubicBezTo>
                <a:cubicBezTo>
                  <a:pt x="20121" y="18662"/>
                  <a:pt x="20148" y="18649"/>
                  <a:pt x="20181" y="18616"/>
                </a:cubicBezTo>
                <a:cubicBezTo>
                  <a:pt x="20214" y="18584"/>
                  <a:pt x="20281" y="18540"/>
                  <a:pt x="20329" y="18519"/>
                </a:cubicBezTo>
                <a:cubicBezTo>
                  <a:pt x="20453" y="18464"/>
                  <a:pt x="20455" y="18404"/>
                  <a:pt x="20333" y="18404"/>
                </a:cubicBezTo>
                <a:cubicBezTo>
                  <a:pt x="20221" y="18404"/>
                  <a:pt x="20121" y="18358"/>
                  <a:pt x="20121" y="18306"/>
                </a:cubicBezTo>
                <a:cubicBezTo>
                  <a:pt x="20121" y="18243"/>
                  <a:pt x="20230" y="18191"/>
                  <a:pt x="20275" y="18233"/>
                </a:cubicBezTo>
                <a:cubicBezTo>
                  <a:pt x="20307" y="18263"/>
                  <a:pt x="20317" y="18260"/>
                  <a:pt x="20328" y="18219"/>
                </a:cubicBezTo>
                <a:cubicBezTo>
                  <a:pt x="20346" y="18149"/>
                  <a:pt x="20323" y="18111"/>
                  <a:pt x="20283" y="18108"/>
                </a:cubicBezTo>
                <a:close/>
                <a:moveTo>
                  <a:pt x="21218" y="18528"/>
                </a:moveTo>
                <a:cubicBezTo>
                  <a:pt x="21207" y="18517"/>
                  <a:pt x="21156" y="18564"/>
                  <a:pt x="21033" y="18690"/>
                </a:cubicBezTo>
                <a:cubicBezTo>
                  <a:pt x="20920" y="18806"/>
                  <a:pt x="20821" y="18915"/>
                  <a:pt x="20814" y="18933"/>
                </a:cubicBezTo>
                <a:cubicBezTo>
                  <a:pt x="20790" y="18989"/>
                  <a:pt x="20820" y="18969"/>
                  <a:pt x="21008" y="18800"/>
                </a:cubicBezTo>
                <a:cubicBezTo>
                  <a:pt x="21109" y="18709"/>
                  <a:pt x="21203" y="18600"/>
                  <a:pt x="21216" y="18557"/>
                </a:cubicBezTo>
                <a:cubicBezTo>
                  <a:pt x="21220" y="18541"/>
                  <a:pt x="21221" y="18531"/>
                  <a:pt x="21218" y="18528"/>
                </a:cubicBezTo>
                <a:close/>
                <a:moveTo>
                  <a:pt x="19483" y="18568"/>
                </a:moveTo>
                <a:cubicBezTo>
                  <a:pt x="19483" y="18529"/>
                  <a:pt x="19069" y="18946"/>
                  <a:pt x="19068" y="18986"/>
                </a:cubicBezTo>
                <a:cubicBezTo>
                  <a:pt x="19067" y="19007"/>
                  <a:pt x="19147" y="18951"/>
                  <a:pt x="19247" y="18862"/>
                </a:cubicBezTo>
                <a:cubicBezTo>
                  <a:pt x="19413" y="18715"/>
                  <a:pt x="19483" y="18628"/>
                  <a:pt x="19483" y="18568"/>
                </a:cubicBezTo>
                <a:close/>
                <a:moveTo>
                  <a:pt x="18118" y="18586"/>
                </a:moveTo>
                <a:lnTo>
                  <a:pt x="18087" y="18693"/>
                </a:lnTo>
                <a:cubicBezTo>
                  <a:pt x="18052" y="18813"/>
                  <a:pt x="18023" y="18827"/>
                  <a:pt x="17990" y="18742"/>
                </a:cubicBezTo>
                <a:cubicBezTo>
                  <a:pt x="17974" y="18700"/>
                  <a:pt x="17967" y="18697"/>
                  <a:pt x="17966" y="18731"/>
                </a:cubicBezTo>
                <a:cubicBezTo>
                  <a:pt x="17966" y="18784"/>
                  <a:pt x="17902" y="18899"/>
                  <a:pt x="17874" y="18899"/>
                </a:cubicBezTo>
                <a:cubicBezTo>
                  <a:pt x="17863" y="18899"/>
                  <a:pt x="17846" y="18865"/>
                  <a:pt x="17836" y="18824"/>
                </a:cubicBezTo>
                <a:cubicBezTo>
                  <a:pt x="17817" y="18751"/>
                  <a:pt x="17817" y="18752"/>
                  <a:pt x="17801" y="18841"/>
                </a:cubicBezTo>
                <a:cubicBezTo>
                  <a:pt x="17792" y="18891"/>
                  <a:pt x="17791" y="18954"/>
                  <a:pt x="17798" y="18982"/>
                </a:cubicBezTo>
                <a:cubicBezTo>
                  <a:pt x="17815" y="19046"/>
                  <a:pt x="17830" y="19044"/>
                  <a:pt x="17916" y="18965"/>
                </a:cubicBezTo>
                <a:cubicBezTo>
                  <a:pt x="17956" y="18929"/>
                  <a:pt x="18006" y="18899"/>
                  <a:pt x="18028" y="18899"/>
                </a:cubicBezTo>
                <a:cubicBezTo>
                  <a:pt x="18088" y="18899"/>
                  <a:pt x="18119" y="18830"/>
                  <a:pt x="18118" y="18702"/>
                </a:cubicBezTo>
                <a:lnTo>
                  <a:pt x="18118" y="18586"/>
                </a:lnTo>
                <a:close/>
                <a:moveTo>
                  <a:pt x="15276" y="18696"/>
                </a:moveTo>
                <a:lnTo>
                  <a:pt x="15191" y="18824"/>
                </a:lnTo>
                <a:lnTo>
                  <a:pt x="15104" y="18954"/>
                </a:lnTo>
                <a:lnTo>
                  <a:pt x="15127" y="19279"/>
                </a:lnTo>
                <a:cubicBezTo>
                  <a:pt x="15156" y="19673"/>
                  <a:pt x="15216" y="20611"/>
                  <a:pt x="15216" y="20667"/>
                </a:cubicBezTo>
                <a:cubicBezTo>
                  <a:pt x="15216" y="20696"/>
                  <a:pt x="15294" y="20710"/>
                  <a:pt x="15495" y="20717"/>
                </a:cubicBezTo>
                <a:lnTo>
                  <a:pt x="15772" y="20726"/>
                </a:lnTo>
                <a:lnTo>
                  <a:pt x="15803" y="20902"/>
                </a:lnTo>
                <a:cubicBezTo>
                  <a:pt x="15840" y="21118"/>
                  <a:pt x="15905" y="21261"/>
                  <a:pt x="15995" y="21322"/>
                </a:cubicBezTo>
                <a:cubicBezTo>
                  <a:pt x="16090" y="21387"/>
                  <a:pt x="16241" y="21361"/>
                  <a:pt x="16307" y="21267"/>
                </a:cubicBezTo>
                <a:cubicBezTo>
                  <a:pt x="16337" y="21226"/>
                  <a:pt x="16392" y="21108"/>
                  <a:pt x="16429" y="21007"/>
                </a:cubicBezTo>
                <a:cubicBezTo>
                  <a:pt x="16542" y="20705"/>
                  <a:pt x="16537" y="20710"/>
                  <a:pt x="16776" y="20709"/>
                </a:cubicBezTo>
                <a:lnTo>
                  <a:pt x="16987" y="20709"/>
                </a:lnTo>
                <a:lnTo>
                  <a:pt x="17027" y="20604"/>
                </a:lnTo>
                <a:lnTo>
                  <a:pt x="17067" y="20499"/>
                </a:lnTo>
                <a:lnTo>
                  <a:pt x="17122" y="20604"/>
                </a:lnTo>
                <a:lnTo>
                  <a:pt x="17178" y="20709"/>
                </a:lnTo>
                <a:lnTo>
                  <a:pt x="17410" y="20709"/>
                </a:lnTo>
                <a:lnTo>
                  <a:pt x="17644" y="20709"/>
                </a:lnTo>
                <a:lnTo>
                  <a:pt x="17701" y="20607"/>
                </a:lnTo>
                <a:lnTo>
                  <a:pt x="17758" y="20503"/>
                </a:lnTo>
                <a:lnTo>
                  <a:pt x="18017" y="20709"/>
                </a:lnTo>
                <a:cubicBezTo>
                  <a:pt x="18160" y="20822"/>
                  <a:pt x="18282" y="20905"/>
                  <a:pt x="18289" y="20894"/>
                </a:cubicBezTo>
                <a:cubicBezTo>
                  <a:pt x="18296" y="20884"/>
                  <a:pt x="18313" y="20842"/>
                  <a:pt x="18327" y="20801"/>
                </a:cubicBezTo>
                <a:cubicBezTo>
                  <a:pt x="18350" y="20732"/>
                  <a:pt x="18369" y="20725"/>
                  <a:pt x="18595" y="20709"/>
                </a:cubicBezTo>
                <a:cubicBezTo>
                  <a:pt x="18744" y="20699"/>
                  <a:pt x="18852" y="20677"/>
                  <a:pt x="18873" y="20651"/>
                </a:cubicBezTo>
                <a:cubicBezTo>
                  <a:pt x="18900" y="20618"/>
                  <a:pt x="18910" y="20619"/>
                  <a:pt x="18933" y="20659"/>
                </a:cubicBezTo>
                <a:cubicBezTo>
                  <a:pt x="18954" y="20697"/>
                  <a:pt x="19007" y="20710"/>
                  <a:pt x="19150" y="20709"/>
                </a:cubicBezTo>
                <a:cubicBezTo>
                  <a:pt x="19255" y="20709"/>
                  <a:pt x="19355" y="20694"/>
                  <a:pt x="19373" y="20677"/>
                </a:cubicBezTo>
                <a:cubicBezTo>
                  <a:pt x="19393" y="20658"/>
                  <a:pt x="19415" y="20660"/>
                  <a:pt x="19431" y="20680"/>
                </a:cubicBezTo>
                <a:cubicBezTo>
                  <a:pt x="19445" y="20698"/>
                  <a:pt x="19533" y="20707"/>
                  <a:pt x="19627" y="20702"/>
                </a:cubicBezTo>
                <a:lnTo>
                  <a:pt x="19796" y="20693"/>
                </a:lnTo>
                <a:lnTo>
                  <a:pt x="19839" y="20532"/>
                </a:lnTo>
                <a:cubicBezTo>
                  <a:pt x="19871" y="20408"/>
                  <a:pt x="19880" y="20306"/>
                  <a:pt x="19875" y="20089"/>
                </a:cubicBezTo>
                <a:lnTo>
                  <a:pt x="19869" y="19807"/>
                </a:lnTo>
                <a:lnTo>
                  <a:pt x="19793" y="19947"/>
                </a:lnTo>
                <a:cubicBezTo>
                  <a:pt x="19737" y="20053"/>
                  <a:pt x="19718" y="20123"/>
                  <a:pt x="19717" y="20227"/>
                </a:cubicBezTo>
                <a:lnTo>
                  <a:pt x="19715" y="20364"/>
                </a:lnTo>
                <a:lnTo>
                  <a:pt x="19621" y="20373"/>
                </a:lnTo>
                <a:cubicBezTo>
                  <a:pt x="19503" y="20386"/>
                  <a:pt x="19493" y="20353"/>
                  <a:pt x="19535" y="20080"/>
                </a:cubicBezTo>
                <a:lnTo>
                  <a:pt x="19568" y="19871"/>
                </a:lnTo>
                <a:lnTo>
                  <a:pt x="19482" y="20008"/>
                </a:lnTo>
                <a:cubicBezTo>
                  <a:pt x="19431" y="20090"/>
                  <a:pt x="19395" y="20180"/>
                  <a:pt x="19395" y="20227"/>
                </a:cubicBezTo>
                <a:cubicBezTo>
                  <a:pt x="19395" y="20348"/>
                  <a:pt x="19346" y="20388"/>
                  <a:pt x="19218" y="20370"/>
                </a:cubicBezTo>
                <a:cubicBezTo>
                  <a:pt x="19063" y="20349"/>
                  <a:pt x="19034" y="20300"/>
                  <a:pt x="19073" y="20132"/>
                </a:cubicBezTo>
                <a:cubicBezTo>
                  <a:pt x="19089" y="20061"/>
                  <a:pt x="19109" y="19949"/>
                  <a:pt x="19116" y="19886"/>
                </a:cubicBezTo>
                <a:lnTo>
                  <a:pt x="19130" y="19771"/>
                </a:lnTo>
                <a:lnTo>
                  <a:pt x="19032" y="19935"/>
                </a:lnTo>
                <a:cubicBezTo>
                  <a:pt x="18960" y="20054"/>
                  <a:pt x="18934" y="20126"/>
                  <a:pt x="18934" y="20199"/>
                </a:cubicBezTo>
                <a:cubicBezTo>
                  <a:pt x="18934" y="20357"/>
                  <a:pt x="18902" y="20379"/>
                  <a:pt x="18680" y="20379"/>
                </a:cubicBezTo>
                <a:cubicBezTo>
                  <a:pt x="18500" y="20379"/>
                  <a:pt x="18474" y="20373"/>
                  <a:pt x="18434" y="20306"/>
                </a:cubicBezTo>
                <a:cubicBezTo>
                  <a:pt x="18370" y="20202"/>
                  <a:pt x="18296" y="19970"/>
                  <a:pt x="18296" y="19875"/>
                </a:cubicBezTo>
                <a:cubicBezTo>
                  <a:pt x="18296" y="19748"/>
                  <a:pt x="18249" y="19712"/>
                  <a:pt x="18150" y="19764"/>
                </a:cubicBezTo>
                <a:cubicBezTo>
                  <a:pt x="18019" y="19832"/>
                  <a:pt x="17878" y="19980"/>
                  <a:pt x="17838" y="20091"/>
                </a:cubicBezTo>
                <a:cubicBezTo>
                  <a:pt x="17818" y="20146"/>
                  <a:pt x="17777" y="20233"/>
                  <a:pt x="17749" y="20285"/>
                </a:cubicBezTo>
                <a:cubicBezTo>
                  <a:pt x="17700" y="20375"/>
                  <a:pt x="17690" y="20379"/>
                  <a:pt x="17514" y="20379"/>
                </a:cubicBezTo>
                <a:cubicBezTo>
                  <a:pt x="17350" y="20379"/>
                  <a:pt x="17325" y="20372"/>
                  <a:pt x="17265" y="20297"/>
                </a:cubicBezTo>
                <a:cubicBezTo>
                  <a:pt x="17200" y="20215"/>
                  <a:pt x="17199" y="20208"/>
                  <a:pt x="17211" y="19984"/>
                </a:cubicBezTo>
                <a:cubicBezTo>
                  <a:pt x="17218" y="19858"/>
                  <a:pt x="17218" y="19755"/>
                  <a:pt x="17211" y="19755"/>
                </a:cubicBezTo>
                <a:cubicBezTo>
                  <a:pt x="17168" y="19755"/>
                  <a:pt x="17086" y="19992"/>
                  <a:pt x="17073" y="20152"/>
                </a:cubicBezTo>
                <a:cubicBezTo>
                  <a:pt x="17066" y="20250"/>
                  <a:pt x="17054" y="20341"/>
                  <a:pt x="17049" y="20355"/>
                </a:cubicBezTo>
                <a:cubicBezTo>
                  <a:pt x="17037" y="20385"/>
                  <a:pt x="16330" y="20389"/>
                  <a:pt x="16310" y="20360"/>
                </a:cubicBezTo>
                <a:cubicBezTo>
                  <a:pt x="16303" y="20348"/>
                  <a:pt x="16314" y="20285"/>
                  <a:pt x="16337" y="20219"/>
                </a:cubicBezTo>
                <a:cubicBezTo>
                  <a:pt x="16393" y="20054"/>
                  <a:pt x="16470" y="19668"/>
                  <a:pt x="16470" y="19553"/>
                </a:cubicBezTo>
                <a:cubicBezTo>
                  <a:pt x="16470" y="19431"/>
                  <a:pt x="16440" y="19432"/>
                  <a:pt x="16306" y="19559"/>
                </a:cubicBezTo>
                <a:cubicBezTo>
                  <a:pt x="16156" y="19701"/>
                  <a:pt x="15963" y="20004"/>
                  <a:pt x="15897" y="20199"/>
                </a:cubicBezTo>
                <a:lnTo>
                  <a:pt x="15841" y="20364"/>
                </a:lnTo>
                <a:lnTo>
                  <a:pt x="15650" y="20364"/>
                </a:lnTo>
                <a:cubicBezTo>
                  <a:pt x="15385" y="20364"/>
                  <a:pt x="15387" y="20365"/>
                  <a:pt x="15342" y="19721"/>
                </a:cubicBezTo>
                <a:cubicBezTo>
                  <a:pt x="15322" y="19440"/>
                  <a:pt x="15298" y="19094"/>
                  <a:pt x="15291" y="18953"/>
                </a:cubicBezTo>
                <a:lnTo>
                  <a:pt x="15276" y="18696"/>
                </a:lnTo>
                <a:close/>
                <a:moveTo>
                  <a:pt x="20396" y="18872"/>
                </a:moveTo>
                <a:cubicBezTo>
                  <a:pt x="20386" y="18856"/>
                  <a:pt x="20278" y="19112"/>
                  <a:pt x="20256" y="19205"/>
                </a:cubicBezTo>
                <a:cubicBezTo>
                  <a:pt x="20247" y="19246"/>
                  <a:pt x="20263" y="19591"/>
                  <a:pt x="20295" y="19998"/>
                </a:cubicBezTo>
                <a:lnTo>
                  <a:pt x="20351" y="20717"/>
                </a:lnTo>
                <a:lnTo>
                  <a:pt x="20392" y="20578"/>
                </a:lnTo>
                <a:cubicBezTo>
                  <a:pt x="20463" y="20335"/>
                  <a:pt x="20471" y="20136"/>
                  <a:pt x="20437" y="19492"/>
                </a:cubicBezTo>
                <a:cubicBezTo>
                  <a:pt x="20419" y="19157"/>
                  <a:pt x="20401" y="18878"/>
                  <a:pt x="20396" y="18872"/>
                </a:cubicBezTo>
                <a:close/>
                <a:moveTo>
                  <a:pt x="21188" y="19694"/>
                </a:moveTo>
                <a:cubicBezTo>
                  <a:pt x="21146" y="19693"/>
                  <a:pt x="21100" y="19732"/>
                  <a:pt x="21051" y="19808"/>
                </a:cubicBezTo>
                <a:cubicBezTo>
                  <a:pt x="20924" y="20010"/>
                  <a:pt x="20862" y="20231"/>
                  <a:pt x="20874" y="20441"/>
                </a:cubicBezTo>
                <a:cubicBezTo>
                  <a:pt x="20886" y="20652"/>
                  <a:pt x="20924" y="20709"/>
                  <a:pt x="21050" y="20709"/>
                </a:cubicBezTo>
                <a:cubicBezTo>
                  <a:pt x="21164" y="20709"/>
                  <a:pt x="21218" y="20661"/>
                  <a:pt x="21257" y="20525"/>
                </a:cubicBezTo>
                <a:cubicBezTo>
                  <a:pt x="21297" y="20378"/>
                  <a:pt x="21340" y="20412"/>
                  <a:pt x="21325" y="20580"/>
                </a:cubicBezTo>
                <a:cubicBezTo>
                  <a:pt x="21310" y="20742"/>
                  <a:pt x="21225" y="20904"/>
                  <a:pt x="21059" y="21091"/>
                </a:cubicBezTo>
                <a:cubicBezTo>
                  <a:pt x="20843" y="21334"/>
                  <a:pt x="20770" y="21379"/>
                  <a:pt x="20628" y="21356"/>
                </a:cubicBezTo>
                <a:cubicBezTo>
                  <a:pt x="20561" y="21345"/>
                  <a:pt x="20484" y="21326"/>
                  <a:pt x="20456" y="21314"/>
                </a:cubicBezTo>
                <a:cubicBezTo>
                  <a:pt x="20427" y="21302"/>
                  <a:pt x="20406" y="21309"/>
                  <a:pt x="20406" y="21330"/>
                </a:cubicBezTo>
                <a:cubicBezTo>
                  <a:pt x="20406" y="21367"/>
                  <a:pt x="20660" y="21491"/>
                  <a:pt x="20825" y="21533"/>
                </a:cubicBezTo>
                <a:cubicBezTo>
                  <a:pt x="21019" y="21583"/>
                  <a:pt x="21142" y="21503"/>
                  <a:pt x="21245" y="21261"/>
                </a:cubicBezTo>
                <a:cubicBezTo>
                  <a:pt x="21411" y="20874"/>
                  <a:pt x="21465" y="20365"/>
                  <a:pt x="21376" y="20014"/>
                </a:cubicBezTo>
                <a:cubicBezTo>
                  <a:pt x="21322" y="19801"/>
                  <a:pt x="21259" y="19694"/>
                  <a:pt x="21188" y="19694"/>
                </a:cubicBezTo>
                <a:close/>
                <a:moveTo>
                  <a:pt x="14601" y="20308"/>
                </a:moveTo>
                <a:cubicBezTo>
                  <a:pt x="14583" y="20300"/>
                  <a:pt x="14568" y="20312"/>
                  <a:pt x="14543" y="20337"/>
                </a:cubicBezTo>
                <a:cubicBezTo>
                  <a:pt x="14513" y="20366"/>
                  <a:pt x="14478" y="20420"/>
                  <a:pt x="14465" y="20457"/>
                </a:cubicBezTo>
                <a:cubicBezTo>
                  <a:pt x="14445" y="20515"/>
                  <a:pt x="14452" y="20538"/>
                  <a:pt x="14511" y="20616"/>
                </a:cubicBezTo>
                <a:cubicBezTo>
                  <a:pt x="14599" y="20734"/>
                  <a:pt x="14622" y="20732"/>
                  <a:pt x="14702" y="20607"/>
                </a:cubicBezTo>
                <a:lnTo>
                  <a:pt x="14766" y="20506"/>
                </a:lnTo>
                <a:lnTo>
                  <a:pt x="14681" y="20395"/>
                </a:lnTo>
                <a:cubicBezTo>
                  <a:pt x="14641" y="20342"/>
                  <a:pt x="14619" y="20315"/>
                  <a:pt x="14601" y="20308"/>
                </a:cubicBezTo>
                <a:close/>
                <a:moveTo>
                  <a:pt x="17089" y="21090"/>
                </a:moveTo>
                <a:lnTo>
                  <a:pt x="17037" y="21163"/>
                </a:lnTo>
                <a:cubicBezTo>
                  <a:pt x="16972" y="21254"/>
                  <a:pt x="16954" y="21254"/>
                  <a:pt x="16880" y="21166"/>
                </a:cubicBezTo>
                <a:cubicBezTo>
                  <a:pt x="16822" y="21099"/>
                  <a:pt x="16819" y="21099"/>
                  <a:pt x="16775" y="21159"/>
                </a:cubicBezTo>
                <a:cubicBezTo>
                  <a:pt x="16688" y="21277"/>
                  <a:pt x="16685" y="21323"/>
                  <a:pt x="16762" y="21397"/>
                </a:cubicBezTo>
                <a:cubicBezTo>
                  <a:pt x="16851" y="21482"/>
                  <a:pt x="16863" y="21482"/>
                  <a:pt x="16922" y="21399"/>
                </a:cubicBezTo>
                <a:lnTo>
                  <a:pt x="16970" y="21331"/>
                </a:lnTo>
                <a:lnTo>
                  <a:pt x="17050" y="21403"/>
                </a:lnTo>
                <a:cubicBezTo>
                  <a:pt x="17143" y="21485"/>
                  <a:pt x="17173" y="21475"/>
                  <a:pt x="17237" y="21342"/>
                </a:cubicBezTo>
                <a:lnTo>
                  <a:pt x="17283" y="21244"/>
                </a:lnTo>
                <a:lnTo>
                  <a:pt x="17186" y="21168"/>
                </a:lnTo>
                <a:lnTo>
                  <a:pt x="17089" y="2109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333" name="IMG_4847.png" descr="IMG_4847.png"/>
          <p:cNvPicPr>
            <a:picLocks noChangeAspect="1"/>
          </p:cNvPicPr>
          <p:nvPr/>
        </p:nvPicPr>
        <p:blipFill>
          <a:blip r:embed="rId29">
            <a:extLst/>
          </a:blip>
          <a:srcRect l="49526" t="3319" r="23509" b="13936"/>
          <a:stretch>
            <a:fillRect/>
          </a:stretch>
        </p:blipFill>
        <p:spPr>
          <a:xfrm>
            <a:off x="4573153" y="4173674"/>
            <a:ext cx="3807223" cy="81605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907"/>
                </a:lnTo>
                <a:cubicBezTo>
                  <a:pt x="0" y="1691"/>
                  <a:pt x="7" y="1813"/>
                  <a:pt x="61" y="1813"/>
                </a:cubicBezTo>
                <a:cubicBezTo>
                  <a:pt x="95" y="1813"/>
                  <a:pt x="205" y="1833"/>
                  <a:pt x="304" y="1857"/>
                </a:cubicBezTo>
                <a:cubicBezTo>
                  <a:pt x="542" y="1916"/>
                  <a:pt x="1008" y="1914"/>
                  <a:pt x="1369" y="1854"/>
                </a:cubicBezTo>
                <a:cubicBezTo>
                  <a:pt x="1558" y="1823"/>
                  <a:pt x="1718" y="1813"/>
                  <a:pt x="2031" y="1813"/>
                </a:cubicBezTo>
                <a:cubicBezTo>
                  <a:pt x="2258" y="1813"/>
                  <a:pt x="2456" y="1822"/>
                  <a:pt x="2470" y="1832"/>
                </a:cubicBezTo>
                <a:cubicBezTo>
                  <a:pt x="2484" y="1842"/>
                  <a:pt x="2399" y="1870"/>
                  <a:pt x="2281" y="1894"/>
                </a:cubicBezTo>
                <a:cubicBezTo>
                  <a:pt x="2099" y="1931"/>
                  <a:pt x="1986" y="1977"/>
                  <a:pt x="1986" y="2017"/>
                </a:cubicBezTo>
                <a:cubicBezTo>
                  <a:pt x="1986" y="2035"/>
                  <a:pt x="2638" y="1888"/>
                  <a:pt x="2727" y="1850"/>
                </a:cubicBezTo>
                <a:cubicBezTo>
                  <a:pt x="2810" y="1814"/>
                  <a:pt x="2920" y="1813"/>
                  <a:pt x="5138" y="1813"/>
                </a:cubicBezTo>
                <a:cubicBezTo>
                  <a:pt x="6842" y="1813"/>
                  <a:pt x="7473" y="1818"/>
                  <a:pt x="7509" y="1835"/>
                </a:cubicBezTo>
                <a:cubicBezTo>
                  <a:pt x="7546" y="1852"/>
                  <a:pt x="7573" y="1852"/>
                  <a:pt x="7620" y="1834"/>
                </a:cubicBezTo>
                <a:cubicBezTo>
                  <a:pt x="7666" y="1816"/>
                  <a:pt x="8364" y="1812"/>
                  <a:pt x="10547" y="1813"/>
                </a:cubicBezTo>
                <a:cubicBezTo>
                  <a:pt x="12123" y="1814"/>
                  <a:pt x="14950" y="1815"/>
                  <a:pt x="16827" y="1814"/>
                </a:cubicBezTo>
                <a:lnTo>
                  <a:pt x="20238" y="1813"/>
                </a:lnTo>
                <a:lnTo>
                  <a:pt x="20238" y="907"/>
                </a:lnTo>
                <a:lnTo>
                  <a:pt x="20238" y="0"/>
                </a:lnTo>
                <a:lnTo>
                  <a:pt x="10119" y="0"/>
                </a:lnTo>
                <a:lnTo>
                  <a:pt x="0" y="0"/>
                </a:lnTo>
                <a:close/>
                <a:moveTo>
                  <a:pt x="1094" y="1997"/>
                </a:moveTo>
                <a:cubicBezTo>
                  <a:pt x="1069" y="1997"/>
                  <a:pt x="1049" y="2005"/>
                  <a:pt x="1011" y="2021"/>
                </a:cubicBezTo>
                <a:cubicBezTo>
                  <a:pt x="943" y="2050"/>
                  <a:pt x="921" y="2051"/>
                  <a:pt x="862" y="2028"/>
                </a:cubicBezTo>
                <a:cubicBezTo>
                  <a:pt x="803" y="2005"/>
                  <a:pt x="781" y="2008"/>
                  <a:pt x="709" y="2049"/>
                </a:cubicBezTo>
                <a:cubicBezTo>
                  <a:pt x="626" y="2097"/>
                  <a:pt x="625" y="2097"/>
                  <a:pt x="718" y="2132"/>
                </a:cubicBezTo>
                <a:cubicBezTo>
                  <a:pt x="831" y="2175"/>
                  <a:pt x="861" y="2176"/>
                  <a:pt x="928" y="2139"/>
                </a:cubicBezTo>
                <a:cubicBezTo>
                  <a:pt x="966" y="2117"/>
                  <a:pt x="1000" y="2114"/>
                  <a:pt x="1061" y="2129"/>
                </a:cubicBezTo>
                <a:cubicBezTo>
                  <a:pt x="1152" y="2152"/>
                  <a:pt x="1205" y="2142"/>
                  <a:pt x="1265" y="2089"/>
                </a:cubicBezTo>
                <a:cubicBezTo>
                  <a:pt x="1299" y="2060"/>
                  <a:pt x="1287" y="2047"/>
                  <a:pt x="1200" y="2020"/>
                </a:cubicBezTo>
                <a:cubicBezTo>
                  <a:pt x="1149" y="2005"/>
                  <a:pt x="1119" y="1997"/>
                  <a:pt x="1094" y="1997"/>
                </a:cubicBezTo>
                <a:close/>
                <a:moveTo>
                  <a:pt x="16038" y="2467"/>
                </a:moveTo>
                <a:cubicBezTo>
                  <a:pt x="15998" y="2470"/>
                  <a:pt x="15952" y="2488"/>
                  <a:pt x="15879" y="2522"/>
                </a:cubicBezTo>
                <a:cubicBezTo>
                  <a:pt x="15775" y="2571"/>
                  <a:pt x="15755" y="2595"/>
                  <a:pt x="15766" y="2656"/>
                </a:cubicBezTo>
                <a:lnTo>
                  <a:pt x="15780" y="2729"/>
                </a:lnTo>
                <a:lnTo>
                  <a:pt x="11564" y="2734"/>
                </a:lnTo>
                <a:lnTo>
                  <a:pt x="7352" y="2739"/>
                </a:lnTo>
                <a:lnTo>
                  <a:pt x="7352" y="3645"/>
                </a:lnTo>
                <a:cubicBezTo>
                  <a:pt x="7352" y="4543"/>
                  <a:pt x="7352" y="4552"/>
                  <a:pt x="7437" y="4552"/>
                </a:cubicBezTo>
                <a:cubicBezTo>
                  <a:pt x="7484" y="4552"/>
                  <a:pt x="7534" y="4565"/>
                  <a:pt x="7548" y="4581"/>
                </a:cubicBezTo>
                <a:cubicBezTo>
                  <a:pt x="7561" y="4598"/>
                  <a:pt x="7621" y="4624"/>
                  <a:pt x="7683" y="4640"/>
                </a:cubicBezTo>
                <a:cubicBezTo>
                  <a:pt x="7923" y="4701"/>
                  <a:pt x="8610" y="4656"/>
                  <a:pt x="8721" y="4573"/>
                </a:cubicBezTo>
                <a:cubicBezTo>
                  <a:pt x="8741" y="4557"/>
                  <a:pt x="10349" y="4552"/>
                  <a:pt x="14494" y="4552"/>
                </a:cubicBezTo>
                <a:lnTo>
                  <a:pt x="20238" y="4552"/>
                </a:lnTo>
                <a:lnTo>
                  <a:pt x="20238" y="3743"/>
                </a:lnTo>
                <a:cubicBezTo>
                  <a:pt x="20238" y="3139"/>
                  <a:pt x="20251" y="2925"/>
                  <a:pt x="20290" y="2896"/>
                </a:cubicBezTo>
                <a:cubicBezTo>
                  <a:pt x="20330" y="2866"/>
                  <a:pt x="20330" y="2853"/>
                  <a:pt x="20290" y="2834"/>
                </a:cubicBezTo>
                <a:cubicBezTo>
                  <a:pt x="20261" y="2821"/>
                  <a:pt x="20238" y="2777"/>
                  <a:pt x="20238" y="2737"/>
                </a:cubicBezTo>
                <a:cubicBezTo>
                  <a:pt x="20238" y="2634"/>
                  <a:pt x="20201" y="2601"/>
                  <a:pt x="20087" y="2601"/>
                </a:cubicBezTo>
                <a:cubicBezTo>
                  <a:pt x="20024" y="2601"/>
                  <a:pt x="19943" y="2627"/>
                  <a:pt x="19868" y="2670"/>
                </a:cubicBezTo>
                <a:lnTo>
                  <a:pt x="19751" y="2739"/>
                </a:lnTo>
                <a:lnTo>
                  <a:pt x="18691" y="2739"/>
                </a:lnTo>
                <a:cubicBezTo>
                  <a:pt x="18108" y="2739"/>
                  <a:pt x="17618" y="2733"/>
                  <a:pt x="17603" y="2726"/>
                </a:cubicBezTo>
                <a:cubicBezTo>
                  <a:pt x="17588" y="2719"/>
                  <a:pt x="17624" y="2693"/>
                  <a:pt x="17682" y="2668"/>
                </a:cubicBezTo>
                <a:cubicBezTo>
                  <a:pt x="17866" y="2589"/>
                  <a:pt x="17796" y="2587"/>
                  <a:pt x="17459" y="2663"/>
                </a:cubicBezTo>
                <a:cubicBezTo>
                  <a:pt x="17153" y="2732"/>
                  <a:pt x="17107" y="2737"/>
                  <a:pt x="16734" y="2738"/>
                </a:cubicBezTo>
                <a:cubicBezTo>
                  <a:pt x="16257" y="2738"/>
                  <a:pt x="16179" y="2719"/>
                  <a:pt x="16212" y="2603"/>
                </a:cubicBezTo>
                <a:cubicBezTo>
                  <a:pt x="16227" y="2550"/>
                  <a:pt x="16213" y="2520"/>
                  <a:pt x="16162" y="2496"/>
                </a:cubicBezTo>
                <a:cubicBezTo>
                  <a:pt x="16113" y="2473"/>
                  <a:pt x="16079" y="2463"/>
                  <a:pt x="16038" y="2467"/>
                </a:cubicBezTo>
                <a:close/>
                <a:moveTo>
                  <a:pt x="8736" y="4934"/>
                </a:moveTo>
                <a:cubicBezTo>
                  <a:pt x="8730" y="4931"/>
                  <a:pt x="8559" y="4965"/>
                  <a:pt x="8358" y="5009"/>
                </a:cubicBezTo>
                <a:cubicBezTo>
                  <a:pt x="8119" y="5061"/>
                  <a:pt x="7977" y="5105"/>
                  <a:pt x="7948" y="5135"/>
                </a:cubicBezTo>
                <a:cubicBezTo>
                  <a:pt x="7908" y="5176"/>
                  <a:pt x="7938" y="5173"/>
                  <a:pt x="8302" y="5089"/>
                </a:cubicBezTo>
                <a:cubicBezTo>
                  <a:pt x="8641" y="5010"/>
                  <a:pt x="8787" y="4958"/>
                  <a:pt x="8736" y="4934"/>
                </a:cubicBezTo>
                <a:close/>
                <a:moveTo>
                  <a:pt x="4436" y="5497"/>
                </a:moveTo>
                <a:lnTo>
                  <a:pt x="4436" y="6384"/>
                </a:lnTo>
                <a:lnTo>
                  <a:pt x="4436" y="7270"/>
                </a:lnTo>
                <a:lnTo>
                  <a:pt x="5215" y="7270"/>
                </a:lnTo>
                <a:cubicBezTo>
                  <a:pt x="5699" y="7270"/>
                  <a:pt x="6004" y="7278"/>
                  <a:pt x="6021" y="7290"/>
                </a:cubicBezTo>
                <a:cubicBezTo>
                  <a:pt x="6036" y="7302"/>
                  <a:pt x="5924" y="7337"/>
                  <a:pt x="5769" y="7371"/>
                </a:cubicBezTo>
                <a:cubicBezTo>
                  <a:pt x="5529" y="7424"/>
                  <a:pt x="5406" y="7472"/>
                  <a:pt x="5406" y="7515"/>
                </a:cubicBezTo>
                <a:cubicBezTo>
                  <a:pt x="5406" y="7541"/>
                  <a:pt x="6168" y="7346"/>
                  <a:pt x="6210" y="7309"/>
                </a:cubicBezTo>
                <a:cubicBezTo>
                  <a:pt x="6255" y="7270"/>
                  <a:pt x="6282" y="7270"/>
                  <a:pt x="12969" y="7270"/>
                </a:cubicBezTo>
                <a:cubicBezTo>
                  <a:pt x="17078" y="7271"/>
                  <a:pt x="19694" y="7279"/>
                  <a:pt x="19709" y="7290"/>
                </a:cubicBezTo>
                <a:cubicBezTo>
                  <a:pt x="19722" y="7300"/>
                  <a:pt x="19638" y="7331"/>
                  <a:pt x="19522" y="7359"/>
                </a:cubicBezTo>
                <a:cubicBezTo>
                  <a:pt x="19406" y="7386"/>
                  <a:pt x="19290" y="7426"/>
                  <a:pt x="19265" y="7448"/>
                </a:cubicBezTo>
                <a:cubicBezTo>
                  <a:pt x="19240" y="7470"/>
                  <a:pt x="19232" y="7487"/>
                  <a:pt x="19245" y="7487"/>
                </a:cubicBezTo>
                <a:cubicBezTo>
                  <a:pt x="19297" y="7487"/>
                  <a:pt x="20021" y="7309"/>
                  <a:pt x="20046" y="7290"/>
                </a:cubicBezTo>
                <a:cubicBezTo>
                  <a:pt x="20061" y="7279"/>
                  <a:pt x="20109" y="7270"/>
                  <a:pt x="20154" y="7270"/>
                </a:cubicBezTo>
                <a:cubicBezTo>
                  <a:pt x="20234" y="7270"/>
                  <a:pt x="20238" y="7248"/>
                  <a:pt x="20238" y="6384"/>
                </a:cubicBezTo>
                <a:lnTo>
                  <a:pt x="20238" y="5497"/>
                </a:lnTo>
                <a:lnTo>
                  <a:pt x="12337" y="5497"/>
                </a:lnTo>
                <a:lnTo>
                  <a:pt x="4436" y="5497"/>
                </a:lnTo>
                <a:close/>
                <a:moveTo>
                  <a:pt x="3591" y="8216"/>
                </a:moveTo>
                <a:lnTo>
                  <a:pt x="3591" y="9121"/>
                </a:lnTo>
                <a:lnTo>
                  <a:pt x="3591" y="10028"/>
                </a:lnTo>
                <a:lnTo>
                  <a:pt x="4310" y="10033"/>
                </a:lnTo>
                <a:cubicBezTo>
                  <a:pt x="4744" y="10036"/>
                  <a:pt x="5031" y="10046"/>
                  <a:pt x="5037" y="10058"/>
                </a:cubicBezTo>
                <a:cubicBezTo>
                  <a:pt x="5043" y="10069"/>
                  <a:pt x="4949" y="10099"/>
                  <a:pt x="4830" y="10125"/>
                </a:cubicBezTo>
                <a:cubicBezTo>
                  <a:pt x="4701" y="10152"/>
                  <a:pt x="4595" y="10191"/>
                  <a:pt x="4566" y="10220"/>
                </a:cubicBezTo>
                <a:cubicBezTo>
                  <a:pt x="4540" y="10247"/>
                  <a:pt x="4533" y="10265"/>
                  <a:pt x="4551" y="10261"/>
                </a:cubicBezTo>
                <a:cubicBezTo>
                  <a:pt x="5091" y="10139"/>
                  <a:pt x="5319" y="10081"/>
                  <a:pt x="5339" y="10057"/>
                </a:cubicBezTo>
                <a:cubicBezTo>
                  <a:pt x="5359" y="10032"/>
                  <a:pt x="6280" y="10028"/>
                  <a:pt x="12503" y="10029"/>
                </a:cubicBezTo>
                <a:cubicBezTo>
                  <a:pt x="16914" y="10029"/>
                  <a:pt x="19651" y="10036"/>
                  <a:pt x="19666" y="10048"/>
                </a:cubicBezTo>
                <a:cubicBezTo>
                  <a:pt x="19679" y="10058"/>
                  <a:pt x="19598" y="10088"/>
                  <a:pt x="19483" y="10115"/>
                </a:cubicBezTo>
                <a:cubicBezTo>
                  <a:pt x="19309" y="10156"/>
                  <a:pt x="19188" y="10216"/>
                  <a:pt x="19234" y="10237"/>
                </a:cubicBezTo>
                <a:cubicBezTo>
                  <a:pt x="19258" y="10248"/>
                  <a:pt x="19929" y="10089"/>
                  <a:pt x="19981" y="10059"/>
                </a:cubicBezTo>
                <a:cubicBezTo>
                  <a:pt x="20011" y="10043"/>
                  <a:pt x="20081" y="10029"/>
                  <a:pt x="20136" y="10029"/>
                </a:cubicBezTo>
                <a:lnTo>
                  <a:pt x="20238" y="10029"/>
                </a:lnTo>
                <a:lnTo>
                  <a:pt x="20238" y="9122"/>
                </a:lnTo>
                <a:lnTo>
                  <a:pt x="20238" y="8216"/>
                </a:lnTo>
                <a:lnTo>
                  <a:pt x="11913" y="8216"/>
                </a:lnTo>
                <a:lnTo>
                  <a:pt x="3591" y="8216"/>
                </a:lnTo>
                <a:close/>
                <a:moveTo>
                  <a:pt x="8766" y="10836"/>
                </a:moveTo>
                <a:cubicBezTo>
                  <a:pt x="8753" y="10836"/>
                  <a:pt x="8612" y="10867"/>
                  <a:pt x="8450" y="10905"/>
                </a:cubicBezTo>
                <a:lnTo>
                  <a:pt x="8155" y="10974"/>
                </a:lnTo>
                <a:lnTo>
                  <a:pt x="6338" y="10974"/>
                </a:lnTo>
                <a:lnTo>
                  <a:pt x="4519" y="10974"/>
                </a:lnTo>
                <a:lnTo>
                  <a:pt x="4519" y="11870"/>
                </a:lnTo>
                <a:lnTo>
                  <a:pt x="4519" y="12767"/>
                </a:lnTo>
                <a:lnTo>
                  <a:pt x="5480" y="12768"/>
                </a:lnTo>
                <a:cubicBezTo>
                  <a:pt x="6009" y="12768"/>
                  <a:pt x="7069" y="12771"/>
                  <a:pt x="7836" y="12775"/>
                </a:cubicBezTo>
                <a:cubicBezTo>
                  <a:pt x="8603" y="12779"/>
                  <a:pt x="9279" y="12780"/>
                  <a:pt x="9338" y="12779"/>
                </a:cubicBezTo>
                <a:cubicBezTo>
                  <a:pt x="9396" y="12778"/>
                  <a:pt x="10486" y="12777"/>
                  <a:pt x="11763" y="12777"/>
                </a:cubicBezTo>
                <a:lnTo>
                  <a:pt x="14084" y="12777"/>
                </a:lnTo>
                <a:lnTo>
                  <a:pt x="14118" y="12839"/>
                </a:lnTo>
                <a:cubicBezTo>
                  <a:pt x="14176" y="12944"/>
                  <a:pt x="14480" y="13048"/>
                  <a:pt x="14829" y="13083"/>
                </a:cubicBezTo>
                <a:cubicBezTo>
                  <a:pt x="15283" y="13128"/>
                  <a:pt x="15823" y="13082"/>
                  <a:pt x="16257" y="12961"/>
                </a:cubicBezTo>
                <a:lnTo>
                  <a:pt x="16428" y="12914"/>
                </a:lnTo>
                <a:lnTo>
                  <a:pt x="15683" y="12914"/>
                </a:lnTo>
                <a:cubicBezTo>
                  <a:pt x="14968" y="12914"/>
                  <a:pt x="14925" y="12912"/>
                  <a:pt x="14726" y="12865"/>
                </a:cubicBezTo>
                <a:cubicBezTo>
                  <a:pt x="14611" y="12838"/>
                  <a:pt x="14521" y="12808"/>
                  <a:pt x="14525" y="12797"/>
                </a:cubicBezTo>
                <a:cubicBezTo>
                  <a:pt x="14531" y="12781"/>
                  <a:pt x="17258" y="12769"/>
                  <a:pt x="17828" y="12782"/>
                </a:cubicBezTo>
                <a:cubicBezTo>
                  <a:pt x="17887" y="12784"/>
                  <a:pt x="18452" y="12780"/>
                  <a:pt x="19085" y="12775"/>
                </a:cubicBezTo>
                <a:lnTo>
                  <a:pt x="20238" y="12764"/>
                </a:lnTo>
                <a:lnTo>
                  <a:pt x="20238" y="11869"/>
                </a:lnTo>
                <a:lnTo>
                  <a:pt x="20238" y="10974"/>
                </a:lnTo>
                <a:lnTo>
                  <a:pt x="19382" y="10973"/>
                </a:lnTo>
                <a:cubicBezTo>
                  <a:pt x="18912" y="10973"/>
                  <a:pt x="16307" y="10974"/>
                  <a:pt x="13595" y="10974"/>
                </a:cubicBezTo>
                <a:cubicBezTo>
                  <a:pt x="10469" y="10975"/>
                  <a:pt x="8658" y="10968"/>
                  <a:pt x="8642" y="10955"/>
                </a:cubicBezTo>
                <a:cubicBezTo>
                  <a:pt x="8628" y="10945"/>
                  <a:pt x="8655" y="10927"/>
                  <a:pt x="8703" y="10916"/>
                </a:cubicBezTo>
                <a:cubicBezTo>
                  <a:pt x="8778" y="10897"/>
                  <a:pt x="8826" y="10836"/>
                  <a:pt x="8766" y="10836"/>
                </a:cubicBezTo>
                <a:close/>
                <a:moveTo>
                  <a:pt x="14586" y="13708"/>
                </a:moveTo>
                <a:cubicBezTo>
                  <a:pt x="11478" y="13705"/>
                  <a:pt x="8437" y="13706"/>
                  <a:pt x="7827" y="13709"/>
                </a:cubicBezTo>
                <a:lnTo>
                  <a:pt x="6717" y="13714"/>
                </a:lnTo>
                <a:lnTo>
                  <a:pt x="6717" y="14610"/>
                </a:lnTo>
                <a:lnTo>
                  <a:pt x="6717" y="15505"/>
                </a:lnTo>
                <a:lnTo>
                  <a:pt x="9461" y="15505"/>
                </a:lnTo>
                <a:cubicBezTo>
                  <a:pt x="11177" y="15505"/>
                  <a:pt x="12215" y="15512"/>
                  <a:pt x="12231" y="15524"/>
                </a:cubicBezTo>
                <a:cubicBezTo>
                  <a:pt x="12245" y="15534"/>
                  <a:pt x="12159" y="15566"/>
                  <a:pt x="12042" y="15593"/>
                </a:cubicBezTo>
                <a:cubicBezTo>
                  <a:pt x="11925" y="15621"/>
                  <a:pt x="11830" y="15648"/>
                  <a:pt x="11830" y="15652"/>
                </a:cubicBezTo>
                <a:cubicBezTo>
                  <a:pt x="11830" y="15657"/>
                  <a:pt x="11818" y="15675"/>
                  <a:pt x="11803" y="15693"/>
                </a:cubicBezTo>
                <a:cubicBezTo>
                  <a:pt x="11784" y="15716"/>
                  <a:pt x="11886" y="15699"/>
                  <a:pt x="12159" y="15635"/>
                </a:cubicBezTo>
                <a:cubicBezTo>
                  <a:pt x="12369" y="15586"/>
                  <a:pt x="12554" y="15537"/>
                  <a:pt x="12569" y="15526"/>
                </a:cubicBezTo>
                <a:cubicBezTo>
                  <a:pt x="12610" y="15495"/>
                  <a:pt x="17246" y="15498"/>
                  <a:pt x="17313" y="15529"/>
                </a:cubicBezTo>
                <a:cubicBezTo>
                  <a:pt x="17352" y="15548"/>
                  <a:pt x="17375" y="15548"/>
                  <a:pt x="17414" y="15529"/>
                </a:cubicBezTo>
                <a:cubicBezTo>
                  <a:pt x="17452" y="15512"/>
                  <a:pt x="17829" y="15505"/>
                  <a:pt x="18851" y="15505"/>
                </a:cubicBezTo>
                <a:lnTo>
                  <a:pt x="20238" y="15505"/>
                </a:lnTo>
                <a:lnTo>
                  <a:pt x="20238" y="14609"/>
                </a:lnTo>
                <a:lnTo>
                  <a:pt x="20238" y="13713"/>
                </a:lnTo>
                <a:lnTo>
                  <a:pt x="14586" y="13708"/>
                </a:lnTo>
                <a:close/>
                <a:moveTo>
                  <a:pt x="2619" y="16432"/>
                </a:moveTo>
                <a:lnTo>
                  <a:pt x="2619" y="17338"/>
                </a:lnTo>
                <a:cubicBezTo>
                  <a:pt x="2619" y="18194"/>
                  <a:pt x="2622" y="18244"/>
                  <a:pt x="2693" y="18244"/>
                </a:cubicBezTo>
                <a:cubicBezTo>
                  <a:pt x="2734" y="18244"/>
                  <a:pt x="2808" y="18257"/>
                  <a:pt x="2855" y="18272"/>
                </a:cubicBezTo>
                <a:cubicBezTo>
                  <a:pt x="2902" y="18287"/>
                  <a:pt x="3007" y="18309"/>
                  <a:pt x="3087" y="18320"/>
                </a:cubicBezTo>
                <a:cubicBezTo>
                  <a:pt x="3282" y="18348"/>
                  <a:pt x="3660" y="18332"/>
                  <a:pt x="3970" y="18284"/>
                </a:cubicBezTo>
                <a:cubicBezTo>
                  <a:pt x="4214" y="18245"/>
                  <a:pt x="4325" y="18244"/>
                  <a:pt x="7390" y="18244"/>
                </a:cubicBezTo>
                <a:lnTo>
                  <a:pt x="10558" y="18244"/>
                </a:lnTo>
                <a:lnTo>
                  <a:pt x="10718" y="18289"/>
                </a:lnTo>
                <a:cubicBezTo>
                  <a:pt x="10934" y="18348"/>
                  <a:pt x="11408" y="18347"/>
                  <a:pt x="11745" y="18286"/>
                </a:cubicBezTo>
                <a:cubicBezTo>
                  <a:pt x="11974" y="18244"/>
                  <a:pt x="12016" y="18244"/>
                  <a:pt x="14942" y="18244"/>
                </a:cubicBezTo>
                <a:cubicBezTo>
                  <a:pt x="17032" y="18244"/>
                  <a:pt x="17917" y="18251"/>
                  <a:pt x="17937" y="18266"/>
                </a:cubicBezTo>
                <a:cubicBezTo>
                  <a:pt x="17957" y="18281"/>
                  <a:pt x="17978" y="18281"/>
                  <a:pt x="18011" y="18266"/>
                </a:cubicBezTo>
                <a:cubicBezTo>
                  <a:pt x="18042" y="18251"/>
                  <a:pt x="18419" y="18244"/>
                  <a:pt x="19148" y="18244"/>
                </a:cubicBezTo>
                <a:lnTo>
                  <a:pt x="20238" y="18244"/>
                </a:lnTo>
                <a:lnTo>
                  <a:pt x="20238" y="17338"/>
                </a:lnTo>
                <a:lnTo>
                  <a:pt x="20238" y="16432"/>
                </a:lnTo>
                <a:lnTo>
                  <a:pt x="11427" y="16432"/>
                </a:lnTo>
                <a:lnTo>
                  <a:pt x="2619" y="16432"/>
                </a:lnTo>
                <a:close/>
                <a:moveTo>
                  <a:pt x="11492" y="18426"/>
                </a:moveTo>
                <a:cubicBezTo>
                  <a:pt x="11467" y="18427"/>
                  <a:pt x="11446" y="18434"/>
                  <a:pt x="11407" y="18451"/>
                </a:cubicBezTo>
                <a:cubicBezTo>
                  <a:pt x="11336" y="18480"/>
                  <a:pt x="11315" y="18482"/>
                  <a:pt x="11256" y="18459"/>
                </a:cubicBezTo>
                <a:cubicBezTo>
                  <a:pt x="11196" y="18436"/>
                  <a:pt x="11175" y="18439"/>
                  <a:pt x="11105" y="18479"/>
                </a:cubicBezTo>
                <a:cubicBezTo>
                  <a:pt x="11029" y="18523"/>
                  <a:pt x="11029" y="18528"/>
                  <a:pt x="11096" y="18562"/>
                </a:cubicBezTo>
                <a:cubicBezTo>
                  <a:pt x="11182" y="18606"/>
                  <a:pt x="11253" y="18608"/>
                  <a:pt x="11324" y="18568"/>
                </a:cubicBezTo>
                <a:cubicBezTo>
                  <a:pt x="11371" y="18541"/>
                  <a:pt x="11386" y="18541"/>
                  <a:pt x="11474" y="18568"/>
                </a:cubicBezTo>
                <a:cubicBezTo>
                  <a:pt x="11568" y="18597"/>
                  <a:pt x="11577" y="18596"/>
                  <a:pt x="11639" y="18540"/>
                </a:cubicBezTo>
                <a:cubicBezTo>
                  <a:pt x="11701" y="18484"/>
                  <a:pt x="11699" y="18480"/>
                  <a:pt x="11596" y="18449"/>
                </a:cubicBezTo>
                <a:cubicBezTo>
                  <a:pt x="11546" y="18433"/>
                  <a:pt x="11518" y="18426"/>
                  <a:pt x="11492" y="18426"/>
                </a:cubicBezTo>
                <a:close/>
                <a:moveTo>
                  <a:pt x="3715" y="18429"/>
                </a:moveTo>
                <a:cubicBezTo>
                  <a:pt x="3690" y="18429"/>
                  <a:pt x="3667" y="18436"/>
                  <a:pt x="3630" y="18452"/>
                </a:cubicBezTo>
                <a:cubicBezTo>
                  <a:pt x="3564" y="18480"/>
                  <a:pt x="3539" y="18482"/>
                  <a:pt x="3486" y="18461"/>
                </a:cubicBezTo>
                <a:cubicBezTo>
                  <a:pt x="3432" y="18440"/>
                  <a:pt x="3406" y="18441"/>
                  <a:pt x="3337" y="18471"/>
                </a:cubicBezTo>
                <a:cubicBezTo>
                  <a:pt x="3234" y="18514"/>
                  <a:pt x="3230" y="18538"/>
                  <a:pt x="3326" y="18571"/>
                </a:cubicBezTo>
                <a:cubicBezTo>
                  <a:pt x="3423" y="18606"/>
                  <a:pt x="3484" y="18605"/>
                  <a:pt x="3549" y="18568"/>
                </a:cubicBezTo>
                <a:cubicBezTo>
                  <a:pt x="3595" y="18542"/>
                  <a:pt x="3614" y="18542"/>
                  <a:pt x="3695" y="18567"/>
                </a:cubicBezTo>
                <a:cubicBezTo>
                  <a:pt x="3781" y="18593"/>
                  <a:pt x="3792" y="18591"/>
                  <a:pt x="3857" y="18540"/>
                </a:cubicBezTo>
                <a:cubicBezTo>
                  <a:pt x="3925" y="18486"/>
                  <a:pt x="3925" y="18484"/>
                  <a:pt x="3819" y="18452"/>
                </a:cubicBezTo>
                <a:cubicBezTo>
                  <a:pt x="3768" y="18436"/>
                  <a:pt x="3740" y="18429"/>
                  <a:pt x="3715" y="18429"/>
                </a:cubicBezTo>
                <a:close/>
                <a:moveTo>
                  <a:pt x="18504" y="18579"/>
                </a:moveTo>
                <a:cubicBezTo>
                  <a:pt x="18504" y="18549"/>
                  <a:pt x="17728" y="18749"/>
                  <a:pt x="17700" y="18786"/>
                </a:cubicBezTo>
                <a:cubicBezTo>
                  <a:pt x="17674" y="18820"/>
                  <a:pt x="17718" y="18814"/>
                  <a:pt x="18031" y="18744"/>
                </a:cubicBezTo>
                <a:cubicBezTo>
                  <a:pt x="18352" y="18671"/>
                  <a:pt x="18504" y="18618"/>
                  <a:pt x="18504" y="18579"/>
                </a:cubicBezTo>
                <a:close/>
                <a:moveTo>
                  <a:pt x="2628" y="19094"/>
                </a:moveTo>
                <a:cubicBezTo>
                  <a:pt x="2571" y="19091"/>
                  <a:pt x="2501" y="19107"/>
                  <a:pt x="2416" y="19141"/>
                </a:cubicBezTo>
                <a:cubicBezTo>
                  <a:pt x="2297" y="19187"/>
                  <a:pt x="2263" y="19190"/>
                  <a:pt x="1779" y="19190"/>
                </a:cubicBezTo>
                <a:lnTo>
                  <a:pt x="1265" y="19190"/>
                </a:lnTo>
                <a:lnTo>
                  <a:pt x="1277" y="20081"/>
                </a:lnTo>
                <a:lnTo>
                  <a:pt x="1288" y="20973"/>
                </a:lnTo>
                <a:lnTo>
                  <a:pt x="5931" y="20978"/>
                </a:lnTo>
                <a:cubicBezTo>
                  <a:pt x="9257" y="20982"/>
                  <a:pt x="10592" y="20989"/>
                  <a:pt x="10632" y="21004"/>
                </a:cubicBezTo>
                <a:cubicBezTo>
                  <a:pt x="10663" y="21016"/>
                  <a:pt x="10759" y="21039"/>
                  <a:pt x="10846" y="21054"/>
                </a:cubicBezTo>
                <a:cubicBezTo>
                  <a:pt x="11047" y="21089"/>
                  <a:pt x="11459" y="21074"/>
                  <a:pt x="11758" y="21021"/>
                </a:cubicBezTo>
                <a:cubicBezTo>
                  <a:pt x="11967" y="20984"/>
                  <a:pt x="12097" y="20982"/>
                  <a:pt x="14942" y="20982"/>
                </a:cubicBezTo>
                <a:cubicBezTo>
                  <a:pt x="17032" y="20982"/>
                  <a:pt x="17917" y="20989"/>
                  <a:pt x="17937" y="21004"/>
                </a:cubicBezTo>
                <a:cubicBezTo>
                  <a:pt x="17957" y="21020"/>
                  <a:pt x="17978" y="21020"/>
                  <a:pt x="18011" y="21004"/>
                </a:cubicBezTo>
                <a:cubicBezTo>
                  <a:pt x="18042" y="20990"/>
                  <a:pt x="18419" y="20982"/>
                  <a:pt x="19148" y="20982"/>
                </a:cubicBezTo>
                <a:lnTo>
                  <a:pt x="20238" y="20982"/>
                </a:lnTo>
                <a:lnTo>
                  <a:pt x="20238" y="20086"/>
                </a:lnTo>
                <a:lnTo>
                  <a:pt x="20238" y="19190"/>
                </a:lnTo>
                <a:lnTo>
                  <a:pt x="11510" y="19190"/>
                </a:lnTo>
                <a:cubicBezTo>
                  <a:pt x="3238" y="19190"/>
                  <a:pt x="2784" y="19188"/>
                  <a:pt x="2758" y="19156"/>
                </a:cubicBezTo>
                <a:cubicBezTo>
                  <a:pt x="2728" y="19117"/>
                  <a:pt x="2684" y="19096"/>
                  <a:pt x="2628" y="19094"/>
                </a:cubicBezTo>
                <a:close/>
                <a:moveTo>
                  <a:pt x="2565" y="21063"/>
                </a:moveTo>
                <a:cubicBezTo>
                  <a:pt x="2532" y="21063"/>
                  <a:pt x="2503" y="21074"/>
                  <a:pt x="2468" y="21096"/>
                </a:cubicBezTo>
                <a:cubicBezTo>
                  <a:pt x="2420" y="21126"/>
                  <a:pt x="2401" y="21126"/>
                  <a:pt x="2319" y="21103"/>
                </a:cubicBezTo>
                <a:cubicBezTo>
                  <a:pt x="2235" y="21079"/>
                  <a:pt x="2217" y="21081"/>
                  <a:pt x="2148" y="21123"/>
                </a:cubicBezTo>
                <a:cubicBezTo>
                  <a:pt x="2072" y="21169"/>
                  <a:pt x="2072" y="21170"/>
                  <a:pt x="2182" y="21212"/>
                </a:cubicBezTo>
                <a:lnTo>
                  <a:pt x="2294" y="21255"/>
                </a:lnTo>
                <a:lnTo>
                  <a:pt x="2369" y="21212"/>
                </a:lnTo>
                <a:cubicBezTo>
                  <a:pt x="2440" y="21172"/>
                  <a:pt x="2445" y="21171"/>
                  <a:pt x="2524" y="21205"/>
                </a:cubicBezTo>
                <a:cubicBezTo>
                  <a:pt x="2604" y="21239"/>
                  <a:pt x="2610" y="21238"/>
                  <a:pt x="2679" y="21188"/>
                </a:cubicBezTo>
                <a:cubicBezTo>
                  <a:pt x="2748" y="21139"/>
                  <a:pt x="2749" y="21135"/>
                  <a:pt x="2679" y="21099"/>
                </a:cubicBezTo>
                <a:cubicBezTo>
                  <a:pt x="2634" y="21076"/>
                  <a:pt x="2597" y="21064"/>
                  <a:pt x="2565" y="21063"/>
                </a:cubicBezTo>
                <a:close/>
                <a:moveTo>
                  <a:pt x="11492" y="21165"/>
                </a:moveTo>
                <a:cubicBezTo>
                  <a:pt x="11467" y="21165"/>
                  <a:pt x="11446" y="21173"/>
                  <a:pt x="11407" y="21189"/>
                </a:cubicBezTo>
                <a:cubicBezTo>
                  <a:pt x="11336" y="21219"/>
                  <a:pt x="11315" y="21220"/>
                  <a:pt x="11256" y="21198"/>
                </a:cubicBezTo>
                <a:cubicBezTo>
                  <a:pt x="11196" y="21175"/>
                  <a:pt x="11175" y="21178"/>
                  <a:pt x="11105" y="21218"/>
                </a:cubicBezTo>
                <a:cubicBezTo>
                  <a:pt x="11029" y="21261"/>
                  <a:pt x="11029" y="21266"/>
                  <a:pt x="11096" y="21301"/>
                </a:cubicBezTo>
                <a:cubicBezTo>
                  <a:pt x="11182" y="21345"/>
                  <a:pt x="11253" y="21347"/>
                  <a:pt x="11324" y="21307"/>
                </a:cubicBezTo>
                <a:cubicBezTo>
                  <a:pt x="11371" y="21280"/>
                  <a:pt x="11386" y="21280"/>
                  <a:pt x="11474" y="21307"/>
                </a:cubicBezTo>
                <a:cubicBezTo>
                  <a:pt x="11568" y="21336"/>
                  <a:pt x="11577" y="21334"/>
                  <a:pt x="11639" y="21279"/>
                </a:cubicBezTo>
                <a:cubicBezTo>
                  <a:pt x="11701" y="21222"/>
                  <a:pt x="11699" y="21219"/>
                  <a:pt x="11596" y="21187"/>
                </a:cubicBezTo>
                <a:cubicBezTo>
                  <a:pt x="11546" y="21172"/>
                  <a:pt x="11518" y="21165"/>
                  <a:pt x="11492" y="21165"/>
                </a:cubicBezTo>
                <a:close/>
                <a:moveTo>
                  <a:pt x="18448" y="21304"/>
                </a:moveTo>
                <a:cubicBezTo>
                  <a:pt x="18422" y="21292"/>
                  <a:pt x="17729" y="21456"/>
                  <a:pt x="17691" y="21482"/>
                </a:cubicBezTo>
                <a:cubicBezTo>
                  <a:pt x="17674" y="21495"/>
                  <a:pt x="17660" y="21511"/>
                  <a:pt x="17660" y="21519"/>
                </a:cubicBezTo>
                <a:cubicBezTo>
                  <a:pt x="17659" y="21542"/>
                  <a:pt x="17680" y="21539"/>
                  <a:pt x="18060" y="21451"/>
                </a:cubicBezTo>
                <a:cubicBezTo>
                  <a:pt x="18378" y="21377"/>
                  <a:pt x="18504" y="21330"/>
                  <a:pt x="18448" y="21304"/>
                </a:cubicBezTo>
                <a:close/>
                <a:moveTo>
                  <a:pt x="21600" y="21570"/>
                </a:moveTo>
                <a:cubicBezTo>
                  <a:pt x="21567" y="21583"/>
                  <a:pt x="21536" y="21595"/>
                  <a:pt x="21514" y="21600"/>
                </a:cubicBezTo>
                <a:lnTo>
                  <a:pt x="21600" y="21600"/>
                </a:lnTo>
                <a:lnTo>
                  <a:pt x="21600" y="21570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1" name="تجميع"/>
          <p:cNvGrpSpPr/>
          <p:nvPr/>
        </p:nvGrpSpPr>
        <p:grpSpPr>
          <a:xfrm>
            <a:off x="2649326" y="160696"/>
            <a:ext cx="4583816" cy="1552651"/>
            <a:chOff x="0" y="0"/>
            <a:chExt cx="4583814" cy="1552650"/>
          </a:xfrm>
        </p:grpSpPr>
        <p:pic>
          <p:nvPicPr>
            <p:cNvPr id="1335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554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340" name="تجميع"/>
            <p:cNvGrpSpPr/>
            <p:nvPr/>
          </p:nvGrpSpPr>
          <p:grpSpPr>
            <a:xfrm>
              <a:off x="201306" y="0"/>
              <a:ext cx="4382509" cy="1387505"/>
              <a:chOff x="0" y="0"/>
              <a:chExt cx="4382508" cy="1387504"/>
            </a:xfrm>
          </p:grpSpPr>
          <p:grpSp>
            <p:nvGrpSpPr>
              <p:cNvPr id="1338" name="تجميع"/>
              <p:cNvGrpSpPr/>
              <p:nvPr/>
            </p:nvGrpSpPr>
            <p:grpSpPr>
              <a:xfrm>
                <a:off x="-1" y="0"/>
                <a:ext cx="4382510" cy="1353322"/>
                <a:chOff x="0" y="0"/>
                <a:chExt cx="4382508" cy="1353321"/>
              </a:xfrm>
            </p:grpSpPr>
            <p:sp>
              <p:nvSpPr>
                <p:cNvPr id="1336" name="Google Shape;433;p18"/>
                <p:cNvSpPr/>
                <p:nvPr/>
              </p:nvSpPr>
              <p:spPr>
                <a:xfrm>
                  <a:off x="0" y="1810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337" name="Google Shape;435;p18"/>
                <p:cNvSpPr/>
                <p:nvPr/>
              </p:nvSpPr>
              <p:spPr>
                <a:xfrm>
                  <a:off x="2535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1339" name="استعد"/>
              <p:cNvSpPr/>
              <p:nvPr/>
            </p:nvSpPr>
            <p:spPr>
              <a:xfrm>
                <a:off x="2189760" y="117504"/>
                <a:ext cx="1270001" cy="1270001"/>
              </a:xfrm>
              <a:prstGeom prst="line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4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استعد</a:t>
                </a:r>
              </a:p>
            </p:txBody>
          </p:sp>
        </p:grpSp>
      </p:grpSp>
      <p:grpSp>
        <p:nvGrpSpPr>
          <p:cNvPr id="1415" name="Google Shape;1046;p43"/>
          <p:cNvGrpSpPr/>
          <p:nvPr/>
        </p:nvGrpSpPr>
        <p:grpSpPr>
          <a:xfrm>
            <a:off x="20998764" y="10570015"/>
            <a:ext cx="2772151" cy="2419332"/>
            <a:chOff x="0" y="0"/>
            <a:chExt cx="2772149" cy="2419331"/>
          </a:xfrm>
        </p:grpSpPr>
        <p:sp>
          <p:nvSpPr>
            <p:cNvPr id="1342" name="Google Shape;1047;p43"/>
            <p:cNvSpPr/>
            <p:nvPr/>
          </p:nvSpPr>
          <p:spPr>
            <a:xfrm>
              <a:off x="286326" y="0"/>
              <a:ext cx="2484622" cy="1658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3" name="Google Shape;1048;p43"/>
            <p:cNvSpPr/>
            <p:nvPr/>
          </p:nvSpPr>
          <p:spPr>
            <a:xfrm>
              <a:off x="0" y="2257509"/>
              <a:ext cx="2772150" cy="1618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4" name="Google Shape;1049;p43"/>
            <p:cNvSpPr/>
            <p:nvPr/>
          </p:nvSpPr>
          <p:spPr>
            <a:xfrm>
              <a:off x="793678" y="2164874"/>
              <a:ext cx="444307" cy="173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5" name="Google Shape;1050;p43"/>
            <p:cNvSpPr/>
            <p:nvPr/>
          </p:nvSpPr>
          <p:spPr>
            <a:xfrm>
              <a:off x="793112" y="2077380"/>
              <a:ext cx="444873" cy="874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6" name="Google Shape;1051;p43"/>
            <p:cNvSpPr/>
            <p:nvPr/>
          </p:nvSpPr>
          <p:spPr>
            <a:xfrm>
              <a:off x="1237401" y="2164874"/>
              <a:ext cx="162405" cy="173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7" name="Google Shape;1052;p43"/>
            <p:cNvSpPr/>
            <p:nvPr/>
          </p:nvSpPr>
          <p:spPr>
            <a:xfrm>
              <a:off x="1237401" y="2164874"/>
              <a:ext cx="162405" cy="173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8" name="Google Shape;1053;p43"/>
            <p:cNvSpPr/>
            <p:nvPr/>
          </p:nvSpPr>
          <p:spPr>
            <a:xfrm>
              <a:off x="1187089" y="2077380"/>
              <a:ext cx="212717" cy="874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9" name="Google Shape;1054;p43"/>
            <p:cNvSpPr/>
            <p:nvPr/>
          </p:nvSpPr>
          <p:spPr>
            <a:xfrm>
              <a:off x="1187089" y="2077380"/>
              <a:ext cx="212717" cy="874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0" name="Google Shape;1055;p43"/>
            <p:cNvSpPr/>
            <p:nvPr/>
          </p:nvSpPr>
          <p:spPr>
            <a:xfrm>
              <a:off x="922912" y="632422"/>
              <a:ext cx="196124" cy="2104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1" name="Google Shape;1056;p43"/>
            <p:cNvSpPr/>
            <p:nvPr/>
          </p:nvSpPr>
          <p:spPr>
            <a:xfrm>
              <a:off x="922912" y="632422"/>
              <a:ext cx="196124" cy="2104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2" name="Google Shape;1057;p43"/>
            <p:cNvSpPr/>
            <p:nvPr/>
          </p:nvSpPr>
          <p:spPr>
            <a:xfrm>
              <a:off x="1029845" y="632422"/>
              <a:ext cx="420839" cy="7462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3" name="Google Shape;1058;p43"/>
            <p:cNvSpPr/>
            <p:nvPr/>
          </p:nvSpPr>
          <p:spPr>
            <a:xfrm>
              <a:off x="1033839" y="637565"/>
              <a:ext cx="329369" cy="537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4" name="Google Shape;1059;p43"/>
            <p:cNvSpPr/>
            <p:nvPr/>
          </p:nvSpPr>
          <p:spPr>
            <a:xfrm>
              <a:off x="739938" y="805112"/>
              <a:ext cx="659868" cy="12722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5" name="Google Shape;1060;p43"/>
            <p:cNvSpPr/>
            <p:nvPr/>
          </p:nvSpPr>
          <p:spPr>
            <a:xfrm>
              <a:off x="769662" y="1883538"/>
              <a:ext cx="172125" cy="153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6" name="Google Shape;1061;p43"/>
            <p:cNvSpPr/>
            <p:nvPr/>
          </p:nvSpPr>
          <p:spPr>
            <a:xfrm>
              <a:off x="986372" y="1089859"/>
              <a:ext cx="220157" cy="2075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7" name="Google Shape;1062;p43"/>
            <p:cNvSpPr/>
            <p:nvPr/>
          </p:nvSpPr>
          <p:spPr>
            <a:xfrm>
              <a:off x="479755" y="726190"/>
              <a:ext cx="794245" cy="530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8" name="Google Shape;1063;p43"/>
            <p:cNvSpPr/>
            <p:nvPr/>
          </p:nvSpPr>
          <p:spPr>
            <a:xfrm>
              <a:off x="491772" y="1161341"/>
              <a:ext cx="133795" cy="60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9" name="Google Shape;1064;p43"/>
            <p:cNvSpPr/>
            <p:nvPr/>
          </p:nvSpPr>
          <p:spPr>
            <a:xfrm>
              <a:off x="604978" y="1066426"/>
              <a:ext cx="99494" cy="343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0" name="Google Shape;1065;p43"/>
            <p:cNvSpPr/>
            <p:nvPr/>
          </p:nvSpPr>
          <p:spPr>
            <a:xfrm>
              <a:off x="945214" y="1451249"/>
              <a:ext cx="454592" cy="6261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1" name="Google Shape;1066;p43"/>
            <p:cNvSpPr/>
            <p:nvPr/>
          </p:nvSpPr>
          <p:spPr>
            <a:xfrm>
              <a:off x="1067574" y="592961"/>
              <a:ext cx="194993" cy="284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2" name="Google Shape;1067;p43"/>
            <p:cNvSpPr/>
            <p:nvPr/>
          </p:nvSpPr>
          <p:spPr>
            <a:xfrm>
              <a:off x="1096733" y="654724"/>
              <a:ext cx="88643" cy="1435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3" name="Google Shape;1068;p43"/>
            <p:cNvSpPr/>
            <p:nvPr/>
          </p:nvSpPr>
          <p:spPr>
            <a:xfrm>
              <a:off x="802832" y="829128"/>
              <a:ext cx="213283" cy="54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4" name="Google Shape;1069;p43"/>
            <p:cNvSpPr/>
            <p:nvPr/>
          </p:nvSpPr>
          <p:spPr>
            <a:xfrm>
              <a:off x="1565055" y="2115127"/>
              <a:ext cx="110362" cy="136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5" name="Google Shape;1070;p43"/>
            <p:cNvSpPr/>
            <p:nvPr/>
          </p:nvSpPr>
          <p:spPr>
            <a:xfrm>
              <a:off x="1593065" y="2115127"/>
              <a:ext cx="82352" cy="79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6" name="Google Shape;1071;p43"/>
            <p:cNvSpPr/>
            <p:nvPr/>
          </p:nvSpPr>
          <p:spPr>
            <a:xfrm>
              <a:off x="1528032" y="2224134"/>
              <a:ext cx="190112" cy="1145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7" name="Google Shape;1072;p43"/>
            <p:cNvSpPr/>
            <p:nvPr/>
          </p:nvSpPr>
          <p:spPr>
            <a:xfrm>
              <a:off x="1565621" y="1004097"/>
              <a:ext cx="307918" cy="11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8" name="Google Shape;1073;p43"/>
            <p:cNvSpPr/>
            <p:nvPr/>
          </p:nvSpPr>
          <p:spPr>
            <a:xfrm>
              <a:off x="1565621" y="1004097"/>
              <a:ext cx="307918" cy="11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9" name="Google Shape;1074;p43"/>
            <p:cNvSpPr/>
            <p:nvPr/>
          </p:nvSpPr>
          <p:spPr>
            <a:xfrm>
              <a:off x="1608510" y="1120749"/>
              <a:ext cx="87620" cy="3430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0" name="Google Shape;1075;p43"/>
            <p:cNvSpPr/>
            <p:nvPr/>
          </p:nvSpPr>
          <p:spPr>
            <a:xfrm>
              <a:off x="1574209" y="2123133"/>
              <a:ext cx="119498" cy="720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1" name="Google Shape;1076;p43"/>
            <p:cNvSpPr/>
            <p:nvPr/>
          </p:nvSpPr>
          <p:spPr>
            <a:xfrm>
              <a:off x="1621658" y="2250344"/>
              <a:ext cx="35257" cy="13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2" name="Google Shape;1077;p43"/>
            <p:cNvSpPr/>
            <p:nvPr/>
          </p:nvSpPr>
          <p:spPr>
            <a:xfrm>
              <a:off x="1621804" y="2234351"/>
              <a:ext cx="26734" cy="197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3" name="Google Shape;1078;p43"/>
            <p:cNvSpPr/>
            <p:nvPr/>
          </p:nvSpPr>
          <p:spPr>
            <a:xfrm>
              <a:off x="1502726" y="2152291"/>
              <a:ext cx="60033" cy="129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4" name="Google Shape;1079;p43"/>
            <p:cNvSpPr/>
            <p:nvPr/>
          </p:nvSpPr>
          <p:spPr>
            <a:xfrm>
              <a:off x="1479083" y="2275234"/>
              <a:ext cx="187846" cy="63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5" name="Google Shape;1080;p43"/>
            <p:cNvSpPr/>
            <p:nvPr/>
          </p:nvSpPr>
          <p:spPr>
            <a:xfrm>
              <a:off x="1656542" y="567231"/>
              <a:ext cx="364819" cy="3059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6" name="Google Shape;1081;p43"/>
            <p:cNvSpPr/>
            <p:nvPr/>
          </p:nvSpPr>
          <p:spPr>
            <a:xfrm>
              <a:off x="1631313" y="523930"/>
              <a:ext cx="177332" cy="2485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7" name="Google Shape;1082;p43"/>
            <p:cNvSpPr/>
            <p:nvPr/>
          </p:nvSpPr>
          <p:spPr>
            <a:xfrm>
              <a:off x="1639383" y="620971"/>
              <a:ext cx="116653" cy="151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8" name="Google Shape;1083;p43"/>
            <p:cNvSpPr/>
            <p:nvPr/>
          </p:nvSpPr>
          <p:spPr>
            <a:xfrm>
              <a:off x="1976756" y="689026"/>
              <a:ext cx="84632" cy="696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9" name="Google Shape;1084;p43"/>
            <p:cNvSpPr/>
            <p:nvPr/>
          </p:nvSpPr>
          <p:spPr>
            <a:xfrm>
              <a:off x="2001921" y="682169"/>
              <a:ext cx="114356" cy="485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0" name="Google Shape;1085;p43"/>
            <p:cNvSpPr/>
            <p:nvPr/>
          </p:nvSpPr>
          <p:spPr>
            <a:xfrm>
              <a:off x="1504441" y="2152291"/>
              <a:ext cx="58318" cy="66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1" name="Google Shape;1086;p43"/>
            <p:cNvSpPr/>
            <p:nvPr/>
          </p:nvSpPr>
          <p:spPr>
            <a:xfrm>
              <a:off x="1381497" y="521376"/>
              <a:ext cx="379116" cy="522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2" name="Google Shape;1087;p43"/>
            <p:cNvSpPr/>
            <p:nvPr/>
          </p:nvSpPr>
          <p:spPr>
            <a:xfrm>
              <a:off x="1407228" y="633554"/>
              <a:ext cx="43895" cy="1275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3" name="Google Shape;1088;p43"/>
            <p:cNvSpPr/>
            <p:nvPr/>
          </p:nvSpPr>
          <p:spPr>
            <a:xfrm>
              <a:off x="1472419" y="395107"/>
              <a:ext cx="138717" cy="1714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4" name="Google Shape;1089;p43"/>
            <p:cNvSpPr/>
            <p:nvPr/>
          </p:nvSpPr>
          <p:spPr>
            <a:xfrm>
              <a:off x="1554753" y="558077"/>
              <a:ext cx="23451" cy="14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5" name="Google Shape;1090;p43"/>
            <p:cNvSpPr/>
            <p:nvPr/>
          </p:nvSpPr>
          <p:spPr>
            <a:xfrm>
              <a:off x="1578203" y="552935"/>
              <a:ext cx="18309" cy="114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6" name="Google Shape;1091;p43"/>
            <p:cNvSpPr/>
            <p:nvPr/>
          </p:nvSpPr>
          <p:spPr>
            <a:xfrm>
              <a:off x="1468990" y="525490"/>
              <a:ext cx="98928" cy="69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7" name="Google Shape;1092;p43"/>
            <p:cNvSpPr/>
            <p:nvPr/>
          </p:nvSpPr>
          <p:spPr>
            <a:xfrm>
              <a:off x="1579351" y="517485"/>
              <a:ext cx="44289" cy="714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8" name="Google Shape;1093;p43"/>
            <p:cNvSpPr/>
            <p:nvPr/>
          </p:nvSpPr>
          <p:spPr>
            <a:xfrm>
              <a:off x="1507406" y="417409"/>
              <a:ext cx="51359" cy="56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9" name="Google Shape;1094;p43"/>
            <p:cNvSpPr/>
            <p:nvPr/>
          </p:nvSpPr>
          <p:spPr>
            <a:xfrm>
              <a:off x="1457633" y="243143"/>
              <a:ext cx="166002" cy="2179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0" name="Google Shape;1095;p43"/>
            <p:cNvSpPr/>
            <p:nvPr/>
          </p:nvSpPr>
          <p:spPr>
            <a:xfrm>
              <a:off x="1418408" y="263970"/>
              <a:ext cx="78552" cy="1259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1" name="Google Shape;1096;p43"/>
            <p:cNvSpPr/>
            <p:nvPr/>
          </p:nvSpPr>
          <p:spPr>
            <a:xfrm>
              <a:off x="1412661" y="225984"/>
              <a:ext cx="194261" cy="617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2" name="Google Shape;1097;p43"/>
            <p:cNvSpPr/>
            <p:nvPr/>
          </p:nvSpPr>
          <p:spPr>
            <a:xfrm>
              <a:off x="1426008" y="202482"/>
              <a:ext cx="175485" cy="48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3" name="Google Shape;1098;p43"/>
            <p:cNvSpPr/>
            <p:nvPr/>
          </p:nvSpPr>
          <p:spPr>
            <a:xfrm>
              <a:off x="1433212" y="349989"/>
              <a:ext cx="61612" cy="58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4" name="Google Shape;1099;p43"/>
            <p:cNvSpPr/>
            <p:nvPr/>
          </p:nvSpPr>
          <p:spPr>
            <a:xfrm>
              <a:off x="1463848" y="1018394"/>
              <a:ext cx="191547" cy="11876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5" name="Google Shape;1100;p43"/>
            <p:cNvSpPr/>
            <p:nvPr/>
          </p:nvSpPr>
          <p:spPr>
            <a:xfrm>
              <a:off x="1463848" y="1018394"/>
              <a:ext cx="191547" cy="11876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6" name="Google Shape;1101;p43"/>
            <p:cNvSpPr/>
            <p:nvPr/>
          </p:nvSpPr>
          <p:spPr>
            <a:xfrm>
              <a:off x="1474699" y="2170016"/>
              <a:ext cx="130384" cy="38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7" name="Google Shape;1102;p43"/>
            <p:cNvSpPr/>
            <p:nvPr/>
          </p:nvSpPr>
          <p:spPr>
            <a:xfrm>
              <a:off x="1544737" y="329865"/>
              <a:ext cx="10707" cy="161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8" name="Google Shape;1103;p43"/>
            <p:cNvSpPr/>
            <p:nvPr/>
          </p:nvSpPr>
          <p:spPr>
            <a:xfrm>
              <a:off x="1595249" y="322836"/>
              <a:ext cx="10513" cy="16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9" name="Google Shape;1104;p43"/>
            <p:cNvSpPr/>
            <p:nvPr/>
          </p:nvSpPr>
          <p:spPr>
            <a:xfrm>
              <a:off x="1579351" y="336224"/>
              <a:ext cx="26880" cy="42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0" name="Google Shape;1105;p43"/>
            <p:cNvSpPr/>
            <p:nvPr/>
          </p:nvSpPr>
          <p:spPr>
            <a:xfrm>
              <a:off x="1540614" y="379251"/>
              <a:ext cx="34383" cy="13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1" name="Google Shape;1106;p43"/>
            <p:cNvSpPr/>
            <p:nvPr/>
          </p:nvSpPr>
          <p:spPr>
            <a:xfrm>
              <a:off x="1524233" y="306483"/>
              <a:ext cx="23098" cy="17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2" name="Google Shape;1107;p43"/>
            <p:cNvSpPr/>
            <p:nvPr/>
          </p:nvSpPr>
          <p:spPr>
            <a:xfrm>
              <a:off x="1593357" y="295049"/>
              <a:ext cx="24109" cy="16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3" name="Google Shape;1108;p43"/>
            <p:cNvSpPr/>
            <p:nvPr/>
          </p:nvSpPr>
          <p:spPr>
            <a:xfrm>
              <a:off x="1566203" y="2270589"/>
              <a:ext cx="29303" cy="143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4" name="Google Shape;1109;p43"/>
            <p:cNvSpPr/>
            <p:nvPr/>
          </p:nvSpPr>
          <p:spPr>
            <a:xfrm>
              <a:off x="1566203" y="2257869"/>
              <a:ext cx="17808" cy="253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5" name="Google Shape;1110;p43"/>
            <p:cNvSpPr/>
            <p:nvPr/>
          </p:nvSpPr>
          <p:spPr>
            <a:xfrm>
              <a:off x="1244211" y="599818"/>
              <a:ext cx="182457" cy="3962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6" name="Google Shape;1111;p43"/>
            <p:cNvSpPr/>
            <p:nvPr/>
          </p:nvSpPr>
          <p:spPr>
            <a:xfrm>
              <a:off x="1274565" y="558883"/>
              <a:ext cx="175213" cy="2176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7" name="Google Shape;1112;p43"/>
            <p:cNvSpPr/>
            <p:nvPr/>
          </p:nvSpPr>
          <p:spPr>
            <a:xfrm>
              <a:off x="1368585" y="953768"/>
              <a:ext cx="67820" cy="58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8" name="Google Shape;1113;p43"/>
            <p:cNvSpPr/>
            <p:nvPr/>
          </p:nvSpPr>
          <p:spPr>
            <a:xfrm>
              <a:off x="1374075" y="1003514"/>
              <a:ext cx="61747" cy="508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9" name="Google Shape;1114;p43"/>
            <p:cNvSpPr/>
            <p:nvPr/>
          </p:nvSpPr>
          <p:spPr>
            <a:xfrm>
              <a:off x="2211774" y="391679"/>
              <a:ext cx="17726" cy="451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0" name="Google Shape;1115;p43"/>
            <p:cNvSpPr/>
            <p:nvPr/>
          </p:nvSpPr>
          <p:spPr>
            <a:xfrm>
              <a:off x="2120287" y="296198"/>
              <a:ext cx="78340" cy="640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1" name="Google Shape;1116;p43"/>
            <p:cNvSpPr/>
            <p:nvPr/>
          </p:nvSpPr>
          <p:spPr>
            <a:xfrm>
              <a:off x="1888132" y="454590"/>
              <a:ext cx="170959" cy="1715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2" name="Google Shape;1117;p43"/>
            <p:cNvSpPr/>
            <p:nvPr/>
          </p:nvSpPr>
          <p:spPr>
            <a:xfrm>
              <a:off x="1913138" y="308763"/>
              <a:ext cx="292346" cy="2923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3" name="Google Shape;1118;p43"/>
            <p:cNvSpPr/>
            <p:nvPr/>
          </p:nvSpPr>
          <p:spPr>
            <a:xfrm>
              <a:off x="2003052" y="361663"/>
              <a:ext cx="140720" cy="1586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4" name="Google Shape;1119;p43"/>
            <p:cNvSpPr/>
            <p:nvPr/>
          </p:nvSpPr>
          <p:spPr>
            <a:xfrm>
              <a:off x="1970169" y="438631"/>
              <a:ext cx="66926" cy="110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1416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8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417" name="IMG_4848.png" descr="IMG_4848.png"/>
          <p:cNvPicPr>
            <a:picLocks noChangeAspect="1"/>
          </p:cNvPicPr>
          <p:nvPr/>
        </p:nvPicPr>
        <p:blipFill>
          <a:blip r:embed="rId8">
            <a:extLst/>
          </a:blip>
          <a:srcRect l="43528" t="23226" r="13040" b="24541"/>
          <a:stretch>
            <a:fillRect/>
          </a:stretch>
        </p:blipFill>
        <p:spPr>
          <a:xfrm>
            <a:off x="14521367" y="1713346"/>
            <a:ext cx="8528460" cy="716413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18" name="IMG_4848.png" descr="IMG_4848.png"/>
          <p:cNvPicPr>
            <a:picLocks noChangeAspect="1"/>
          </p:cNvPicPr>
          <p:nvPr/>
        </p:nvPicPr>
        <p:blipFill>
          <a:blip r:embed="rId8">
            <a:extLst/>
          </a:blip>
          <a:srcRect l="3122" t="18362" r="56017" b="23884"/>
          <a:stretch>
            <a:fillRect/>
          </a:stretch>
        </p:blipFill>
        <p:spPr>
          <a:xfrm>
            <a:off x="2973084" y="2210006"/>
            <a:ext cx="6973501" cy="688481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19" name="IMG_4848.png" descr="IMG_4848.png"/>
          <p:cNvPicPr>
            <a:picLocks noChangeAspect="1"/>
          </p:cNvPicPr>
          <p:nvPr/>
        </p:nvPicPr>
        <p:blipFill>
          <a:blip r:embed="rId8">
            <a:extLst/>
          </a:blip>
          <a:srcRect l="2840" t="79172" r="9668" b="2706"/>
          <a:stretch>
            <a:fillRect/>
          </a:stretch>
        </p:blipFill>
        <p:spPr>
          <a:xfrm>
            <a:off x="5069870" y="9619490"/>
            <a:ext cx="14931914" cy="216025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39" name="تجميع"/>
          <p:cNvGrpSpPr/>
          <p:nvPr/>
        </p:nvGrpSpPr>
        <p:grpSpPr>
          <a:xfrm>
            <a:off x="356733" y="2776484"/>
            <a:ext cx="1958368" cy="9726669"/>
            <a:chOff x="0" y="0"/>
            <a:chExt cx="1958367" cy="9726667"/>
          </a:xfrm>
        </p:grpSpPr>
        <p:grpSp>
          <p:nvGrpSpPr>
            <p:cNvPr id="1437" name="تجميع"/>
            <p:cNvGrpSpPr/>
            <p:nvPr/>
          </p:nvGrpSpPr>
          <p:grpSpPr>
            <a:xfrm>
              <a:off x="0" y="0"/>
              <a:ext cx="1958368" cy="9726668"/>
              <a:chOff x="0" y="0"/>
              <a:chExt cx="1958367" cy="9726667"/>
            </a:xfrm>
          </p:grpSpPr>
          <p:grpSp>
            <p:nvGrpSpPr>
              <p:cNvPr id="1435" name="تجميع"/>
              <p:cNvGrpSpPr/>
              <p:nvPr/>
            </p:nvGrpSpPr>
            <p:grpSpPr>
              <a:xfrm>
                <a:off x="288425" y="0"/>
                <a:ext cx="1381517" cy="9726668"/>
                <a:chOff x="0" y="0"/>
                <a:chExt cx="1381516" cy="9726667"/>
              </a:xfrm>
            </p:grpSpPr>
            <p:grpSp>
              <p:nvGrpSpPr>
                <p:cNvPr id="1424" name="تجميع"/>
                <p:cNvGrpSpPr/>
                <p:nvPr/>
              </p:nvGrpSpPr>
              <p:grpSpPr>
                <a:xfrm>
                  <a:off x="0" y="0"/>
                  <a:ext cx="1381517" cy="9726668"/>
                  <a:chOff x="0" y="0"/>
                  <a:chExt cx="1381516" cy="9726667"/>
                </a:xfrm>
              </p:grpSpPr>
              <p:grpSp>
                <p:nvGrpSpPr>
                  <p:cNvPr id="1422" name="تجميع"/>
                  <p:cNvGrpSpPr/>
                  <p:nvPr/>
                </p:nvGrpSpPr>
                <p:grpSpPr>
                  <a:xfrm>
                    <a:off x="0" y="125592"/>
                    <a:ext cx="1381517" cy="9601076"/>
                    <a:chOff x="0" y="0"/>
                    <a:chExt cx="1381516" cy="9601075"/>
                  </a:xfrm>
                </p:grpSpPr>
                <p:sp>
                  <p:nvSpPr>
                    <p:cNvPr id="1420" name="مستطيل مستدير الزوايا"/>
                    <p:cNvSpPr/>
                    <p:nvPr/>
                  </p:nvSpPr>
                  <p:spPr>
                    <a:xfrm>
                      <a:off x="0" y="0"/>
                      <a:ext cx="1381517" cy="1026365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421" name="مستطيل"/>
                    <p:cNvSpPr/>
                    <p:nvPr/>
                  </p:nvSpPr>
                  <p:spPr>
                    <a:xfrm>
                      <a:off x="62943" y="555113"/>
                      <a:ext cx="1251559" cy="9045963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423" name="أدوات"/>
                  <p:cNvSpPr txBox="1"/>
                  <p:nvPr/>
                </p:nvSpPr>
                <p:spPr>
                  <a:xfrm>
                    <a:off x="15751" y="0"/>
                    <a:ext cx="1299778" cy="83890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425" name="IMG_4015.jpeg" descr="IMG_4015.jpeg">
                  <a:hlinkClick r:id="rId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0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53759" y="8835223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428" name="تجميع"/>
                <p:cNvGrpSpPr/>
                <p:nvPr/>
              </p:nvGrpSpPr>
              <p:grpSpPr>
                <a:xfrm>
                  <a:off x="133976" y="3403093"/>
                  <a:ext cx="1088673" cy="2656737"/>
                  <a:chOff x="0" y="0"/>
                  <a:chExt cx="1088672" cy="2656735"/>
                </a:xfrm>
              </p:grpSpPr>
              <p:pic>
                <p:nvPicPr>
                  <p:cNvPr id="1426" name="IMG_4016.jpeg" descr="IMG_4016.jpeg">
                    <a:hlinkClick r:id="rId11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2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773" y="0"/>
                    <a:ext cx="1080900" cy="840700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427" name="صورة 20" descr="صورة 20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16036"/>
                    <a:ext cx="1080899" cy="840700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429" name="IMG_4017.jpeg" descr="IMG_4017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8853" y="6112104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30" name="IMG_4020.jpeg" descr="IMG_4020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tretch>
                  <a:fillRect/>
                </a:stretch>
              </p:blipFill>
              <p:spPr>
                <a:xfrm>
                  <a:off x="150503" y="7020666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31" name="IMG_4022.jpeg" descr="IMG_4022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47273" y="1592454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32" name="IMG_4023.png" descr="IMG_4023.pn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30982" y="7931886"/>
                  <a:ext cx="1080900" cy="84070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33" name="IMG_4024.jpeg" descr="IMG_4024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41937" y="2498048"/>
                  <a:ext cx="109291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34" name="IMG_2303.jpeg" descr="IMG_2303.jpeg">
                  <a:hlinkClick r:id="rId24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5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42148" y="771489"/>
                  <a:ext cx="1094733" cy="782476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436" name="نشاط"/>
              <p:cNvSpPr txBox="1"/>
              <p:nvPr/>
            </p:nvSpPr>
            <p:spPr>
              <a:xfrm>
                <a:off x="0" y="8763906"/>
                <a:ext cx="1958368" cy="60815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438" name="Picture 2" descr="Picture 2">
              <a:hlinkClick r:id="rId26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7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81886" y="4208514"/>
              <a:ext cx="1194409" cy="928985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7" name="تجميع"/>
          <p:cNvGrpSpPr/>
          <p:nvPr/>
        </p:nvGrpSpPr>
        <p:grpSpPr>
          <a:xfrm>
            <a:off x="2649326" y="160696"/>
            <a:ext cx="4583816" cy="1552651"/>
            <a:chOff x="0" y="0"/>
            <a:chExt cx="4583814" cy="1552650"/>
          </a:xfrm>
        </p:grpSpPr>
        <p:pic>
          <p:nvPicPr>
            <p:cNvPr id="1441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554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446" name="تجميع"/>
            <p:cNvGrpSpPr/>
            <p:nvPr/>
          </p:nvGrpSpPr>
          <p:grpSpPr>
            <a:xfrm>
              <a:off x="201306" y="0"/>
              <a:ext cx="4382509" cy="1438177"/>
              <a:chOff x="0" y="0"/>
              <a:chExt cx="4382508" cy="1438176"/>
            </a:xfrm>
          </p:grpSpPr>
          <p:grpSp>
            <p:nvGrpSpPr>
              <p:cNvPr id="1444" name="تجميع"/>
              <p:cNvGrpSpPr/>
              <p:nvPr/>
            </p:nvGrpSpPr>
            <p:grpSpPr>
              <a:xfrm>
                <a:off x="-1" y="0"/>
                <a:ext cx="4382510" cy="1353322"/>
                <a:chOff x="0" y="0"/>
                <a:chExt cx="4382508" cy="1353321"/>
              </a:xfrm>
            </p:grpSpPr>
            <p:sp>
              <p:nvSpPr>
                <p:cNvPr id="1442" name="Google Shape;433;p18"/>
                <p:cNvSpPr/>
                <p:nvPr/>
              </p:nvSpPr>
              <p:spPr>
                <a:xfrm>
                  <a:off x="0" y="1810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443" name="Google Shape;435;p18"/>
                <p:cNvSpPr/>
                <p:nvPr/>
              </p:nvSpPr>
              <p:spPr>
                <a:xfrm>
                  <a:off x="2535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1445" name="مثال"/>
              <p:cNvSpPr/>
              <p:nvPr/>
            </p:nvSpPr>
            <p:spPr>
              <a:xfrm>
                <a:off x="2191254" y="168176"/>
                <a:ext cx="1270001" cy="1270001"/>
              </a:xfrm>
              <a:prstGeom prst="line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91439" tIns="91439" rIns="91439" bIns="91439" numCol="1" anchor="t">
                <a:spAutoFit/>
              </a:bodyPr>
              <a:lstStyle>
                <a:lvl1pPr algn="ctr">
                  <a:lnSpc>
                    <a:spcPct val="150000"/>
                  </a:lnSpc>
                  <a:defRPr b="1" sz="54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مثال</a:t>
                </a:r>
              </a:p>
            </p:txBody>
          </p:sp>
        </p:grpSp>
      </p:grpSp>
      <p:grpSp>
        <p:nvGrpSpPr>
          <p:cNvPr id="1521" name="Google Shape;1046;p43"/>
          <p:cNvGrpSpPr/>
          <p:nvPr/>
        </p:nvGrpSpPr>
        <p:grpSpPr>
          <a:xfrm>
            <a:off x="20998764" y="10570015"/>
            <a:ext cx="2772151" cy="2419332"/>
            <a:chOff x="0" y="0"/>
            <a:chExt cx="2772149" cy="2419331"/>
          </a:xfrm>
        </p:grpSpPr>
        <p:sp>
          <p:nvSpPr>
            <p:cNvPr id="1448" name="Google Shape;1047;p43"/>
            <p:cNvSpPr/>
            <p:nvPr/>
          </p:nvSpPr>
          <p:spPr>
            <a:xfrm>
              <a:off x="286326" y="0"/>
              <a:ext cx="2484622" cy="1658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49" name="Google Shape;1048;p43"/>
            <p:cNvSpPr/>
            <p:nvPr/>
          </p:nvSpPr>
          <p:spPr>
            <a:xfrm>
              <a:off x="0" y="2257509"/>
              <a:ext cx="2772150" cy="1618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0" name="Google Shape;1049;p43"/>
            <p:cNvSpPr/>
            <p:nvPr/>
          </p:nvSpPr>
          <p:spPr>
            <a:xfrm>
              <a:off x="793678" y="2164874"/>
              <a:ext cx="444307" cy="173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1" name="Google Shape;1050;p43"/>
            <p:cNvSpPr/>
            <p:nvPr/>
          </p:nvSpPr>
          <p:spPr>
            <a:xfrm>
              <a:off x="793112" y="2077380"/>
              <a:ext cx="444873" cy="874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2" name="Google Shape;1051;p43"/>
            <p:cNvSpPr/>
            <p:nvPr/>
          </p:nvSpPr>
          <p:spPr>
            <a:xfrm>
              <a:off x="1237401" y="2164874"/>
              <a:ext cx="162405" cy="173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3" name="Google Shape;1052;p43"/>
            <p:cNvSpPr/>
            <p:nvPr/>
          </p:nvSpPr>
          <p:spPr>
            <a:xfrm>
              <a:off x="1237401" y="2164874"/>
              <a:ext cx="162405" cy="173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4" name="Google Shape;1053;p43"/>
            <p:cNvSpPr/>
            <p:nvPr/>
          </p:nvSpPr>
          <p:spPr>
            <a:xfrm>
              <a:off x="1187089" y="2077380"/>
              <a:ext cx="212717" cy="874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5" name="Google Shape;1054;p43"/>
            <p:cNvSpPr/>
            <p:nvPr/>
          </p:nvSpPr>
          <p:spPr>
            <a:xfrm>
              <a:off x="1187089" y="2077380"/>
              <a:ext cx="212717" cy="874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6" name="Google Shape;1055;p43"/>
            <p:cNvSpPr/>
            <p:nvPr/>
          </p:nvSpPr>
          <p:spPr>
            <a:xfrm>
              <a:off x="922912" y="632422"/>
              <a:ext cx="196124" cy="2104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7" name="Google Shape;1056;p43"/>
            <p:cNvSpPr/>
            <p:nvPr/>
          </p:nvSpPr>
          <p:spPr>
            <a:xfrm>
              <a:off x="922912" y="632422"/>
              <a:ext cx="196124" cy="2104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8" name="Google Shape;1057;p43"/>
            <p:cNvSpPr/>
            <p:nvPr/>
          </p:nvSpPr>
          <p:spPr>
            <a:xfrm>
              <a:off x="1029845" y="632422"/>
              <a:ext cx="420839" cy="7462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9" name="Google Shape;1058;p43"/>
            <p:cNvSpPr/>
            <p:nvPr/>
          </p:nvSpPr>
          <p:spPr>
            <a:xfrm>
              <a:off x="1033839" y="637565"/>
              <a:ext cx="329369" cy="537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0" name="Google Shape;1059;p43"/>
            <p:cNvSpPr/>
            <p:nvPr/>
          </p:nvSpPr>
          <p:spPr>
            <a:xfrm>
              <a:off x="739938" y="805112"/>
              <a:ext cx="659868" cy="12722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1" name="Google Shape;1060;p43"/>
            <p:cNvSpPr/>
            <p:nvPr/>
          </p:nvSpPr>
          <p:spPr>
            <a:xfrm>
              <a:off x="769662" y="1883538"/>
              <a:ext cx="172125" cy="153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2" name="Google Shape;1061;p43"/>
            <p:cNvSpPr/>
            <p:nvPr/>
          </p:nvSpPr>
          <p:spPr>
            <a:xfrm>
              <a:off x="986372" y="1089859"/>
              <a:ext cx="220157" cy="2075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3" name="Google Shape;1062;p43"/>
            <p:cNvSpPr/>
            <p:nvPr/>
          </p:nvSpPr>
          <p:spPr>
            <a:xfrm>
              <a:off x="479755" y="726190"/>
              <a:ext cx="794245" cy="530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4" name="Google Shape;1063;p43"/>
            <p:cNvSpPr/>
            <p:nvPr/>
          </p:nvSpPr>
          <p:spPr>
            <a:xfrm>
              <a:off x="491772" y="1161341"/>
              <a:ext cx="133795" cy="60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5" name="Google Shape;1064;p43"/>
            <p:cNvSpPr/>
            <p:nvPr/>
          </p:nvSpPr>
          <p:spPr>
            <a:xfrm>
              <a:off x="604978" y="1066426"/>
              <a:ext cx="99494" cy="343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6" name="Google Shape;1065;p43"/>
            <p:cNvSpPr/>
            <p:nvPr/>
          </p:nvSpPr>
          <p:spPr>
            <a:xfrm>
              <a:off x="945214" y="1451249"/>
              <a:ext cx="454592" cy="6261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7" name="Google Shape;1066;p43"/>
            <p:cNvSpPr/>
            <p:nvPr/>
          </p:nvSpPr>
          <p:spPr>
            <a:xfrm>
              <a:off x="1067574" y="592961"/>
              <a:ext cx="194993" cy="284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8" name="Google Shape;1067;p43"/>
            <p:cNvSpPr/>
            <p:nvPr/>
          </p:nvSpPr>
          <p:spPr>
            <a:xfrm>
              <a:off x="1096733" y="654724"/>
              <a:ext cx="88643" cy="1435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9" name="Google Shape;1068;p43"/>
            <p:cNvSpPr/>
            <p:nvPr/>
          </p:nvSpPr>
          <p:spPr>
            <a:xfrm>
              <a:off x="802832" y="829128"/>
              <a:ext cx="213283" cy="54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0" name="Google Shape;1069;p43"/>
            <p:cNvSpPr/>
            <p:nvPr/>
          </p:nvSpPr>
          <p:spPr>
            <a:xfrm>
              <a:off x="1565055" y="2115127"/>
              <a:ext cx="110362" cy="136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1" name="Google Shape;1070;p43"/>
            <p:cNvSpPr/>
            <p:nvPr/>
          </p:nvSpPr>
          <p:spPr>
            <a:xfrm>
              <a:off x="1593065" y="2115127"/>
              <a:ext cx="82352" cy="79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2" name="Google Shape;1071;p43"/>
            <p:cNvSpPr/>
            <p:nvPr/>
          </p:nvSpPr>
          <p:spPr>
            <a:xfrm>
              <a:off x="1528032" y="2224134"/>
              <a:ext cx="190112" cy="1145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3" name="Google Shape;1072;p43"/>
            <p:cNvSpPr/>
            <p:nvPr/>
          </p:nvSpPr>
          <p:spPr>
            <a:xfrm>
              <a:off x="1565621" y="1004097"/>
              <a:ext cx="307918" cy="11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4" name="Google Shape;1073;p43"/>
            <p:cNvSpPr/>
            <p:nvPr/>
          </p:nvSpPr>
          <p:spPr>
            <a:xfrm>
              <a:off x="1565621" y="1004097"/>
              <a:ext cx="307918" cy="11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5" name="Google Shape;1074;p43"/>
            <p:cNvSpPr/>
            <p:nvPr/>
          </p:nvSpPr>
          <p:spPr>
            <a:xfrm>
              <a:off x="1608510" y="1120749"/>
              <a:ext cx="87620" cy="3430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6" name="Google Shape;1075;p43"/>
            <p:cNvSpPr/>
            <p:nvPr/>
          </p:nvSpPr>
          <p:spPr>
            <a:xfrm>
              <a:off x="1574209" y="2123133"/>
              <a:ext cx="119498" cy="720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7" name="Google Shape;1076;p43"/>
            <p:cNvSpPr/>
            <p:nvPr/>
          </p:nvSpPr>
          <p:spPr>
            <a:xfrm>
              <a:off x="1621658" y="2250344"/>
              <a:ext cx="35257" cy="13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8" name="Google Shape;1077;p43"/>
            <p:cNvSpPr/>
            <p:nvPr/>
          </p:nvSpPr>
          <p:spPr>
            <a:xfrm>
              <a:off x="1621804" y="2234351"/>
              <a:ext cx="26734" cy="197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9" name="Google Shape;1078;p43"/>
            <p:cNvSpPr/>
            <p:nvPr/>
          </p:nvSpPr>
          <p:spPr>
            <a:xfrm>
              <a:off x="1502726" y="2152291"/>
              <a:ext cx="60033" cy="129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0" name="Google Shape;1079;p43"/>
            <p:cNvSpPr/>
            <p:nvPr/>
          </p:nvSpPr>
          <p:spPr>
            <a:xfrm>
              <a:off x="1479083" y="2275234"/>
              <a:ext cx="187846" cy="63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1" name="Google Shape;1080;p43"/>
            <p:cNvSpPr/>
            <p:nvPr/>
          </p:nvSpPr>
          <p:spPr>
            <a:xfrm>
              <a:off x="1656542" y="567231"/>
              <a:ext cx="364819" cy="3059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2" name="Google Shape;1081;p43"/>
            <p:cNvSpPr/>
            <p:nvPr/>
          </p:nvSpPr>
          <p:spPr>
            <a:xfrm>
              <a:off x="1631313" y="523930"/>
              <a:ext cx="177332" cy="2485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3" name="Google Shape;1082;p43"/>
            <p:cNvSpPr/>
            <p:nvPr/>
          </p:nvSpPr>
          <p:spPr>
            <a:xfrm>
              <a:off x="1639383" y="620971"/>
              <a:ext cx="116653" cy="151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4" name="Google Shape;1083;p43"/>
            <p:cNvSpPr/>
            <p:nvPr/>
          </p:nvSpPr>
          <p:spPr>
            <a:xfrm>
              <a:off x="1976756" y="689026"/>
              <a:ext cx="84632" cy="696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5" name="Google Shape;1084;p43"/>
            <p:cNvSpPr/>
            <p:nvPr/>
          </p:nvSpPr>
          <p:spPr>
            <a:xfrm>
              <a:off x="2001921" y="682169"/>
              <a:ext cx="114356" cy="485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6" name="Google Shape;1085;p43"/>
            <p:cNvSpPr/>
            <p:nvPr/>
          </p:nvSpPr>
          <p:spPr>
            <a:xfrm>
              <a:off x="1504441" y="2152291"/>
              <a:ext cx="58318" cy="66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7" name="Google Shape;1086;p43"/>
            <p:cNvSpPr/>
            <p:nvPr/>
          </p:nvSpPr>
          <p:spPr>
            <a:xfrm>
              <a:off x="1381497" y="521376"/>
              <a:ext cx="379116" cy="522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8" name="Google Shape;1087;p43"/>
            <p:cNvSpPr/>
            <p:nvPr/>
          </p:nvSpPr>
          <p:spPr>
            <a:xfrm>
              <a:off x="1407228" y="633554"/>
              <a:ext cx="43895" cy="1275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9" name="Google Shape;1088;p43"/>
            <p:cNvSpPr/>
            <p:nvPr/>
          </p:nvSpPr>
          <p:spPr>
            <a:xfrm>
              <a:off x="1472419" y="395107"/>
              <a:ext cx="138717" cy="1714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0" name="Google Shape;1089;p43"/>
            <p:cNvSpPr/>
            <p:nvPr/>
          </p:nvSpPr>
          <p:spPr>
            <a:xfrm>
              <a:off x="1554753" y="558077"/>
              <a:ext cx="23451" cy="14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1" name="Google Shape;1090;p43"/>
            <p:cNvSpPr/>
            <p:nvPr/>
          </p:nvSpPr>
          <p:spPr>
            <a:xfrm>
              <a:off x="1578203" y="552935"/>
              <a:ext cx="18309" cy="114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2" name="Google Shape;1091;p43"/>
            <p:cNvSpPr/>
            <p:nvPr/>
          </p:nvSpPr>
          <p:spPr>
            <a:xfrm>
              <a:off x="1468990" y="525490"/>
              <a:ext cx="98928" cy="69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3" name="Google Shape;1092;p43"/>
            <p:cNvSpPr/>
            <p:nvPr/>
          </p:nvSpPr>
          <p:spPr>
            <a:xfrm>
              <a:off x="1579351" y="517485"/>
              <a:ext cx="44289" cy="714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4" name="Google Shape;1093;p43"/>
            <p:cNvSpPr/>
            <p:nvPr/>
          </p:nvSpPr>
          <p:spPr>
            <a:xfrm>
              <a:off x="1507406" y="417409"/>
              <a:ext cx="51359" cy="56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5" name="Google Shape;1094;p43"/>
            <p:cNvSpPr/>
            <p:nvPr/>
          </p:nvSpPr>
          <p:spPr>
            <a:xfrm>
              <a:off x="1457633" y="243143"/>
              <a:ext cx="166002" cy="2179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6" name="Google Shape;1095;p43"/>
            <p:cNvSpPr/>
            <p:nvPr/>
          </p:nvSpPr>
          <p:spPr>
            <a:xfrm>
              <a:off x="1418408" y="263970"/>
              <a:ext cx="78552" cy="1259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7" name="Google Shape;1096;p43"/>
            <p:cNvSpPr/>
            <p:nvPr/>
          </p:nvSpPr>
          <p:spPr>
            <a:xfrm>
              <a:off x="1412661" y="225984"/>
              <a:ext cx="194261" cy="617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8" name="Google Shape;1097;p43"/>
            <p:cNvSpPr/>
            <p:nvPr/>
          </p:nvSpPr>
          <p:spPr>
            <a:xfrm>
              <a:off x="1426008" y="202482"/>
              <a:ext cx="175485" cy="48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9" name="Google Shape;1098;p43"/>
            <p:cNvSpPr/>
            <p:nvPr/>
          </p:nvSpPr>
          <p:spPr>
            <a:xfrm>
              <a:off x="1433212" y="349989"/>
              <a:ext cx="61612" cy="58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0" name="Google Shape;1099;p43"/>
            <p:cNvSpPr/>
            <p:nvPr/>
          </p:nvSpPr>
          <p:spPr>
            <a:xfrm>
              <a:off x="1463848" y="1018394"/>
              <a:ext cx="191547" cy="11876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1" name="Google Shape;1100;p43"/>
            <p:cNvSpPr/>
            <p:nvPr/>
          </p:nvSpPr>
          <p:spPr>
            <a:xfrm>
              <a:off x="1463848" y="1018394"/>
              <a:ext cx="191547" cy="11876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2" name="Google Shape;1101;p43"/>
            <p:cNvSpPr/>
            <p:nvPr/>
          </p:nvSpPr>
          <p:spPr>
            <a:xfrm>
              <a:off x="1474699" y="2170016"/>
              <a:ext cx="130384" cy="38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3" name="Google Shape;1102;p43"/>
            <p:cNvSpPr/>
            <p:nvPr/>
          </p:nvSpPr>
          <p:spPr>
            <a:xfrm>
              <a:off x="1544737" y="329865"/>
              <a:ext cx="10707" cy="161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4" name="Google Shape;1103;p43"/>
            <p:cNvSpPr/>
            <p:nvPr/>
          </p:nvSpPr>
          <p:spPr>
            <a:xfrm>
              <a:off x="1595249" y="322836"/>
              <a:ext cx="10513" cy="16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5" name="Google Shape;1104;p43"/>
            <p:cNvSpPr/>
            <p:nvPr/>
          </p:nvSpPr>
          <p:spPr>
            <a:xfrm>
              <a:off x="1579351" y="336224"/>
              <a:ext cx="26880" cy="42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6" name="Google Shape;1105;p43"/>
            <p:cNvSpPr/>
            <p:nvPr/>
          </p:nvSpPr>
          <p:spPr>
            <a:xfrm>
              <a:off x="1540614" y="379251"/>
              <a:ext cx="34383" cy="13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7" name="Google Shape;1106;p43"/>
            <p:cNvSpPr/>
            <p:nvPr/>
          </p:nvSpPr>
          <p:spPr>
            <a:xfrm>
              <a:off x="1524233" y="306483"/>
              <a:ext cx="23098" cy="17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8" name="Google Shape;1107;p43"/>
            <p:cNvSpPr/>
            <p:nvPr/>
          </p:nvSpPr>
          <p:spPr>
            <a:xfrm>
              <a:off x="1593357" y="295049"/>
              <a:ext cx="24109" cy="16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9" name="Google Shape;1108;p43"/>
            <p:cNvSpPr/>
            <p:nvPr/>
          </p:nvSpPr>
          <p:spPr>
            <a:xfrm>
              <a:off x="1566203" y="2270589"/>
              <a:ext cx="29303" cy="143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0" name="Google Shape;1109;p43"/>
            <p:cNvSpPr/>
            <p:nvPr/>
          </p:nvSpPr>
          <p:spPr>
            <a:xfrm>
              <a:off x="1566203" y="2257869"/>
              <a:ext cx="17808" cy="253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1" name="Google Shape;1110;p43"/>
            <p:cNvSpPr/>
            <p:nvPr/>
          </p:nvSpPr>
          <p:spPr>
            <a:xfrm>
              <a:off x="1244211" y="599818"/>
              <a:ext cx="182457" cy="3962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2" name="Google Shape;1111;p43"/>
            <p:cNvSpPr/>
            <p:nvPr/>
          </p:nvSpPr>
          <p:spPr>
            <a:xfrm>
              <a:off x="1274565" y="558883"/>
              <a:ext cx="175213" cy="2176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3" name="Google Shape;1112;p43"/>
            <p:cNvSpPr/>
            <p:nvPr/>
          </p:nvSpPr>
          <p:spPr>
            <a:xfrm>
              <a:off x="1368585" y="953768"/>
              <a:ext cx="67820" cy="58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4" name="Google Shape;1113;p43"/>
            <p:cNvSpPr/>
            <p:nvPr/>
          </p:nvSpPr>
          <p:spPr>
            <a:xfrm>
              <a:off x="1374075" y="1003514"/>
              <a:ext cx="61747" cy="508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5" name="Google Shape;1114;p43"/>
            <p:cNvSpPr/>
            <p:nvPr/>
          </p:nvSpPr>
          <p:spPr>
            <a:xfrm>
              <a:off x="2211774" y="391679"/>
              <a:ext cx="17726" cy="451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6" name="Google Shape;1115;p43"/>
            <p:cNvSpPr/>
            <p:nvPr/>
          </p:nvSpPr>
          <p:spPr>
            <a:xfrm>
              <a:off x="2120287" y="296198"/>
              <a:ext cx="78340" cy="640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7" name="Google Shape;1116;p43"/>
            <p:cNvSpPr/>
            <p:nvPr/>
          </p:nvSpPr>
          <p:spPr>
            <a:xfrm>
              <a:off x="1888132" y="454590"/>
              <a:ext cx="170959" cy="1715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8" name="Google Shape;1117;p43"/>
            <p:cNvSpPr/>
            <p:nvPr/>
          </p:nvSpPr>
          <p:spPr>
            <a:xfrm>
              <a:off x="1913138" y="308763"/>
              <a:ext cx="292346" cy="2923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9" name="Google Shape;1118;p43"/>
            <p:cNvSpPr/>
            <p:nvPr/>
          </p:nvSpPr>
          <p:spPr>
            <a:xfrm>
              <a:off x="2003052" y="361663"/>
              <a:ext cx="140720" cy="1586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20" name="Google Shape;1119;p43"/>
            <p:cNvSpPr/>
            <p:nvPr/>
          </p:nvSpPr>
          <p:spPr>
            <a:xfrm>
              <a:off x="1970169" y="438631"/>
              <a:ext cx="66926" cy="110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1522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8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523" name="IMG_4849.png" descr="IMG_4849.png"/>
          <p:cNvPicPr>
            <a:picLocks noChangeAspect="1"/>
          </p:cNvPicPr>
          <p:nvPr/>
        </p:nvPicPr>
        <p:blipFill>
          <a:blip r:embed="rId8">
            <a:extLst/>
          </a:blip>
          <a:srcRect l="15987" t="23157" r="42165" b="26866"/>
          <a:stretch>
            <a:fillRect/>
          </a:stretch>
        </p:blipFill>
        <p:spPr>
          <a:xfrm>
            <a:off x="13300076" y="1713346"/>
            <a:ext cx="9523939" cy="79446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4" name="IMG_4849.png" descr="IMG_4849.png"/>
          <p:cNvPicPr>
            <a:picLocks noChangeAspect="1"/>
          </p:cNvPicPr>
          <p:nvPr/>
        </p:nvPicPr>
        <p:blipFill>
          <a:blip r:embed="rId8">
            <a:extLst/>
          </a:blip>
          <a:srcRect l="11368" t="73654" r="34525" b="2211"/>
          <a:stretch>
            <a:fillRect/>
          </a:stretch>
        </p:blipFill>
        <p:spPr>
          <a:xfrm>
            <a:off x="3659988" y="8951955"/>
            <a:ext cx="10386877" cy="323610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544" name="تجميع"/>
          <p:cNvGrpSpPr/>
          <p:nvPr/>
        </p:nvGrpSpPr>
        <p:grpSpPr>
          <a:xfrm>
            <a:off x="356733" y="2776484"/>
            <a:ext cx="1958368" cy="9726669"/>
            <a:chOff x="0" y="0"/>
            <a:chExt cx="1958367" cy="9726667"/>
          </a:xfrm>
        </p:grpSpPr>
        <p:grpSp>
          <p:nvGrpSpPr>
            <p:cNvPr id="1542" name="تجميع"/>
            <p:cNvGrpSpPr/>
            <p:nvPr/>
          </p:nvGrpSpPr>
          <p:grpSpPr>
            <a:xfrm>
              <a:off x="0" y="0"/>
              <a:ext cx="1958368" cy="9726668"/>
              <a:chOff x="0" y="0"/>
              <a:chExt cx="1958367" cy="9726667"/>
            </a:xfrm>
          </p:grpSpPr>
          <p:grpSp>
            <p:nvGrpSpPr>
              <p:cNvPr id="1540" name="تجميع"/>
              <p:cNvGrpSpPr/>
              <p:nvPr/>
            </p:nvGrpSpPr>
            <p:grpSpPr>
              <a:xfrm>
                <a:off x="288425" y="0"/>
                <a:ext cx="1381517" cy="9726668"/>
                <a:chOff x="0" y="0"/>
                <a:chExt cx="1381516" cy="9726667"/>
              </a:xfrm>
            </p:grpSpPr>
            <p:grpSp>
              <p:nvGrpSpPr>
                <p:cNvPr id="1529" name="تجميع"/>
                <p:cNvGrpSpPr/>
                <p:nvPr/>
              </p:nvGrpSpPr>
              <p:grpSpPr>
                <a:xfrm>
                  <a:off x="0" y="0"/>
                  <a:ext cx="1381517" cy="9726668"/>
                  <a:chOff x="0" y="0"/>
                  <a:chExt cx="1381516" cy="9726667"/>
                </a:xfrm>
              </p:grpSpPr>
              <p:grpSp>
                <p:nvGrpSpPr>
                  <p:cNvPr id="1527" name="تجميع"/>
                  <p:cNvGrpSpPr/>
                  <p:nvPr/>
                </p:nvGrpSpPr>
                <p:grpSpPr>
                  <a:xfrm>
                    <a:off x="0" y="125592"/>
                    <a:ext cx="1381517" cy="9601076"/>
                    <a:chOff x="0" y="0"/>
                    <a:chExt cx="1381516" cy="9601075"/>
                  </a:xfrm>
                </p:grpSpPr>
                <p:sp>
                  <p:nvSpPr>
                    <p:cNvPr id="1525" name="مستطيل مستدير الزوايا"/>
                    <p:cNvSpPr/>
                    <p:nvPr/>
                  </p:nvSpPr>
                  <p:spPr>
                    <a:xfrm>
                      <a:off x="0" y="0"/>
                      <a:ext cx="1381517" cy="1026365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526" name="مستطيل"/>
                    <p:cNvSpPr/>
                    <p:nvPr/>
                  </p:nvSpPr>
                  <p:spPr>
                    <a:xfrm>
                      <a:off x="62943" y="555113"/>
                      <a:ext cx="1251559" cy="9045963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528" name="أدوات"/>
                  <p:cNvSpPr txBox="1"/>
                  <p:nvPr/>
                </p:nvSpPr>
                <p:spPr>
                  <a:xfrm>
                    <a:off x="15751" y="0"/>
                    <a:ext cx="1299778" cy="83890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530" name="IMG_4015.jpeg" descr="IMG_4015.jpeg">
                  <a:hlinkClick r:id="rId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0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53759" y="8835223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533" name="تجميع"/>
                <p:cNvGrpSpPr/>
                <p:nvPr/>
              </p:nvGrpSpPr>
              <p:grpSpPr>
                <a:xfrm>
                  <a:off x="133976" y="3403093"/>
                  <a:ext cx="1088673" cy="2656737"/>
                  <a:chOff x="0" y="0"/>
                  <a:chExt cx="1088672" cy="2656735"/>
                </a:xfrm>
              </p:grpSpPr>
              <p:pic>
                <p:nvPicPr>
                  <p:cNvPr id="1531" name="IMG_4016.jpeg" descr="IMG_4016.jpeg">
                    <a:hlinkClick r:id="rId11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2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773" y="0"/>
                    <a:ext cx="1080900" cy="840700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532" name="صورة 20" descr="صورة 20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16036"/>
                    <a:ext cx="1080899" cy="840700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534" name="IMG_4017.jpeg" descr="IMG_4017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8853" y="6112104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35" name="IMG_4020.jpeg" descr="IMG_4020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tretch>
                  <a:fillRect/>
                </a:stretch>
              </p:blipFill>
              <p:spPr>
                <a:xfrm>
                  <a:off x="150503" y="7020666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36" name="IMG_4022.jpeg" descr="IMG_4022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47273" y="1592454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37" name="IMG_4023.png" descr="IMG_4023.pn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30982" y="7931886"/>
                  <a:ext cx="1080900" cy="84070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38" name="IMG_4024.jpeg" descr="IMG_4024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41937" y="2498048"/>
                  <a:ext cx="109291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39" name="IMG_2303.jpeg" descr="IMG_2303.jpeg">
                  <a:hlinkClick r:id="rId24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5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42148" y="771489"/>
                  <a:ext cx="1094733" cy="782476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541" name="نشاط"/>
              <p:cNvSpPr txBox="1"/>
              <p:nvPr/>
            </p:nvSpPr>
            <p:spPr>
              <a:xfrm>
                <a:off x="0" y="8763906"/>
                <a:ext cx="1958368" cy="60815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543" name="Picture 2" descr="Picture 2">
              <a:hlinkClick r:id="rId26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7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81886" y="4208514"/>
              <a:ext cx="1194409" cy="928985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8" name="Google Shape;924;p40"/>
          <p:cNvGrpSpPr/>
          <p:nvPr/>
        </p:nvGrpSpPr>
        <p:grpSpPr>
          <a:xfrm>
            <a:off x="21530160" y="10998499"/>
            <a:ext cx="2240755" cy="1876548"/>
            <a:chOff x="0" y="0"/>
            <a:chExt cx="2240754" cy="1876546"/>
          </a:xfrm>
        </p:grpSpPr>
        <p:sp>
          <p:nvSpPr>
            <p:cNvPr id="1546" name="Google Shape;925;p40"/>
            <p:cNvSpPr/>
            <p:nvPr/>
          </p:nvSpPr>
          <p:spPr>
            <a:xfrm flipH="1">
              <a:off x="-1" y="1745744"/>
              <a:ext cx="2240756" cy="130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47" name="Google Shape;926;p40"/>
            <p:cNvSpPr/>
            <p:nvPr/>
          </p:nvSpPr>
          <p:spPr>
            <a:xfrm flipH="1">
              <a:off x="480696" y="1804910"/>
              <a:ext cx="208909" cy="129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1" y="0"/>
                  </a:moveTo>
                  <a:cubicBezTo>
                    <a:pt x="4827" y="0"/>
                    <a:pt x="0" y="4625"/>
                    <a:pt x="0" y="10800"/>
                  </a:cubicBezTo>
                  <a:cubicBezTo>
                    <a:pt x="0" y="16952"/>
                    <a:pt x="4827" y="21600"/>
                    <a:pt x="10801" y="21600"/>
                  </a:cubicBezTo>
                  <a:cubicBezTo>
                    <a:pt x="16773" y="21600"/>
                    <a:pt x="21600" y="16952"/>
                    <a:pt x="21600" y="10800"/>
                  </a:cubicBezTo>
                  <a:cubicBezTo>
                    <a:pt x="21600" y="4625"/>
                    <a:pt x="16773" y="0"/>
                    <a:pt x="10801" y="0"/>
                  </a:cubicBezTo>
                  <a:close/>
                </a:path>
              </a:pathLst>
            </a:custGeom>
            <a:solidFill>
              <a:srgbClr val="E6E6E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48" name="Google Shape;927;p40"/>
            <p:cNvSpPr/>
            <p:nvPr/>
          </p:nvSpPr>
          <p:spPr>
            <a:xfrm flipH="1">
              <a:off x="540776" y="1395393"/>
              <a:ext cx="262075" cy="415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4476" y="21600"/>
                  </a:lnTo>
                  <a:lnTo>
                    <a:pt x="21600" y="21600"/>
                  </a:lnTo>
                  <a:lnTo>
                    <a:pt x="10896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49" name="Google Shape;928;p40"/>
            <p:cNvSpPr/>
            <p:nvPr/>
          </p:nvSpPr>
          <p:spPr>
            <a:xfrm flipH="1">
              <a:off x="193691" y="1198497"/>
              <a:ext cx="8266" cy="42526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0" name="Google Shape;929;p40"/>
            <p:cNvSpPr/>
            <p:nvPr/>
          </p:nvSpPr>
          <p:spPr>
            <a:xfrm flipH="1">
              <a:off x="193691" y="1198497"/>
              <a:ext cx="8266" cy="4252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1" name="Google Shape;930;p40"/>
            <p:cNvSpPr/>
            <p:nvPr/>
          </p:nvSpPr>
          <p:spPr>
            <a:xfrm flipH="1">
              <a:off x="193691" y="1017772"/>
              <a:ext cx="8266" cy="152072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2" name="Google Shape;931;p40"/>
            <p:cNvSpPr/>
            <p:nvPr/>
          </p:nvSpPr>
          <p:spPr>
            <a:xfrm flipH="1">
              <a:off x="193691" y="1017772"/>
              <a:ext cx="8266" cy="152072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3" name="Google Shape;932;p40"/>
            <p:cNvSpPr/>
            <p:nvPr/>
          </p:nvSpPr>
          <p:spPr>
            <a:xfrm flipH="1">
              <a:off x="929024" y="795018"/>
              <a:ext cx="78108" cy="8266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4" name="Google Shape;933;p40"/>
            <p:cNvSpPr/>
            <p:nvPr/>
          </p:nvSpPr>
          <p:spPr>
            <a:xfrm flipH="1">
              <a:off x="929024" y="795018"/>
              <a:ext cx="78108" cy="826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5" name="Google Shape;934;p40"/>
            <p:cNvSpPr/>
            <p:nvPr/>
          </p:nvSpPr>
          <p:spPr>
            <a:xfrm flipH="1">
              <a:off x="303199" y="1395393"/>
              <a:ext cx="413218" cy="415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915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6" name="Google Shape;935;p40"/>
            <p:cNvSpPr/>
            <p:nvPr/>
          </p:nvSpPr>
          <p:spPr>
            <a:xfrm flipH="1">
              <a:off x="220935" y="822262"/>
              <a:ext cx="1161504" cy="837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91" y="0"/>
                  </a:moveTo>
                  <a:cubicBezTo>
                    <a:pt x="1332" y="0"/>
                    <a:pt x="0" y="1848"/>
                    <a:pt x="0" y="4148"/>
                  </a:cubicBezTo>
                  <a:lnTo>
                    <a:pt x="0" y="17452"/>
                  </a:lnTo>
                  <a:cubicBezTo>
                    <a:pt x="0" y="19752"/>
                    <a:pt x="1332" y="21600"/>
                    <a:pt x="2991" y="21600"/>
                  </a:cubicBezTo>
                  <a:lnTo>
                    <a:pt x="18609" y="21600"/>
                  </a:lnTo>
                  <a:cubicBezTo>
                    <a:pt x="20268" y="21600"/>
                    <a:pt x="21600" y="19752"/>
                    <a:pt x="21600" y="17452"/>
                  </a:cubicBezTo>
                  <a:lnTo>
                    <a:pt x="21600" y="4148"/>
                  </a:lnTo>
                  <a:cubicBezTo>
                    <a:pt x="21600" y="1848"/>
                    <a:pt x="20268" y="0"/>
                    <a:pt x="1860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7" name="Google Shape;936;p40"/>
            <p:cNvSpPr/>
            <p:nvPr/>
          </p:nvSpPr>
          <p:spPr>
            <a:xfrm flipH="1">
              <a:off x="768640" y="822262"/>
              <a:ext cx="316142" cy="837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15" y="0"/>
                  </a:moveTo>
                  <a:lnTo>
                    <a:pt x="0" y="21600"/>
                  </a:lnTo>
                  <a:lnTo>
                    <a:pt x="10484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8" name="Google Shape;937;p40"/>
            <p:cNvSpPr/>
            <p:nvPr/>
          </p:nvSpPr>
          <p:spPr>
            <a:xfrm flipH="1">
              <a:off x="629524" y="822262"/>
              <a:ext cx="250049" cy="837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054" y="0"/>
                  </a:moveTo>
                  <a:lnTo>
                    <a:pt x="0" y="21600"/>
                  </a:lnTo>
                  <a:lnTo>
                    <a:pt x="754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9" name="Google Shape;938;p40"/>
            <p:cNvSpPr/>
            <p:nvPr/>
          </p:nvSpPr>
          <p:spPr>
            <a:xfrm flipH="1">
              <a:off x="383163" y="1003417"/>
              <a:ext cx="516279" cy="89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737" y="0"/>
                  </a:moveTo>
                  <a:cubicBezTo>
                    <a:pt x="19714" y="0"/>
                    <a:pt x="19690" y="3"/>
                    <a:pt x="19666" y="7"/>
                  </a:cubicBezTo>
                  <a:lnTo>
                    <a:pt x="1798" y="7"/>
                  </a:lnTo>
                  <a:cubicBezTo>
                    <a:pt x="792" y="121"/>
                    <a:pt x="0" y="4930"/>
                    <a:pt x="0" y="10745"/>
                  </a:cubicBezTo>
                  <a:cubicBezTo>
                    <a:pt x="0" y="16563"/>
                    <a:pt x="792" y="21372"/>
                    <a:pt x="1798" y="21597"/>
                  </a:cubicBezTo>
                  <a:lnTo>
                    <a:pt x="19666" y="21597"/>
                  </a:lnTo>
                  <a:cubicBezTo>
                    <a:pt x="19678" y="21597"/>
                    <a:pt x="19690" y="21600"/>
                    <a:pt x="19703" y="21600"/>
                  </a:cubicBezTo>
                  <a:cubicBezTo>
                    <a:pt x="20750" y="21600"/>
                    <a:pt x="21600" y="16828"/>
                    <a:pt x="21600" y="10745"/>
                  </a:cubicBezTo>
                  <a:cubicBezTo>
                    <a:pt x="21600" y="4732"/>
                    <a:pt x="20768" y="0"/>
                    <a:pt x="19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0" name="Google Shape;939;p40"/>
            <p:cNvSpPr/>
            <p:nvPr/>
          </p:nvSpPr>
          <p:spPr>
            <a:xfrm flipH="1">
              <a:off x="956293" y="1003417"/>
              <a:ext cx="282873" cy="89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198" y="0"/>
                  </a:moveTo>
                  <a:cubicBezTo>
                    <a:pt x="18156" y="0"/>
                    <a:pt x="18114" y="3"/>
                    <a:pt x="18070" y="7"/>
                  </a:cubicBezTo>
                  <a:lnTo>
                    <a:pt x="3283" y="7"/>
                  </a:lnTo>
                  <a:cubicBezTo>
                    <a:pt x="1447" y="121"/>
                    <a:pt x="0" y="4930"/>
                    <a:pt x="0" y="10745"/>
                  </a:cubicBezTo>
                  <a:cubicBezTo>
                    <a:pt x="0" y="16563"/>
                    <a:pt x="1447" y="21372"/>
                    <a:pt x="3283" y="21597"/>
                  </a:cubicBezTo>
                  <a:lnTo>
                    <a:pt x="18070" y="21597"/>
                  </a:lnTo>
                  <a:cubicBezTo>
                    <a:pt x="18093" y="21597"/>
                    <a:pt x="18114" y="21600"/>
                    <a:pt x="18136" y="21600"/>
                  </a:cubicBezTo>
                  <a:cubicBezTo>
                    <a:pt x="20013" y="21600"/>
                    <a:pt x="21600" y="16828"/>
                    <a:pt x="21600" y="10745"/>
                  </a:cubicBezTo>
                  <a:cubicBezTo>
                    <a:pt x="21600" y="4732"/>
                    <a:pt x="20048" y="0"/>
                    <a:pt x="1819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1" name="Google Shape;940;p40"/>
            <p:cNvSpPr/>
            <p:nvPr/>
          </p:nvSpPr>
          <p:spPr>
            <a:xfrm flipH="1">
              <a:off x="383163" y="1191070"/>
              <a:ext cx="810708" cy="892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13" y="0"/>
                  </a:moveTo>
                  <a:cubicBezTo>
                    <a:pt x="20398" y="0"/>
                    <a:pt x="20383" y="3"/>
                    <a:pt x="20368" y="7"/>
                  </a:cubicBezTo>
                  <a:lnTo>
                    <a:pt x="1146" y="7"/>
                  </a:lnTo>
                  <a:cubicBezTo>
                    <a:pt x="505" y="231"/>
                    <a:pt x="0" y="5040"/>
                    <a:pt x="0" y="10857"/>
                  </a:cubicBezTo>
                  <a:cubicBezTo>
                    <a:pt x="0" y="16671"/>
                    <a:pt x="505" y="21369"/>
                    <a:pt x="1146" y="21593"/>
                  </a:cubicBezTo>
                  <a:lnTo>
                    <a:pt x="20368" y="21593"/>
                  </a:lnTo>
                  <a:cubicBezTo>
                    <a:pt x="20383" y="21600"/>
                    <a:pt x="20398" y="21600"/>
                    <a:pt x="20413" y="21600"/>
                  </a:cubicBezTo>
                  <a:cubicBezTo>
                    <a:pt x="21070" y="21600"/>
                    <a:pt x="21600" y="16765"/>
                    <a:pt x="21600" y="10857"/>
                  </a:cubicBezTo>
                  <a:cubicBezTo>
                    <a:pt x="21600" y="4838"/>
                    <a:pt x="21070" y="0"/>
                    <a:pt x="2041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2" name="Google Shape;941;p40"/>
            <p:cNvSpPr/>
            <p:nvPr/>
          </p:nvSpPr>
          <p:spPr>
            <a:xfrm flipH="1">
              <a:off x="383163" y="1379181"/>
              <a:ext cx="423374" cy="88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329" y="0"/>
                  </a:moveTo>
                  <a:cubicBezTo>
                    <a:pt x="19300" y="0"/>
                    <a:pt x="19271" y="3"/>
                    <a:pt x="19242" y="10"/>
                  </a:cubicBezTo>
                  <a:lnTo>
                    <a:pt x="2193" y="10"/>
                  </a:lnTo>
                  <a:cubicBezTo>
                    <a:pt x="966" y="121"/>
                    <a:pt x="0" y="4954"/>
                    <a:pt x="0" y="10802"/>
                  </a:cubicBezTo>
                  <a:cubicBezTo>
                    <a:pt x="0" y="16646"/>
                    <a:pt x="966" y="21482"/>
                    <a:pt x="2193" y="21593"/>
                  </a:cubicBezTo>
                  <a:lnTo>
                    <a:pt x="19242" y="21593"/>
                  </a:lnTo>
                  <a:cubicBezTo>
                    <a:pt x="19271" y="21600"/>
                    <a:pt x="19300" y="21600"/>
                    <a:pt x="19329" y="21600"/>
                  </a:cubicBezTo>
                  <a:cubicBezTo>
                    <a:pt x="20586" y="21600"/>
                    <a:pt x="21600" y="16845"/>
                    <a:pt x="21600" y="10802"/>
                  </a:cubicBezTo>
                  <a:cubicBezTo>
                    <a:pt x="21600" y="4755"/>
                    <a:pt x="20586" y="0"/>
                    <a:pt x="19329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3" name="Google Shape;942;p40"/>
            <p:cNvSpPr/>
            <p:nvPr/>
          </p:nvSpPr>
          <p:spPr>
            <a:xfrm flipH="1">
              <a:off x="1261806" y="1798896"/>
              <a:ext cx="423375" cy="249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5205"/>
                    <a:pt x="0" y="10806"/>
                  </a:cubicBezTo>
                  <a:cubicBezTo>
                    <a:pt x="0" y="16407"/>
                    <a:pt x="4834" y="21600"/>
                    <a:pt x="10800" y="21600"/>
                  </a:cubicBezTo>
                  <a:cubicBezTo>
                    <a:pt x="16766" y="21600"/>
                    <a:pt x="21600" y="16803"/>
                    <a:pt x="21600" y="10806"/>
                  </a:cubicBezTo>
                  <a:cubicBezTo>
                    <a:pt x="21600" y="4797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E6E6E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4" name="Google Shape;943;p40"/>
            <p:cNvSpPr/>
            <p:nvPr/>
          </p:nvSpPr>
          <p:spPr>
            <a:xfrm flipH="1">
              <a:off x="1334371" y="195523"/>
              <a:ext cx="347110" cy="1871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1" y="0"/>
                  </a:moveTo>
                  <a:lnTo>
                    <a:pt x="0" y="1493"/>
                  </a:lnTo>
                  <a:cubicBezTo>
                    <a:pt x="978" y="5013"/>
                    <a:pt x="2070" y="8426"/>
                    <a:pt x="3308" y="11627"/>
                  </a:cubicBezTo>
                  <a:cubicBezTo>
                    <a:pt x="3940" y="13281"/>
                    <a:pt x="4630" y="14880"/>
                    <a:pt x="5407" y="16320"/>
                  </a:cubicBezTo>
                  <a:cubicBezTo>
                    <a:pt x="5810" y="17120"/>
                    <a:pt x="6241" y="17866"/>
                    <a:pt x="6730" y="18508"/>
                  </a:cubicBezTo>
                  <a:cubicBezTo>
                    <a:pt x="7276" y="19307"/>
                    <a:pt x="7909" y="19947"/>
                    <a:pt x="8599" y="20268"/>
                  </a:cubicBezTo>
                  <a:cubicBezTo>
                    <a:pt x="10728" y="21175"/>
                    <a:pt x="12914" y="21600"/>
                    <a:pt x="15128" y="21600"/>
                  </a:cubicBezTo>
                  <a:cubicBezTo>
                    <a:pt x="16193" y="21600"/>
                    <a:pt x="17285" y="21600"/>
                    <a:pt x="18349" y="21440"/>
                  </a:cubicBezTo>
                  <a:cubicBezTo>
                    <a:pt x="19443" y="21280"/>
                    <a:pt x="20478" y="21120"/>
                    <a:pt x="21600" y="20801"/>
                  </a:cubicBezTo>
                  <a:lnTo>
                    <a:pt x="21111" y="14987"/>
                  </a:lnTo>
                  <a:cubicBezTo>
                    <a:pt x="20162" y="15201"/>
                    <a:pt x="19126" y="15414"/>
                    <a:pt x="18148" y="15521"/>
                  </a:cubicBezTo>
                  <a:cubicBezTo>
                    <a:pt x="17141" y="15681"/>
                    <a:pt x="16135" y="15786"/>
                    <a:pt x="15128" y="15786"/>
                  </a:cubicBezTo>
                  <a:cubicBezTo>
                    <a:pt x="14859" y="15801"/>
                    <a:pt x="14589" y="15809"/>
                    <a:pt x="14320" y="15809"/>
                  </a:cubicBezTo>
                  <a:cubicBezTo>
                    <a:pt x="13585" y="15809"/>
                    <a:pt x="12853" y="15759"/>
                    <a:pt x="12137" y="15681"/>
                  </a:cubicBezTo>
                  <a:cubicBezTo>
                    <a:pt x="11159" y="15574"/>
                    <a:pt x="10210" y="15414"/>
                    <a:pt x="9232" y="15094"/>
                  </a:cubicBezTo>
                  <a:cubicBezTo>
                    <a:pt x="8916" y="14934"/>
                    <a:pt x="8599" y="14667"/>
                    <a:pt x="8340" y="14293"/>
                  </a:cubicBezTo>
                  <a:cubicBezTo>
                    <a:pt x="7938" y="13868"/>
                    <a:pt x="7593" y="13334"/>
                    <a:pt x="7248" y="12747"/>
                  </a:cubicBezTo>
                  <a:cubicBezTo>
                    <a:pt x="6529" y="11520"/>
                    <a:pt x="5838" y="10240"/>
                    <a:pt x="5177" y="8853"/>
                  </a:cubicBezTo>
                  <a:cubicBezTo>
                    <a:pt x="4516" y="7467"/>
                    <a:pt x="3853" y="5974"/>
                    <a:pt x="3221" y="4533"/>
                  </a:cubicBezTo>
                  <a:cubicBezTo>
                    <a:pt x="2588" y="3040"/>
                    <a:pt x="1956" y="1493"/>
                    <a:pt x="1351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5" name="Google Shape;944;p40"/>
            <p:cNvSpPr/>
            <p:nvPr/>
          </p:nvSpPr>
          <p:spPr>
            <a:xfrm flipH="1">
              <a:off x="1267877" y="314644"/>
              <a:ext cx="118261" cy="1105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9" h="21600" fill="norm" stroke="1" extrusionOk="0">
                  <a:moveTo>
                    <a:pt x="7753" y="0"/>
                  </a:moveTo>
                  <a:cubicBezTo>
                    <a:pt x="3438" y="0"/>
                    <a:pt x="0" y="1288"/>
                    <a:pt x="0" y="1288"/>
                  </a:cubicBezTo>
                  <a:lnTo>
                    <a:pt x="4979" y="21600"/>
                  </a:lnTo>
                  <a:cubicBezTo>
                    <a:pt x="4979" y="21600"/>
                    <a:pt x="12869" y="18983"/>
                    <a:pt x="16008" y="15102"/>
                  </a:cubicBezTo>
                  <a:cubicBezTo>
                    <a:pt x="19226" y="10948"/>
                    <a:pt x="21600" y="5892"/>
                    <a:pt x="17159" y="2733"/>
                  </a:cubicBezTo>
                  <a:cubicBezTo>
                    <a:pt x="14173" y="622"/>
                    <a:pt x="10752" y="0"/>
                    <a:pt x="775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6" name="Google Shape;945;p40"/>
            <p:cNvSpPr/>
            <p:nvPr/>
          </p:nvSpPr>
          <p:spPr>
            <a:xfrm flipH="1">
              <a:off x="1645440" y="170554"/>
              <a:ext cx="50382" cy="45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868"/>
                  </a:lnTo>
                  <a:cubicBezTo>
                    <a:pt x="1390" y="9700"/>
                    <a:pt x="4164" y="16096"/>
                    <a:pt x="7931" y="21600"/>
                  </a:cubicBezTo>
                  <a:lnTo>
                    <a:pt x="17044" y="1697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7" name="Google Shape;946;p40"/>
            <p:cNvSpPr/>
            <p:nvPr/>
          </p:nvSpPr>
          <p:spPr>
            <a:xfrm flipH="1">
              <a:off x="1645440" y="128501"/>
              <a:ext cx="50382" cy="480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020" y="0"/>
                  </a:moveTo>
                  <a:lnTo>
                    <a:pt x="2180" y="3530"/>
                  </a:lnTo>
                  <a:lnTo>
                    <a:pt x="0" y="21600"/>
                  </a:lnTo>
                  <a:lnTo>
                    <a:pt x="21600" y="18898"/>
                  </a:lnTo>
                  <a:lnTo>
                    <a:pt x="2002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8" name="Google Shape;947;p40"/>
            <p:cNvSpPr/>
            <p:nvPr/>
          </p:nvSpPr>
          <p:spPr>
            <a:xfrm flipH="1">
              <a:off x="977485" y="0"/>
              <a:ext cx="141036" cy="1366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9" h="21600" fill="norm" stroke="1" extrusionOk="0">
                  <a:moveTo>
                    <a:pt x="5608" y="0"/>
                  </a:moveTo>
                  <a:cubicBezTo>
                    <a:pt x="-395" y="0"/>
                    <a:pt x="4215" y="11927"/>
                    <a:pt x="0" y="15047"/>
                  </a:cubicBezTo>
                  <a:lnTo>
                    <a:pt x="3148" y="19211"/>
                  </a:lnTo>
                  <a:cubicBezTo>
                    <a:pt x="3181" y="19209"/>
                    <a:pt x="3215" y="19209"/>
                    <a:pt x="3248" y="19209"/>
                  </a:cubicBezTo>
                  <a:cubicBezTo>
                    <a:pt x="5899" y="19209"/>
                    <a:pt x="9247" y="21600"/>
                    <a:pt x="11680" y="21600"/>
                  </a:cubicBezTo>
                  <a:cubicBezTo>
                    <a:pt x="12125" y="21600"/>
                    <a:pt x="12541" y="21519"/>
                    <a:pt x="12915" y="21328"/>
                  </a:cubicBezTo>
                  <a:cubicBezTo>
                    <a:pt x="15422" y="20087"/>
                    <a:pt x="15294" y="16288"/>
                    <a:pt x="13559" y="15121"/>
                  </a:cubicBezTo>
                  <a:cubicBezTo>
                    <a:pt x="16387" y="14318"/>
                    <a:pt x="21205" y="12491"/>
                    <a:pt x="19086" y="6866"/>
                  </a:cubicBezTo>
                  <a:cubicBezTo>
                    <a:pt x="18281" y="4795"/>
                    <a:pt x="16865" y="4140"/>
                    <a:pt x="15399" y="4140"/>
                  </a:cubicBezTo>
                  <a:cubicBezTo>
                    <a:pt x="12882" y="4140"/>
                    <a:pt x="10216" y="6063"/>
                    <a:pt x="10216" y="6063"/>
                  </a:cubicBezTo>
                  <a:cubicBezTo>
                    <a:pt x="10216" y="6063"/>
                    <a:pt x="11888" y="147"/>
                    <a:pt x="5718" y="2"/>
                  </a:cubicBezTo>
                  <a:cubicBezTo>
                    <a:pt x="5681" y="0"/>
                    <a:pt x="5645" y="0"/>
                    <a:pt x="560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9" name="Google Shape;948;p40"/>
            <p:cNvSpPr/>
            <p:nvPr/>
          </p:nvSpPr>
          <p:spPr>
            <a:xfrm flipH="1">
              <a:off x="1054018" y="65192"/>
              <a:ext cx="75602" cy="760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1" h="21600" fill="norm" stroke="1" extrusionOk="0">
                  <a:moveTo>
                    <a:pt x="6396" y="0"/>
                  </a:moveTo>
                  <a:cubicBezTo>
                    <a:pt x="1238" y="0"/>
                    <a:pt x="0" y="9316"/>
                    <a:pt x="0" y="9316"/>
                  </a:cubicBezTo>
                  <a:lnTo>
                    <a:pt x="12528" y="21265"/>
                  </a:lnTo>
                  <a:cubicBezTo>
                    <a:pt x="13747" y="21474"/>
                    <a:pt x="14897" y="21600"/>
                    <a:pt x="15928" y="21600"/>
                  </a:cubicBezTo>
                  <a:cubicBezTo>
                    <a:pt x="19435" y="21600"/>
                    <a:pt x="21600" y="20124"/>
                    <a:pt x="20711" y="15358"/>
                  </a:cubicBezTo>
                  <a:cubicBezTo>
                    <a:pt x="19431" y="8529"/>
                    <a:pt x="14701" y="2885"/>
                    <a:pt x="8309" y="390"/>
                  </a:cubicBezTo>
                  <a:cubicBezTo>
                    <a:pt x="7619" y="122"/>
                    <a:pt x="6983" y="0"/>
                    <a:pt x="639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0" name="Google Shape;949;p40"/>
            <p:cNvSpPr/>
            <p:nvPr/>
          </p:nvSpPr>
          <p:spPr>
            <a:xfrm flipH="1">
              <a:off x="1642198" y="1516495"/>
              <a:ext cx="59166" cy="120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46" y="0"/>
                  </a:moveTo>
                  <a:lnTo>
                    <a:pt x="0" y="20608"/>
                  </a:lnTo>
                  <a:lnTo>
                    <a:pt x="18054" y="21600"/>
                  </a:lnTo>
                  <a:lnTo>
                    <a:pt x="21600" y="992"/>
                  </a:lnTo>
                  <a:lnTo>
                    <a:pt x="3546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1" name="Google Shape;950;p40"/>
            <p:cNvSpPr/>
            <p:nvPr/>
          </p:nvSpPr>
          <p:spPr>
            <a:xfrm flipH="1">
              <a:off x="1323743" y="1653768"/>
              <a:ext cx="60552" cy="1183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959" y="21178"/>
                  </a:lnTo>
                  <a:lnTo>
                    <a:pt x="21600" y="21600"/>
                  </a:lnTo>
                  <a:lnTo>
                    <a:pt x="17809" y="4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2" name="Google Shape;951;p40"/>
            <p:cNvSpPr/>
            <p:nvPr/>
          </p:nvSpPr>
          <p:spPr>
            <a:xfrm flipH="1">
              <a:off x="1308918" y="1754529"/>
              <a:ext cx="138249" cy="568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6" h="21600" fill="norm" stroke="1" extrusionOk="0">
                  <a:moveTo>
                    <a:pt x="10942" y="0"/>
                  </a:moveTo>
                  <a:cubicBezTo>
                    <a:pt x="10452" y="0"/>
                    <a:pt x="10032" y="526"/>
                    <a:pt x="9611" y="1227"/>
                  </a:cubicBezTo>
                  <a:cubicBezTo>
                    <a:pt x="7648" y="5443"/>
                    <a:pt x="6735" y="9834"/>
                    <a:pt x="775" y="12993"/>
                  </a:cubicBezTo>
                  <a:cubicBezTo>
                    <a:pt x="-558" y="13698"/>
                    <a:pt x="-348" y="21600"/>
                    <a:pt x="2808" y="21600"/>
                  </a:cubicBezTo>
                  <a:cubicBezTo>
                    <a:pt x="5964" y="21600"/>
                    <a:pt x="9330" y="21074"/>
                    <a:pt x="11644" y="21074"/>
                  </a:cubicBezTo>
                  <a:cubicBezTo>
                    <a:pt x="15361" y="21074"/>
                    <a:pt x="16833" y="21421"/>
                    <a:pt x="19778" y="21600"/>
                  </a:cubicBezTo>
                  <a:cubicBezTo>
                    <a:pt x="20481" y="21600"/>
                    <a:pt x="21042" y="20015"/>
                    <a:pt x="20971" y="18262"/>
                  </a:cubicBezTo>
                  <a:lnTo>
                    <a:pt x="19989" y="1400"/>
                  </a:lnTo>
                  <a:cubicBezTo>
                    <a:pt x="19989" y="526"/>
                    <a:pt x="19709" y="0"/>
                    <a:pt x="1942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3" name="Google Shape;952;p40"/>
            <p:cNvSpPr/>
            <p:nvPr/>
          </p:nvSpPr>
          <p:spPr>
            <a:xfrm flipH="1">
              <a:off x="1631411" y="1606532"/>
              <a:ext cx="147428" cy="70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2" h="21600" fill="norm" stroke="1" extrusionOk="0">
                  <a:moveTo>
                    <a:pt x="18790" y="0"/>
                  </a:moveTo>
                  <a:cubicBezTo>
                    <a:pt x="18757" y="0"/>
                    <a:pt x="18722" y="8"/>
                    <a:pt x="18688" y="25"/>
                  </a:cubicBezTo>
                  <a:lnTo>
                    <a:pt x="10744" y="2007"/>
                  </a:lnTo>
                  <a:cubicBezTo>
                    <a:pt x="10350" y="2152"/>
                    <a:pt x="9955" y="2576"/>
                    <a:pt x="9628" y="3285"/>
                  </a:cubicBezTo>
                  <a:cubicBezTo>
                    <a:pt x="7920" y="7104"/>
                    <a:pt x="6016" y="11212"/>
                    <a:pt x="633" y="15175"/>
                  </a:cubicBezTo>
                  <a:cubicBezTo>
                    <a:pt x="-548" y="15977"/>
                    <a:pt x="-141" y="21600"/>
                    <a:pt x="2410" y="21600"/>
                  </a:cubicBezTo>
                  <a:cubicBezTo>
                    <a:pt x="2556" y="21600"/>
                    <a:pt x="2706" y="21583"/>
                    <a:pt x="2865" y="21545"/>
                  </a:cubicBezTo>
                  <a:cubicBezTo>
                    <a:pt x="5754" y="20836"/>
                    <a:pt x="10219" y="19139"/>
                    <a:pt x="12319" y="18710"/>
                  </a:cubicBezTo>
                  <a:cubicBezTo>
                    <a:pt x="15866" y="17721"/>
                    <a:pt x="17178" y="17721"/>
                    <a:pt x="19936" y="17157"/>
                  </a:cubicBezTo>
                  <a:cubicBezTo>
                    <a:pt x="20591" y="17013"/>
                    <a:pt x="21052" y="15600"/>
                    <a:pt x="20920" y="14182"/>
                  </a:cubicBezTo>
                  <a:lnTo>
                    <a:pt x="19279" y="874"/>
                  </a:lnTo>
                  <a:cubicBezTo>
                    <a:pt x="19221" y="386"/>
                    <a:pt x="19017" y="0"/>
                    <a:pt x="1879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4" name="Google Shape;953;p40"/>
            <p:cNvSpPr/>
            <p:nvPr/>
          </p:nvSpPr>
          <p:spPr>
            <a:xfrm flipH="1">
              <a:off x="1641741" y="1516495"/>
              <a:ext cx="54996" cy="647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97" y="0"/>
                  </a:moveTo>
                  <a:lnTo>
                    <a:pt x="0" y="19745"/>
                  </a:lnTo>
                  <a:lnTo>
                    <a:pt x="19423" y="21600"/>
                  </a:lnTo>
                  <a:lnTo>
                    <a:pt x="21600" y="1850"/>
                  </a:lnTo>
                  <a:lnTo>
                    <a:pt x="1997" y="0"/>
                  </a:ln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5" name="Google Shape;954;p40"/>
            <p:cNvSpPr/>
            <p:nvPr/>
          </p:nvSpPr>
          <p:spPr>
            <a:xfrm flipH="1">
              <a:off x="1328828" y="1653768"/>
              <a:ext cx="55467" cy="619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58" y="20793"/>
                  </a:lnTo>
                  <a:lnTo>
                    <a:pt x="21600" y="21600"/>
                  </a:lnTo>
                  <a:lnTo>
                    <a:pt x="19442" y="8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6" name="Google Shape;955;p40"/>
            <p:cNvSpPr/>
            <p:nvPr/>
          </p:nvSpPr>
          <p:spPr>
            <a:xfrm flipH="1">
              <a:off x="1077853" y="315697"/>
              <a:ext cx="311985" cy="3512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96" y="0"/>
                  </a:moveTo>
                  <a:cubicBezTo>
                    <a:pt x="4096" y="0"/>
                    <a:pt x="2336" y="85"/>
                    <a:pt x="0" y="18189"/>
                  </a:cubicBezTo>
                  <a:lnTo>
                    <a:pt x="13472" y="21600"/>
                  </a:lnTo>
                  <a:cubicBezTo>
                    <a:pt x="14816" y="16655"/>
                    <a:pt x="15776" y="13642"/>
                    <a:pt x="21600" y="4292"/>
                  </a:cubicBezTo>
                  <a:cubicBezTo>
                    <a:pt x="19808" y="3467"/>
                    <a:pt x="17952" y="2756"/>
                    <a:pt x="16064" y="2160"/>
                  </a:cubicBezTo>
                  <a:cubicBezTo>
                    <a:pt x="14080" y="1535"/>
                    <a:pt x="12032" y="1022"/>
                    <a:pt x="9952" y="625"/>
                  </a:cubicBezTo>
                  <a:cubicBezTo>
                    <a:pt x="7232" y="199"/>
                    <a:pt x="4096" y="0"/>
                    <a:pt x="409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7" name="Google Shape;956;p40"/>
            <p:cNvSpPr/>
            <p:nvPr/>
          </p:nvSpPr>
          <p:spPr>
            <a:xfrm flipH="1">
              <a:off x="1138404" y="249132"/>
              <a:ext cx="120368" cy="118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45" h="21600" fill="norm" stroke="1" extrusionOk="0">
                  <a:moveTo>
                    <a:pt x="17745" y="0"/>
                  </a:moveTo>
                  <a:lnTo>
                    <a:pt x="7797" y="5566"/>
                  </a:lnTo>
                  <a:cubicBezTo>
                    <a:pt x="7731" y="9826"/>
                    <a:pt x="6892" y="14009"/>
                    <a:pt x="2279" y="14009"/>
                  </a:cubicBezTo>
                  <a:cubicBezTo>
                    <a:pt x="2147" y="14009"/>
                    <a:pt x="2010" y="14004"/>
                    <a:pt x="1869" y="13996"/>
                  </a:cubicBezTo>
                  <a:cubicBezTo>
                    <a:pt x="1869" y="13999"/>
                    <a:pt x="-3855" y="17707"/>
                    <a:pt x="4731" y="20743"/>
                  </a:cubicBezTo>
                  <a:cubicBezTo>
                    <a:pt x="6467" y="21360"/>
                    <a:pt x="7932" y="21600"/>
                    <a:pt x="9159" y="21600"/>
                  </a:cubicBezTo>
                  <a:cubicBezTo>
                    <a:pt x="13480" y="21600"/>
                    <a:pt x="14883" y="18635"/>
                    <a:pt x="14883" y="18635"/>
                  </a:cubicBezTo>
                  <a:cubicBezTo>
                    <a:pt x="12771" y="14166"/>
                    <a:pt x="15770" y="4891"/>
                    <a:pt x="17745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8" name="Google Shape;957;p40"/>
            <p:cNvSpPr/>
            <p:nvPr/>
          </p:nvSpPr>
          <p:spPr>
            <a:xfrm flipH="1">
              <a:off x="1112049" y="318468"/>
              <a:ext cx="206332" cy="907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71" h="21600" fill="norm" stroke="1" extrusionOk="0">
                  <a:moveTo>
                    <a:pt x="1588" y="0"/>
                  </a:moveTo>
                  <a:cubicBezTo>
                    <a:pt x="513" y="2308"/>
                    <a:pt x="-3129" y="12980"/>
                    <a:pt x="6347" y="19470"/>
                  </a:cubicBezTo>
                  <a:cubicBezTo>
                    <a:pt x="8582" y="20990"/>
                    <a:pt x="10411" y="21600"/>
                    <a:pt x="11904" y="21600"/>
                  </a:cubicBezTo>
                  <a:cubicBezTo>
                    <a:pt x="17216" y="21600"/>
                    <a:pt x="18309" y="13903"/>
                    <a:pt x="18471" y="12099"/>
                  </a:cubicBezTo>
                  <a:cubicBezTo>
                    <a:pt x="17312" y="10668"/>
                    <a:pt x="15864" y="9128"/>
                    <a:pt x="14374" y="7809"/>
                  </a:cubicBezTo>
                  <a:cubicBezTo>
                    <a:pt x="11809" y="5280"/>
                    <a:pt x="9160" y="3298"/>
                    <a:pt x="6471" y="1870"/>
                  </a:cubicBezTo>
                  <a:cubicBezTo>
                    <a:pt x="4816" y="989"/>
                    <a:pt x="2995" y="439"/>
                    <a:pt x="1588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9" name="Google Shape;958;p40"/>
            <p:cNvSpPr/>
            <p:nvPr/>
          </p:nvSpPr>
          <p:spPr>
            <a:xfrm flipH="1">
              <a:off x="1165672" y="261617"/>
              <a:ext cx="41597" cy="350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720" y="11403"/>
                  </a:lnTo>
                  <a:cubicBezTo>
                    <a:pt x="720" y="14822"/>
                    <a:pt x="482" y="18249"/>
                    <a:pt x="0" y="21386"/>
                  </a:cubicBezTo>
                  <a:cubicBezTo>
                    <a:pt x="813" y="21523"/>
                    <a:pt x="1698" y="21600"/>
                    <a:pt x="2626" y="21600"/>
                  </a:cubicBezTo>
                  <a:cubicBezTo>
                    <a:pt x="9116" y="21600"/>
                    <a:pt x="17851" y="18138"/>
                    <a:pt x="20161" y="11403"/>
                  </a:cubicBezTo>
                  <a:cubicBezTo>
                    <a:pt x="21118" y="7693"/>
                    <a:pt x="21600" y="3992"/>
                    <a:pt x="21600" y="0"/>
                  </a:cubicBez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0" name="Google Shape;959;p40"/>
            <p:cNvSpPr/>
            <p:nvPr/>
          </p:nvSpPr>
          <p:spPr>
            <a:xfrm flipH="1">
              <a:off x="1110780" y="101163"/>
              <a:ext cx="150282" cy="187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2" h="21600" fill="norm" stroke="1" extrusionOk="0">
                  <a:moveTo>
                    <a:pt x="11064" y="0"/>
                  </a:moveTo>
                  <a:cubicBezTo>
                    <a:pt x="10446" y="0"/>
                    <a:pt x="9814" y="54"/>
                    <a:pt x="9173" y="168"/>
                  </a:cubicBezTo>
                  <a:cubicBezTo>
                    <a:pt x="2312" y="1395"/>
                    <a:pt x="-285" y="9610"/>
                    <a:pt x="25" y="14838"/>
                  </a:cubicBezTo>
                  <a:cubicBezTo>
                    <a:pt x="284" y="18953"/>
                    <a:pt x="4071" y="21600"/>
                    <a:pt x="8334" y="21600"/>
                  </a:cubicBezTo>
                  <a:cubicBezTo>
                    <a:pt x="10152" y="21600"/>
                    <a:pt x="12055" y="21119"/>
                    <a:pt x="13810" y="20066"/>
                  </a:cubicBezTo>
                  <a:cubicBezTo>
                    <a:pt x="17706" y="17719"/>
                    <a:pt x="18201" y="15318"/>
                    <a:pt x="19808" y="9770"/>
                  </a:cubicBezTo>
                  <a:cubicBezTo>
                    <a:pt x="21315" y="4712"/>
                    <a:pt x="16822" y="0"/>
                    <a:pt x="11064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1" name="Google Shape;960;p40"/>
            <p:cNvSpPr/>
            <p:nvPr/>
          </p:nvSpPr>
          <p:spPr>
            <a:xfrm flipH="1">
              <a:off x="1064893" y="117250"/>
              <a:ext cx="87223" cy="1400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57" h="21600" fill="norm" stroke="1" extrusionOk="0">
                  <a:moveTo>
                    <a:pt x="12305" y="0"/>
                  </a:moveTo>
                  <a:cubicBezTo>
                    <a:pt x="8083" y="0"/>
                    <a:pt x="2674" y="1969"/>
                    <a:pt x="826" y="4160"/>
                  </a:cubicBezTo>
                  <a:cubicBezTo>
                    <a:pt x="-2124" y="7655"/>
                    <a:pt x="3775" y="10221"/>
                    <a:pt x="3775" y="10221"/>
                  </a:cubicBezTo>
                  <a:cubicBezTo>
                    <a:pt x="-507" y="13288"/>
                    <a:pt x="1873" y="16568"/>
                    <a:pt x="4822" y="17709"/>
                  </a:cubicBezTo>
                  <a:lnTo>
                    <a:pt x="3014" y="20704"/>
                  </a:lnTo>
                  <a:cubicBezTo>
                    <a:pt x="4123" y="21341"/>
                    <a:pt x="5056" y="21600"/>
                    <a:pt x="5838" y="21600"/>
                  </a:cubicBezTo>
                  <a:cubicBezTo>
                    <a:pt x="9355" y="21600"/>
                    <a:pt x="9866" y="16354"/>
                    <a:pt x="9866" y="16354"/>
                  </a:cubicBezTo>
                  <a:cubicBezTo>
                    <a:pt x="18429" y="14571"/>
                    <a:pt x="13671" y="9081"/>
                    <a:pt x="13671" y="9081"/>
                  </a:cubicBezTo>
                  <a:cubicBezTo>
                    <a:pt x="13671" y="9081"/>
                    <a:pt x="19476" y="7155"/>
                    <a:pt x="17573" y="2450"/>
                  </a:cubicBezTo>
                  <a:cubicBezTo>
                    <a:pt x="16897" y="695"/>
                    <a:pt x="14812" y="0"/>
                    <a:pt x="1230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2" name="Google Shape;961;p40"/>
            <p:cNvSpPr/>
            <p:nvPr/>
          </p:nvSpPr>
          <p:spPr>
            <a:xfrm flipH="1">
              <a:off x="1112398" y="209338"/>
              <a:ext cx="37163" cy="449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11253" y="0"/>
                  </a:moveTo>
                  <a:cubicBezTo>
                    <a:pt x="11025" y="0"/>
                    <a:pt x="10790" y="7"/>
                    <a:pt x="10563" y="20"/>
                  </a:cubicBezTo>
                  <a:cubicBezTo>
                    <a:pt x="3950" y="466"/>
                    <a:pt x="522" y="8248"/>
                    <a:pt x="38" y="13358"/>
                  </a:cubicBezTo>
                  <a:cubicBezTo>
                    <a:pt x="-351" y="17889"/>
                    <a:pt x="2277" y="21600"/>
                    <a:pt x="6379" y="21600"/>
                  </a:cubicBezTo>
                  <a:cubicBezTo>
                    <a:pt x="7510" y="21600"/>
                    <a:pt x="8750" y="21314"/>
                    <a:pt x="10071" y="20694"/>
                  </a:cubicBezTo>
                  <a:cubicBezTo>
                    <a:pt x="14482" y="18469"/>
                    <a:pt x="17660" y="14911"/>
                    <a:pt x="19128" y="10467"/>
                  </a:cubicBezTo>
                  <a:cubicBezTo>
                    <a:pt x="21249" y="5337"/>
                    <a:pt x="17021" y="0"/>
                    <a:pt x="11253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3" name="Google Shape;962;p40"/>
            <p:cNvSpPr/>
            <p:nvPr/>
          </p:nvSpPr>
          <p:spPr>
            <a:xfrm flipH="1">
              <a:off x="1247022" y="611497"/>
              <a:ext cx="465427" cy="955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72" y="0"/>
                  </a:moveTo>
                  <a:cubicBezTo>
                    <a:pt x="14972" y="0"/>
                    <a:pt x="4461" y="6037"/>
                    <a:pt x="2681" y="9359"/>
                  </a:cubicBezTo>
                  <a:cubicBezTo>
                    <a:pt x="837" y="12826"/>
                    <a:pt x="0" y="21370"/>
                    <a:pt x="0" y="21370"/>
                  </a:cubicBezTo>
                  <a:lnTo>
                    <a:pt x="3625" y="21600"/>
                  </a:lnTo>
                  <a:cubicBezTo>
                    <a:pt x="3625" y="21600"/>
                    <a:pt x="6027" y="13777"/>
                    <a:pt x="9073" y="10591"/>
                  </a:cubicBezTo>
                  <a:cubicBezTo>
                    <a:pt x="12291" y="7196"/>
                    <a:pt x="21600" y="919"/>
                    <a:pt x="21600" y="919"/>
                  </a:cubicBezTo>
                  <a:lnTo>
                    <a:pt x="14972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4" name="Google Shape;963;p40"/>
            <p:cNvSpPr/>
            <p:nvPr/>
          </p:nvSpPr>
          <p:spPr>
            <a:xfrm flipH="1">
              <a:off x="1615857" y="1528508"/>
              <a:ext cx="109077" cy="402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5" y="14648"/>
                  </a:lnTo>
                  <a:lnTo>
                    <a:pt x="19954" y="21600"/>
                  </a:lnTo>
                  <a:lnTo>
                    <a:pt x="21600" y="119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5" name="Google Shape;964;p40"/>
            <p:cNvSpPr/>
            <p:nvPr/>
          </p:nvSpPr>
          <p:spPr>
            <a:xfrm flipH="1">
              <a:off x="1615857" y="1528508"/>
              <a:ext cx="109077" cy="402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5" y="14648"/>
                  </a:lnTo>
                  <a:lnTo>
                    <a:pt x="19954" y="21600"/>
                  </a:lnTo>
                  <a:lnTo>
                    <a:pt x="21600" y="119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6" name="Google Shape;965;p40"/>
            <p:cNvSpPr/>
            <p:nvPr/>
          </p:nvSpPr>
          <p:spPr>
            <a:xfrm flipH="1">
              <a:off x="1348698" y="733057"/>
              <a:ext cx="86892" cy="1996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40" y="0"/>
                  </a:moveTo>
                  <a:cubicBezTo>
                    <a:pt x="5742" y="7100"/>
                    <a:pt x="2297" y="14299"/>
                    <a:pt x="0" y="21600"/>
                  </a:cubicBezTo>
                  <a:cubicBezTo>
                    <a:pt x="5170" y="18000"/>
                    <a:pt x="10568" y="14299"/>
                    <a:pt x="15855" y="10850"/>
                  </a:cubicBezTo>
                  <a:cubicBezTo>
                    <a:pt x="17694" y="8999"/>
                    <a:pt x="19647" y="7200"/>
                    <a:pt x="21600" y="5400"/>
                  </a:cubicBezTo>
                  <a:lnTo>
                    <a:pt x="21600" y="5349"/>
                  </a:lnTo>
                  <a:lnTo>
                    <a:pt x="1034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7" name="Google Shape;966;p40"/>
            <p:cNvSpPr/>
            <p:nvPr/>
          </p:nvSpPr>
          <p:spPr>
            <a:xfrm flipH="1">
              <a:off x="1184750" y="626296"/>
              <a:ext cx="246682" cy="10713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15" h="21600" fill="norm" stroke="1" extrusionOk="0">
                  <a:moveTo>
                    <a:pt x="6935" y="0"/>
                  </a:moveTo>
                  <a:cubicBezTo>
                    <a:pt x="6935" y="0"/>
                    <a:pt x="2036" y="6793"/>
                    <a:pt x="276" y="10707"/>
                  </a:cubicBezTo>
                  <a:cubicBezTo>
                    <a:pt x="-1139" y="13856"/>
                    <a:pt x="3346" y="21516"/>
                    <a:pt x="3346" y="21516"/>
                  </a:cubicBezTo>
                  <a:lnTo>
                    <a:pt x="8212" y="21600"/>
                  </a:lnTo>
                  <a:cubicBezTo>
                    <a:pt x="8212" y="21600"/>
                    <a:pt x="7176" y="14760"/>
                    <a:pt x="9419" y="11704"/>
                  </a:cubicBezTo>
                  <a:cubicBezTo>
                    <a:pt x="15147" y="3970"/>
                    <a:pt x="20461" y="2926"/>
                    <a:pt x="17631" y="820"/>
                  </a:cubicBezTo>
                  <a:lnTo>
                    <a:pt x="6935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8" name="Google Shape;967;p40"/>
            <p:cNvSpPr/>
            <p:nvPr/>
          </p:nvSpPr>
          <p:spPr>
            <a:xfrm flipH="1">
              <a:off x="1310344" y="1669023"/>
              <a:ext cx="91050" cy="29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8" y="17488"/>
                  </a:lnTo>
                  <a:lnTo>
                    <a:pt x="20834" y="21600"/>
                  </a:lnTo>
                  <a:lnTo>
                    <a:pt x="21600" y="6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9" name="Google Shape;968;p40"/>
            <p:cNvSpPr/>
            <p:nvPr/>
          </p:nvSpPr>
          <p:spPr>
            <a:xfrm flipH="1">
              <a:off x="1310344" y="1669023"/>
              <a:ext cx="91050" cy="29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8" y="17488"/>
                  </a:lnTo>
                  <a:lnTo>
                    <a:pt x="20834" y="21600"/>
                  </a:lnTo>
                  <a:lnTo>
                    <a:pt x="21600" y="6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0" name="Google Shape;969;p40"/>
            <p:cNvSpPr/>
            <p:nvPr/>
          </p:nvSpPr>
          <p:spPr>
            <a:xfrm flipH="1">
              <a:off x="1185024" y="597918"/>
              <a:ext cx="211284" cy="80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608" y="0"/>
                  </a:moveTo>
                  <a:cubicBezTo>
                    <a:pt x="462" y="0"/>
                    <a:pt x="330" y="142"/>
                    <a:pt x="330" y="421"/>
                  </a:cubicBezTo>
                  <a:lnTo>
                    <a:pt x="0" y="5150"/>
                  </a:lnTo>
                  <a:cubicBezTo>
                    <a:pt x="0" y="5523"/>
                    <a:pt x="95" y="5896"/>
                    <a:pt x="283" y="6019"/>
                  </a:cubicBezTo>
                  <a:lnTo>
                    <a:pt x="21136" y="21570"/>
                  </a:lnTo>
                  <a:cubicBezTo>
                    <a:pt x="21177" y="21593"/>
                    <a:pt x="21220" y="21600"/>
                    <a:pt x="21259" y="21600"/>
                  </a:cubicBezTo>
                  <a:cubicBezTo>
                    <a:pt x="21446" y="21600"/>
                    <a:pt x="21600" y="21380"/>
                    <a:pt x="21560" y="21070"/>
                  </a:cubicBezTo>
                  <a:lnTo>
                    <a:pt x="21183" y="15723"/>
                  </a:lnTo>
                  <a:cubicBezTo>
                    <a:pt x="21089" y="15350"/>
                    <a:pt x="20995" y="15100"/>
                    <a:pt x="20900" y="15100"/>
                  </a:cubicBezTo>
                  <a:lnTo>
                    <a:pt x="755" y="48"/>
                  </a:lnTo>
                  <a:cubicBezTo>
                    <a:pt x="707" y="19"/>
                    <a:pt x="658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1" name="Google Shape;970;p40"/>
            <p:cNvSpPr/>
            <p:nvPr/>
          </p:nvSpPr>
          <p:spPr>
            <a:xfrm flipH="1">
              <a:off x="1185024" y="597918"/>
              <a:ext cx="211284" cy="80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608" y="0"/>
                  </a:moveTo>
                  <a:cubicBezTo>
                    <a:pt x="462" y="0"/>
                    <a:pt x="330" y="142"/>
                    <a:pt x="330" y="421"/>
                  </a:cubicBezTo>
                  <a:lnTo>
                    <a:pt x="0" y="5150"/>
                  </a:lnTo>
                  <a:cubicBezTo>
                    <a:pt x="0" y="5523"/>
                    <a:pt x="95" y="5896"/>
                    <a:pt x="283" y="6019"/>
                  </a:cubicBezTo>
                  <a:lnTo>
                    <a:pt x="21136" y="21570"/>
                  </a:lnTo>
                  <a:cubicBezTo>
                    <a:pt x="21177" y="21593"/>
                    <a:pt x="21220" y="21600"/>
                    <a:pt x="21259" y="21600"/>
                  </a:cubicBezTo>
                  <a:cubicBezTo>
                    <a:pt x="21446" y="21600"/>
                    <a:pt x="21600" y="21380"/>
                    <a:pt x="21560" y="21070"/>
                  </a:cubicBezTo>
                  <a:lnTo>
                    <a:pt x="21183" y="15723"/>
                  </a:lnTo>
                  <a:cubicBezTo>
                    <a:pt x="21089" y="15350"/>
                    <a:pt x="20995" y="15100"/>
                    <a:pt x="20900" y="15100"/>
                  </a:cubicBezTo>
                  <a:lnTo>
                    <a:pt x="755" y="48"/>
                  </a:lnTo>
                  <a:cubicBezTo>
                    <a:pt x="707" y="19"/>
                    <a:pt x="658" y="0"/>
                    <a:pt x="60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2" name="Google Shape;971;p40"/>
            <p:cNvSpPr/>
            <p:nvPr/>
          </p:nvSpPr>
          <p:spPr>
            <a:xfrm flipH="1">
              <a:off x="1210511" y="645057"/>
              <a:ext cx="12942" cy="271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19" y="0"/>
                  </a:moveTo>
                  <a:cubicBezTo>
                    <a:pt x="7724" y="0"/>
                    <a:pt x="6961" y="253"/>
                    <a:pt x="6961" y="517"/>
                  </a:cubicBezTo>
                  <a:lnTo>
                    <a:pt x="0" y="18881"/>
                  </a:lnTo>
                  <a:cubicBezTo>
                    <a:pt x="0" y="19607"/>
                    <a:pt x="1549" y="20345"/>
                    <a:pt x="3099" y="20345"/>
                  </a:cubicBezTo>
                  <a:lnTo>
                    <a:pt x="11586" y="21446"/>
                  </a:lnTo>
                  <a:cubicBezTo>
                    <a:pt x="12026" y="21556"/>
                    <a:pt x="12558" y="21600"/>
                    <a:pt x="13066" y="21600"/>
                  </a:cubicBezTo>
                  <a:cubicBezTo>
                    <a:pt x="14292" y="21600"/>
                    <a:pt x="15448" y="21336"/>
                    <a:pt x="15448" y="21083"/>
                  </a:cubicBezTo>
                  <a:lnTo>
                    <a:pt x="21600" y="2719"/>
                  </a:lnTo>
                  <a:cubicBezTo>
                    <a:pt x="21600" y="1982"/>
                    <a:pt x="20837" y="1618"/>
                    <a:pt x="19287" y="1244"/>
                  </a:cubicBezTo>
                  <a:lnTo>
                    <a:pt x="10037" y="143"/>
                  </a:lnTo>
                  <a:cubicBezTo>
                    <a:pt x="9597" y="44"/>
                    <a:pt x="9135" y="0"/>
                    <a:pt x="871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3" name="Google Shape;972;p40"/>
            <p:cNvSpPr/>
            <p:nvPr/>
          </p:nvSpPr>
          <p:spPr>
            <a:xfrm flipH="1">
              <a:off x="1367653" y="600412"/>
              <a:ext cx="13064" cy="27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9" h="21600" fill="norm" stroke="1" extrusionOk="0">
                  <a:moveTo>
                    <a:pt x="9890" y="0"/>
                  </a:moveTo>
                  <a:cubicBezTo>
                    <a:pt x="7657" y="0"/>
                    <a:pt x="6160" y="0"/>
                    <a:pt x="6160" y="720"/>
                  </a:cubicBezTo>
                  <a:lnTo>
                    <a:pt x="196" y="18907"/>
                  </a:lnTo>
                  <a:cubicBezTo>
                    <a:pt x="-541" y="19278"/>
                    <a:pt x="933" y="19997"/>
                    <a:pt x="2430" y="20368"/>
                  </a:cubicBezTo>
                  <a:lnTo>
                    <a:pt x="11365" y="21458"/>
                  </a:lnTo>
                  <a:cubicBezTo>
                    <a:pt x="11767" y="21556"/>
                    <a:pt x="12169" y="21600"/>
                    <a:pt x="12549" y="21600"/>
                  </a:cubicBezTo>
                  <a:cubicBezTo>
                    <a:pt x="13554" y="21600"/>
                    <a:pt x="14358" y="21262"/>
                    <a:pt x="14358" y="20728"/>
                  </a:cubicBezTo>
                  <a:lnTo>
                    <a:pt x="21059" y="2541"/>
                  </a:lnTo>
                  <a:cubicBezTo>
                    <a:pt x="21059" y="2181"/>
                    <a:pt x="19562" y="1450"/>
                    <a:pt x="18088" y="1450"/>
                  </a:cubicBezTo>
                  <a:lnTo>
                    <a:pt x="98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4" name="Google Shape;973;p40"/>
            <p:cNvSpPr/>
            <p:nvPr/>
          </p:nvSpPr>
          <p:spPr>
            <a:xfrm flipH="1">
              <a:off x="1289075" y="622873"/>
              <a:ext cx="12943" cy="27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88" y="0"/>
                  </a:moveTo>
                  <a:cubicBezTo>
                    <a:pt x="7701" y="0"/>
                    <a:pt x="6730" y="338"/>
                    <a:pt x="6175" y="872"/>
                  </a:cubicBezTo>
                  <a:lnTo>
                    <a:pt x="0" y="19059"/>
                  </a:lnTo>
                  <a:cubicBezTo>
                    <a:pt x="0" y="19419"/>
                    <a:pt x="763" y="19779"/>
                    <a:pt x="3076" y="20510"/>
                  </a:cubicBezTo>
                  <a:lnTo>
                    <a:pt x="11563" y="21600"/>
                  </a:lnTo>
                  <a:cubicBezTo>
                    <a:pt x="13113" y="21600"/>
                    <a:pt x="14662" y="21600"/>
                    <a:pt x="15425" y="20880"/>
                  </a:cubicBezTo>
                  <a:lnTo>
                    <a:pt x="21600" y="2693"/>
                  </a:lnTo>
                  <a:cubicBezTo>
                    <a:pt x="21600" y="2322"/>
                    <a:pt x="20814" y="1603"/>
                    <a:pt x="18501" y="1232"/>
                  </a:cubicBezTo>
                  <a:lnTo>
                    <a:pt x="10014" y="142"/>
                  </a:lnTo>
                  <a:cubicBezTo>
                    <a:pt x="9621" y="44"/>
                    <a:pt x="9204" y="0"/>
                    <a:pt x="878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5" name="Google Shape;974;p40"/>
            <p:cNvSpPr/>
            <p:nvPr/>
          </p:nvSpPr>
          <p:spPr>
            <a:xfrm flipH="1">
              <a:off x="1188998" y="177912"/>
              <a:ext cx="9274" cy="144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23" h="21600" fill="norm" stroke="1" extrusionOk="0">
                  <a:moveTo>
                    <a:pt x="10705" y="0"/>
                  </a:moveTo>
                  <a:cubicBezTo>
                    <a:pt x="6261" y="0"/>
                    <a:pt x="1367" y="3984"/>
                    <a:pt x="495" y="9752"/>
                  </a:cubicBezTo>
                  <a:cubicBezTo>
                    <a:pt x="-1389" y="15292"/>
                    <a:pt x="2380" y="20832"/>
                    <a:pt x="7077" y="21517"/>
                  </a:cubicBezTo>
                  <a:cubicBezTo>
                    <a:pt x="7414" y="21579"/>
                    <a:pt x="7752" y="21600"/>
                    <a:pt x="8117" y="21600"/>
                  </a:cubicBezTo>
                  <a:cubicBezTo>
                    <a:pt x="12561" y="21600"/>
                    <a:pt x="17455" y="17616"/>
                    <a:pt x="18327" y="11827"/>
                  </a:cubicBezTo>
                  <a:cubicBezTo>
                    <a:pt x="20211" y="6287"/>
                    <a:pt x="16442" y="768"/>
                    <a:pt x="11745" y="62"/>
                  </a:cubicBezTo>
                  <a:cubicBezTo>
                    <a:pt x="11408" y="21"/>
                    <a:pt x="11070" y="0"/>
                    <a:pt x="1070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6" name="Google Shape;975;p40"/>
            <p:cNvSpPr/>
            <p:nvPr/>
          </p:nvSpPr>
          <p:spPr>
            <a:xfrm flipH="1">
              <a:off x="1233539" y="169584"/>
              <a:ext cx="9566" cy="14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41" h="21600" fill="norm" stroke="1" extrusionOk="0">
                  <a:moveTo>
                    <a:pt x="10737" y="0"/>
                  </a:moveTo>
                  <a:cubicBezTo>
                    <a:pt x="6287" y="0"/>
                    <a:pt x="1359" y="3984"/>
                    <a:pt x="486" y="9773"/>
                  </a:cubicBezTo>
                  <a:cubicBezTo>
                    <a:pt x="-1373" y="15313"/>
                    <a:pt x="2373" y="20832"/>
                    <a:pt x="7076" y="21538"/>
                  </a:cubicBezTo>
                  <a:cubicBezTo>
                    <a:pt x="7413" y="21579"/>
                    <a:pt x="7751" y="21600"/>
                    <a:pt x="8117" y="21600"/>
                  </a:cubicBezTo>
                  <a:cubicBezTo>
                    <a:pt x="12567" y="21600"/>
                    <a:pt x="17552" y="17616"/>
                    <a:pt x="19298" y="11848"/>
                  </a:cubicBezTo>
                  <a:cubicBezTo>
                    <a:pt x="20227" y="6308"/>
                    <a:pt x="16481" y="768"/>
                    <a:pt x="11778" y="83"/>
                  </a:cubicBezTo>
                  <a:cubicBezTo>
                    <a:pt x="11441" y="21"/>
                    <a:pt x="11074" y="0"/>
                    <a:pt x="107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7" name="Google Shape;976;p40"/>
            <p:cNvSpPr/>
            <p:nvPr/>
          </p:nvSpPr>
          <p:spPr>
            <a:xfrm flipH="1">
              <a:off x="1235923" y="164128"/>
              <a:ext cx="8786" cy="82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5315" y="21600"/>
                    <a:pt x="14718" y="21600"/>
                  </a:cubicBezTo>
                  <a:cubicBezTo>
                    <a:pt x="16830" y="21600"/>
                    <a:pt x="19113" y="20577"/>
                    <a:pt x="21600" y="1793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8" name="Google Shape;977;p40"/>
            <p:cNvSpPr/>
            <p:nvPr/>
          </p:nvSpPr>
          <p:spPr>
            <a:xfrm flipH="1">
              <a:off x="1223452" y="186738"/>
              <a:ext cx="18485" cy="27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674" y="6461"/>
                    <a:pt x="8112" y="12211"/>
                    <a:pt x="0" y="17239"/>
                  </a:cubicBezTo>
                  <a:cubicBezTo>
                    <a:pt x="3465" y="19866"/>
                    <a:pt x="8727" y="21600"/>
                    <a:pt x="14152" y="21600"/>
                  </a:cubicBezTo>
                  <a:cubicBezTo>
                    <a:pt x="14654" y="21600"/>
                    <a:pt x="15156" y="21578"/>
                    <a:pt x="15674" y="2154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56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9" name="Google Shape;978;p40"/>
            <p:cNvSpPr/>
            <p:nvPr/>
          </p:nvSpPr>
          <p:spPr>
            <a:xfrm flipH="1">
              <a:off x="1187096" y="222487"/>
              <a:ext cx="31272" cy="10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6" h="21600" fill="norm" stroke="1" extrusionOk="0">
                  <a:moveTo>
                    <a:pt x="20476" y="0"/>
                  </a:moveTo>
                  <a:cubicBezTo>
                    <a:pt x="20278" y="0"/>
                    <a:pt x="20061" y="192"/>
                    <a:pt x="19853" y="602"/>
                  </a:cubicBezTo>
                  <a:cubicBezTo>
                    <a:pt x="15980" y="11115"/>
                    <a:pt x="10994" y="16782"/>
                    <a:pt x="5752" y="16782"/>
                  </a:cubicBezTo>
                  <a:cubicBezTo>
                    <a:pt x="4165" y="16782"/>
                    <a:pt x="2560" y="16262"/>
                    <a:pt x="944" y="15221"/>
                  </a:cubicBezTo>
                  <a:cubicBezTo>
                    <a:pt x="633" y="15221"/>
                    <a:pt x="0" y="16125"/>
                    <a:pt x="0" y="17959"/>
                  </a:cubicBezTo>
                  <a:cubicBezTo>
                    <a:pt x="0" y="18862"/>
                    <a:pt x="321" y="19766"/>
                    <a:pt x="633" y="19766"/>
                  </a:cubicBezTo>
                  <a:cubicBezTo>
                    <a:pt x="2210" y="20697"/>
                    <a:pt x="3787" y="21600"/>
                    <a:pt x="5355" y="21600"/>
                  </a:cubicBezTo>
                  <a:cubicBezTo>
                    <a:pt x="11343" y="21600"/>
                    <a:pt x="17019" y="15221"/>
                    <a:pt x="21109" y="4243"/>
                  </a:cubicBezTo>
                  <a:cubicBezTo>
                    <a:pt x="21600" y="2135"/>
                    <a:pt x="21147" y="0"/>
                    <a:pt x="2047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0" name="Google Shape;979;p40"/>
            <p:cNvSpPr/>
            <p:nvPr/>
          </p:nvSpPr>
          <p:spPr>
            <a:xfrm flipH="1">
              <a:off x="1169811" y="157516"/>
              <a:ext cx="20437" cy="16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3" h="21600" fill="norm" stroke="1" extrusionOk="0">
                  <a:moveTo>
                    <a:pt x="2113" y="0"/>
                  </a:moveTo>
                  <a:cubicBezTo>
                    <a:pt x="-485" y="0"/>
                    <a:pt x="-1004" y="6269"/>
                    <a:pt x="2359" y="6269"/>
                  </a:cubicBezTo>
                  <a:cubicBezTo>
                    <a:pt x="8292" y="7500"/>
                    <a:pt x="12845" y="13015"/>
                    <a:pt x="15579" y="20368"/>
                  </a:cubicBezTo>
                  <a:cubicBezTo>
                    <a:pt x="16044" y="20993"/>
                    <a:pt x="16946" y="21600"/>
                    <a:pt x="17862" y="21600"/>
                  </a:cubicBezTo>
                  <a:lnTo>
                    <a:pt x="18778" y="21600"/>
                  </a:lnTo>
                  <a:cubicBezTo>
                    <a:pt x="20145" y="20993"/>
                    <a:pt x="20596" y="19155"/>
                    <a:pt x="19694" y="17298"/>
                  </a:cubicBezTo>
                  <a:cubicBezTo>
                    <a:pt x="16495" y="8107"/>
                    <a:pt x="10110" y="1360"/>
                    <a:pt x="2810" y="129"/>
                  </a:cubicBezTo>
                  <a:cubicBezTo>
                    <a:pt x="2564" y="37"/>
                    <a:pt x="2332" y="0"/>
                    <a:pt x="211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1" name="Google Shape;980;p40"/>
            <p:cNvSpPr/>
            <p:nvPr/>
          </p:nvSpPr>
          <p:spPr>
            <a:xfrm flipH="1">
              <a:off x="1229452" y="141734"/>
              <a:ext cx="22881" cy="117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3" h="21600" fill="norm" stroke="1" extrusionOk="0">
                  <a:moveTo>
                    <a:pt x="17006" y="0"/>
                  </a:moveTo>
                  <a:cubicBezTo>
                    <a:pt x="10920" y="0"/>
                    <a:pt x="4795" y="5030"/>
                    <a:pt x="651" y="13940"/>
                  </a:cubicBezTo>
                  <a:cubicBezTo>
                    <a:pt x="-217" y="15651"/>
                    <a:pt x="-217" y="18204"/>
                    <a:pt x="651" y="19915"/>
                  </a:cubicBezTo>
                  <a:cubicBezTo>
                    <a:pt x="1078" y="20757"/>
                    <a:pt x="1505" y="21600"/>
                    <a:pt x="2373" y="21600"/>
                  </a:cubicBezTo>
                  <a:cubicBezTo>
                    <a:pt x="2800" y="21600"/>
                    <a:pt x="3668" y="20757"/>
                    <a:pt x="4108" y="19915"/>
                  </a:cubicBezTo>
                  <a:cubicBezTo>
                    <a:pt x="7216" y="12230"/>
                    <a:pt x="12085" y="8706"/>
                    <a:pt x="17123" y="8706"/>
                  </a:cubicBezTo>
                  <a:cubicBezTo>
                    <a:pt x="17679" y="8706"/>
                    <a:pt x="18236" y="8757"/>
                    <a:pt x="18793" y="8834"/>
                  </a:cubicBezTo>
                  <a:cubicBezTo>
                    <a:pt x="19013" y="8987"/>
                    <a:pt x="19233" y="9064"/>
                    <a:pt x="19441" y="9064"/>
                  </a:cubicBezTo>
                  <a:cubicBezTo>
                    <a:pt x="20373" y="9064"/>
                    <a:pt x="21020" y="7532"/>
                    <a:pt x="21383" y="5413"/>
                  </a:cubicBezTo>
                  <a:cubicBezTo>
                    <a:pt x="21383" y="3728"/>
                    <a:pt x="20943" y="1174"/>
                    <a:pt x="19648" y="306"/>
                  </a:cubicBezTo>
                  <a:cubicBezTo>
                    <a:pt x="18780" y="102"/>
                    <a:pt x="17887" y="0"/>
                    <a:pt x="1700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2" name="Google Shape;981;p40"/>
            <p:cNvSpPr/>
            <p:nvPr/>
          </p:nvSpPr>
          <p:spPr>
            <a:xfrm flipH="1">
              <a:off x="1057930" y="440485"/>
              <a:ext cx="174294" cy="356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6" h="21600" fill="norm" stroke="1" extrusionOk="0">
                  <a:moveTo>
                    <a:pt x="19725" y="0"/>
                  </a:moveTo>
                  <a:lnTo>
                    <a:pt x="13585" y="644"/>
                  </a:lnTo>
                  <a:cubicBezTo>
                    <a:pt x="13926" y="1541"/>
                    <a:pt x="14211" y="2550"/>
                    <a:pt x="14495" y="3502"/>
                  </a:cubicBezTo>
                  <a:cubicBezTo>
                    <a:pt x="14780" y="4482"/>
                    <a:pt x="15007" y="5463"/>
                    <a:pt x="15121" y="6444"/>
                  </a:cubicBezTo>
                  <a:cubicBezTo>
                    <a:pt x="15291" y="7396"/>
                    <a:pt x="15404" y="8377"/>
                    <a:pt x="15404" y="9357"/>
                  </a:cubicBezTo>
                  <a:cubicBezTo>
                    <a:pt x="15404" y="10282"/>
                    <a:pt x="15291" y="11234"/>
                    <a:pt x="15121" y="12187"/>
                  </a:cubicBezTo>
                  <a:cubicBezTo>
                    <a:pt x="14950" y="12495"/>
                    <a:pt x="14722" y="12803"/>
                    <a:pt x="14381" y="13111"/>
                  </a:cubicBezTo>
                  <a:cubicBezTo>
                    <a:pt x="13926" y="13476"/>
                    <a:pt x="13415" y="13840"/>
                    <a:pt x="12904" y="14204"/>
                  </a:cubicBezTo>
                  <a:cubicBezTo>
                    <a:pt x="11653" y="14932"/>
                    <a:pt x="10346" y="15661"/>
                    <a:pt x="8981" y="16333"/>
                  </a:cubicBezTo>
                  <a:cubicBezTo>
                    <a:pt x="7560" y="17034"/>
                    <a:pt x="6082" y="17706"/>
                    <a:pt x="4605" y="18378"/>
                  </a:cubicBezTo>
                  <a:cubicBezTo>
                    <a:pt x="3069" y="19023"/>
                    <a:pt x="1534" y="19695"/>
                    <a:pt x="0" y="20339"/>
                  </a:cubicBezTo>
                  <a:lnTo>
                    <a:pt x="1762" y="21600"/>
                  </a:lnTo>
                  <a:cubicBezTo>
                    <a:pt x="5400" y="20536"/>
                    <a:pt x="8867" y="19359"/>
                    <a:pt x="12164" y="18042"/>
                  </a:cubicBezTo>
                  <a:cubicBezTo>
                    <a:pt x="13812" y="17370"/>
                    <a:pt x="15404" y="16641"/>
                    <a:pt x="16883" y="15857"/>
                  </a:cubicBezTo>
                  <a:cubicBezTo>
                    <a:pt x="17679" y="15437"/>
                    <a:pt x="18417" y="14988"/>
                    <a:pt x="19042" y="14512"/>
                  </a:cubicBezTo>
                  <a:cubicBezTo>
                    <a:pt x="19838" y="13952"/>
                    <a:pt x="20407" y="13308"/>
                    <a:pt x="20692" y="12635"/>
                  </a:cubicBezTo>
                  <a:cubicBezTo>
                    <a:pt x="21373" y="10534"/>
                    <a:pt x="21600" y="8377"/>
                    <a:pt x="21317" y="6248"/>
                  </a:cubicBezTo>
                  <a:cubicBezTo>
                    <a:pt x="21203" y="5211"/>
                    <a:pt x="21033" y="4146"/>
                    <a:pt x="20804" y="3110"/>
                  </a:cubicBezTo>
                  <a:cubicBezTo>
                    <a:pt x="20521" y="2074"/>
                    <a:pt x="20179" y="1065"/>
                    <a:pt x="19725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3" name="Google Shape;982;p40"/>
            <p:cNvSpPr/>
            <p:nvPr/>
          </p:nvSpPr>
          <p:spPr>
            <a:xfrm flipH="1">
              <a:off x="1055669" y="381458"/>
              <a:ext cx="95347" cy="122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2" h="21600" fill="norm" stroke="1" extrusionOk="0">
                  <a:moveTo>
                    <a:pt x="12392" y="0"/>
                  </a:moveTo>
                  <a:cubicBezTo>
                    <a:pt x="8550" y="0"/>
                    <a:pt x="4259" y="2928"/>
                    <a:pt x="1584" y="6260"/>
                  </a:cubicBezTo>
                  <a:cubicBezTo>
                    <a:pt x="-1528" y="10257"/>
                    <a:pt x="905" y="21600"/>
                    <a:pt x="905" y="21600"/>
                  </a:cubicBezTo>
                  <a:lnTo>
                    <a:pt x="20072" y="15807"/>
                  </a:lnTo>
                  <a:cubicBezTo>
                    <a:pt x="20072" y="15807"/>
                    <a:pt x="19101" y="2752"/>
                    <a:pt x="15402" y="712"/>
                  </a:cubicBezTo>
                  <a:cubicBezTo>
                    <a:pt x="14460" y="220"/>
                    <a:pt x="13442" y="0"/>
                    <a:pt x="1239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4" name="Google Shape;983;p40"/>
            <p:cNvSpPr/>
            <p:nvPr/>
          </p:nvSpPr>
          <p:spPr>
            <a:xfrm flipH="1">
              <a:off x="1378281" y="1750788"/>
              <a:ext cx="25591" cy="126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6" h="21600" fill="norm" stroke="1" extrusionOk="0">
                  <a:moveTo>
                    <a:pt x="4000" y="4026"/>
                  </a:moveTo>
                  <a:cubicBezTo>
                    <a:pt x="9007" y="5589"/>
                    <a:pt x="13643" y="9545"/>
                    <a:pt x="17887" y="15087"/>
                  </a:cubicBezTo>
                  <a:cubicBezTo>
                    <a:pt x="14823" y="16389"/>
                    <a:pt x="12105" y="17029"/>
                    <a:pt x="9793" y="17029"/>
                  </a:cubicBezTo>
                  <a:cubicBezTo>
                    <a:pt x="6578" y="17029"/>
                    <a:pt x="4185" y="15797"/>
                    <a:pt x="2843" y="13500"/>
                  </a:cubicBezTo>
                  <a:cubicBezTo>
                    <a:pt x="2069" y="11913"/>
                    <a:pt x="1687" y="8763"/>
                    <a:pt x="2069" y="6395"/>
                  </a:cubicBezTo>
                  <a:cubicBezTo>
                    <a:pt x="2069" y="5589"/>
                    <a:pt x="2450" y="4026"/>
                    <a:pt x="2843" y="4026"/>
                  </a:cubicBezTo>
                  <a:close/>
                  <a:moveTo>
                    <a:pt x="4127" y="0"/>
                  </a:moveTo>
                  <a:cubicBezTo>
                    <a:pt x="3341" y="0"/>
                    <a:pt x="2647" y="261"/>
                    <a:pt x="2069" y="853"/>
                  </a:cubicBezTo>
                  <a:cubicBezTo>
                    <a:pt x="912" y="1634"/>
                    <a:pt x="138" y="4026"/>
                    <a:pt x="138" y="6395"/>
                  </a:cubicBezTo>
                  <a:cubicBezTo>
                    <a:pt x="-244" y="10326"/>
                    <a:pt x="138" y="14282"/>
                    <a:pt x="1687" y="17455"/>
                  </a:cubicBezTo>
                  <a:cubicBezTo>
                    <a:pt x="3595" y="20061"/>
                    <a:pt x="5780" y="21600"/>
                    <a:pt x="8232" y="21600"/>
                  </a:cubicBezTo>
                  <a:cubicBezTo>
                    <a:pt x="8741" y="21600"/>
                    <a:pt x="9249" y="21529"/>
                    <a:pt x="9781" y="21387"/>
                  </a:cubicBezTo>
                  <a:cubicBezTo>
                    <a:pt x="13250" y="21387"/>
                    <a:pt x="17112" y="20605"/>
                    <a:pt x="20581" y="18237"/>
                  </a:cubicBezTo>
                  <a:cubicBezTo>
                    <a:pt x="20963" y="18237"/>
                    <a:pt x="21356" y="17455"/>
                    <a:pt x="21356" y="16650"/>
                  </a:cubicBezTo>
                  <a:cubicBezTo>
                    <a:pt x="21356" y="15868"/>
                    <a:pt x="21356" y="15087"/>
                    <a:pt x="20963" y="15087"/>
                  </a:cubicBezTo>
                  <a:cubicBezTo>
                    <a:pt x="19622" y="13003"/>
                    <a:pt x="9677" y="0"/>
                    <a:pt x="41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5" name="Google Shape;984;p40"/>
            <p:cNvSpPr/>
            <p:nvPr/>
          </p:nvSpPr>
          <p:spPr>
            <a:xfrm flipH="1">
              <a:off x="1377823" y="1739149"/>
              <a:ext cx="14926" cy="22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6" h="21600" fill="norm" stroke="1" extrusionOk="0">
                  <a:moveTo>
                    <a:pt x="6350" y="2325"/>
                  </a:moveTo>
                  <a:cubicBezTo>
                    <a:pt x="7590" y="2325"/>
                    <a:pt x="8831" y="2325"/>
                    <a:pt x="10052" y="3197"/>
                  </a:cubicBezTo>
                  <a:cubicBezTo>
                    <a:pt x="14383" y="7610"/>
                    <a:pt x="16234" y="12894"/>
                    <a:pt x="16234" y="18178"/>
                  </a:cubicBezTo>
                  <a:cubicBezTo>
                    <a:pt x="10052" y="14664"/>
                    <a:pt x="2038" y="6724"/>
                    <a:pt x="3278" y="3646"/>
                  </a:cubicBezTo>
                  <a:cubicBezTo>
                    <a:pt x="3278" y="2761"/>
                    <a:pt x="3889" y="2325"/>
                    <a:pt x="5740" y="2325"/>
                  </a:cubicBezTo>
                  <a:close/>
                  <a:moveTo>
                    <a:pt x="6480" y="0"/>
                  </a:moveTo>
                  <a:cubicBezTo>
                    <a:pt x="6036" y="0"/>
                    <a:pt x="5573" y="40"/>
                    <a:pt x="5129" y="119"/>
                  </a:cubicBezTo>
                  <a:cubicBezTo>
                    <a:pt x="2649" y="119"/>
                    <a:pt x="187" y="1440"/>
                    <a:pt x="187" y="3197"/>
                  </a:cubicBezTo>
                  <a:cubicBezTo>
                    <a:pt x="-1664" y="8495"/>
                    <a:pt x="10682" y="19063"/>
                    <a:pt x="16845" y="21270"/>
                  </a:cubicBezTo>
                  <a:cubicBezTo>
                    <a:pt x="17160" y="21494"/>
                    <a:pt x="17308" y="21600"/>
                    <a:pt x="17474" y="21600"/>
                  </a:cubicBezTo>
                  <a:cubicBezTo>
                    <a:pt x="17622" y="21600"/>
                    <a:pt x="17770" y="21494"/>
                    <a:pt x="18085" y="21270"/>
                  </a:cubicBezTo>
                  <a:cubicBezTo>
                    <a:pt x="18085" y="21494"/>
                    <a:pt x="18233" y="21600"/>
                    <a:pt x="18400" y="21600"/>
                  </a:cubicBezTo>
                  <a:cubicBezTo>
                    <a:pt x="18548" y="21600"/>
                    <a:pt x="18696" y="21494"/>
                    <a:pt x="18696" y="21270"/>
                  </a:cubicBezTo>
                  <a:cubicBezTo>
                    <a:pt x="19325" y="21270"/>
                    <a:pt x="19936" y="20834"/>
                    <a:pt x="19936" y="20385"/>
                  </a:cubicBezTo>
                  <a:cubicBezTo>
                    <a:pt x="19936" y="19949"/>
                    <a:pt x="19325" y="6288"/>
                    <a:pt x="11922" y="1440"/>
                  </a:cubicBezTo>
                  <a:cubicBezTo>
                    <a:pt x="10404" y="713"/>
                    <a:pt x="8479" y="0"/>
                    <a:pt x="648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6" name="Google Shape;985;p40"/>
            <p:cNvSpPr/>
            <p:nvPr/>
          </p:nvSpPr>
          <p:spPr>
            <a:xfrm flipH="1">
              <a:off x="1704592" y="1612351"/>
              <a:ext cx="31440" cy="11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69" y="4680"/>
                  </a:moveTo>
                  <a:cubicBezTo>
                    <a:pt x="9215" y="5506"/>
                    <a:pt x="13975" y="8009"/>
                    <a:pt x="18420" y="12189"/>
                  </a:cubicBezTo>
                  <a:cubicBezTo>
                    <a:pt x="13975" y="15593"/>
                    <a:pt x="10291" y="17295"/>
                    <a:pt x="7482" y="17295"/>
                  </a:cubicBezTo>
                  <a:cubicBezTo>
                    <a:pt x="5474" y="17295"/>
                    <a:pt x="3922" y="16444"/>
                    <a:pt x="2865" y="14692"/>
                  </a:cubicBezTo>
                  <a:cubicBezTo>
                    <a:pt x="2228" y="13015"/>
                    <a:pt x="1590" y="10512"/>
                    <a:pt x="1913" y="8009"/>
                  </a:cubicBezTo>
                  <a:cubicBezTo>
                    <a:pt x="1590" y="7183"/>
                    <a:pt x="1913" y="6332"/>
                    <a:pt x="2228" y="5506"/>
                  </a:cubicBezTo>
                  <a:cubicBezTo>
                    <a:pt x="2865" y="4680"/>
                    <a:pt x="3817" y="4680"/>
                    <a:pt x="4769" y="4680"/>
                  </a:cubicBezTo>
                  <a:close/>
                  <a:moveTo>
                    <a:pt x="4779" y="0"/>
                  </a:moveTo>
                  <a:cubicBezTo>
                    <a:pt x="3294" y="0"/>
                    <a:pt x="2066" y="626"/>
                    <a:pt x="1276" y="2178"/>
                  </a:cubicBezTo>
                  <a:cubicBezTo>
                    <a:pt x="638" y="3829"/>
                    <a:pt x="0" y="6332"/>
                    <a:pt x="0" y="8860"/>
                  </a:cubicBezTo>
                  <a:cubicBezTo>
                    <a:pt x="0" y="12189"/>
                    <a:pt x="952" y="16369"/>
                    <a:pt x="1913" y="18021"/>
                  </a:cubicBezTo>
                  <a:cubicBezTo>
                    <a:pt x="3475" y="20098"/>
                    <a:pt x="5045" y="21600"/>
                    <a:pt x="6616" y="21600"/>
                  </a:cubicBezTo>
                  <a:cubicBezTo>
                    <a:pt x="6949" y="21600"/>
                    <a:pt x="7292" y="21525"/>
                    <a:pt x="7625" y="21375"/>
                  </a:cubicBezTo>
                  <a:cubicBezTo>
                    <a:pt x="12071" y="21375"/>
                    <a:pt x="16831" y="18872"/>
                    <a:pt x="20962" y="14692"/>
                  </a:cubicBezTo>
                  <a:cubicBezTo>
                    <a:pt x="21276" y="14692"/>
                    <a:pt x="21600" y="13866"/>
                    <a:pt x="21600" y="13015"/>
                  </a:cubicBezTo>
                  <a:cubicBezTo>
                    <a:pt x="21600" y="12189"/>
                    <a:pt x="21276" y="11363"/>
                    <a:pt x="20962" y="10512"/>
                  </a:cubicBezTo>
                  <a:cubicBezTo>
                    <a:pt x="19706" y="9186"/>
                    <a:pt x="10453" y="0"/>
                    <a:pt x="477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7" name="Google Shape;986;p40"/>
            <p:cNvSpPr/>
            <p:nvPr/>
          </p:nvSpPr>
          <p:spPr>
            <a:xfrm flipH="1">
              <a:off x="1704592" y="1599507"/>
              <a:ext cx="20354" cy="20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7" h="21600" fill="norm" stroke="1" extrusionOk="0">
                  <a:moveTo>
                    <a:pt x="5538" y="2211"/>
                  </a:moveTo>
                  <a:cubicBezTo>
                    <a:pt x="5768" y="2211"/>
                    <a:pt x="6013" y="2325"/>
                    <a:pt x="6257" y="2568"/>
                  </a:cubicBezTo>
                  <a:cubicBezTo>
                    <a:pt x="7207" y="2568"/>
                    <a:pt x="8646" y="2568"/>
                    <a:pt x="9610" y="3039"/>
                  </a:cubicBezTo>
                  <a:cubicBezTo>
                    <a:pt x="13927" y="7319"/>
                    <a:pt x="17295" y="12555"/>
                    <a:pt x="18259" y="18276"/>
                  </a:cubicBezTo>
                  <a:cubicBezTo>
                    <a:pt x="11539" y="15408"/>
                    <a:pt x="2415" y="7804"/>
                    <a:pt x="2415" y="3995"/>
                  </a:cubicBezTo>
                  <a:cubicBezTo>
                    <a:pt x="2415" y="3510"/>
                    <a:pt x="2415" y="3039"/>
                    <a:pt x="4818" y="2568"/>
                  </a:cubicBezTo>
                  <a:cubicBezTo>
                    <a:pt x="5049" y="2325"/>
                    <a:pt x="5293" y="2211"/>
                    <a:pt x="5538" y="2211"/>
                  </a:cubicBezTo>
                  <a:close/>
                  <a:moveTo>
                    <a:pt x="6128" y="0"/>
                  </a:moveTo>
                  <a:cubicBezTo>
                    <a:pt x="5538" y="0"/>
                    <a:pt x="4933" y="71"/>
                    <a:pt x="4329" y="185"/>
                  </a:cubicBezTo>
                  <a:cubicBezTo>
                    <a:pt x="976" y="1141"/>
                    <a:pt x="12" y="2568"/>
                    <a:pt x="12" y="3995"/>
                  </a:cubicBezTo>
                  <a:cubicBezTo>
                    <a:pt x="-463" y="10172"/>
                    <a:pt x="12978" y="19703"/>
                    <a:pt x="19698" y="21600"/>
                  </a:cubicBezTo>
                  <a:lnTo>
                    <a:pt x="20648" y="21600"/>
                  </a:lnTo>
                  <a:cubicBezTo>
                    <a:pt x="21137" y="21129"/>
                    <a:pt x="21137" y="20644"/>
                    <a:pt x="21137" y="20173"/>
                  </a:cubicBezTo>
                  <a:cubicBezTo>
                    <a:pt x="21137" y="19703"/>
                    <a:pt x="18259" y="5892"/>
                    <a:pt x="11049" y="1612"/>
                  </a:cubicBezTo>
                  <a:cubicBezTo>
                    <a:pt x="9610" y="542"/>
                    <a:pt x="7898" y="0"/>
                    <a:pt x="612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8" name="Google Shape;987;p40"/>
            <p:cNvSpPr/>
            <p:nvPr/>
          </p:nvSpPr>
          <p:spPr>
            <a:xfrm flipH="1">
              <a:off x="1194080" y="150352"/>
              <a:ext cx="861793" cy="770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04" h="21600" fill="norm" stroke="1" extrusionOk="0">
                  <a:moveTo>
                    <a:pt x="10876" y="0"/>
                  </a:moveTo>
                  <a:cubicBezTo>
                    <a:pt x="8403" y="0"/>
                    <a:pt x="6003" y="1280"/>
                    <a:pt x="4312" y="3598"/>
                  </a:cubicBezTo>
                  <a:cubicBezTo>
                    <a:pt x="2166" y="6526"/>
                    <a:pt x="1501" y="10658"/>
                    <a:pt x="2568" y="14376"/>
                  </a:cubicBezTo>
                  <a:lnTo>
                    <a:pt x="0" y="17731"/>
                  </a:lnTo>
                  <a:lnTo>
                    <a:pt x="3889" y="17355"/>
                  </a:lnTo>
                  <a:cubicBezTo>
                    <a:pt x="5658" y="20200"/>
                    <a:pt x="8273" y="21600"/>
                    <a:pt x="10882" y="21600"/>
                  </a:cubicBezTo>
                  <a:cubicBezTo>
                    <a:pt x="13728" y="21600"/>
                    <a:pt x="16567" y="19934"/>
                    <a:pt x="18292" y="16656"/>
                  </a:cubicBezTo>
                  <a:cubicBezTo>
                    <a:pt x="21600" y="10373"/>
                    <a:pt x="18810" y="1965"/>
                    <a:pt x="12871" y="282"/>
                  </a:cubicBezTo>
                  <a:cubicBezTo>
                    <a:pt x="12209" y="92"/>
                    <a:pt x="11540" y="0"/>
                    <a:pt x="1087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9" name="Google Shape;988;p40"/>
            <p:cNvSpPr/>
            <p:nvPr/>
          </p:nvSpPr>
          <p:spPr>
            <a:xfrm flipH="1">
              <a:off x="1212943" y="169169"/>
              <a:ext cx="794745" cy="7330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0" h="21600" fill="norm" stroke="1" extrusionOk="0">
                  <a:moveTo>
                    <a:pt x="10988" y="55"/>
                  </a:moveTo>
                  <a:cubicBezTo>
                    <a:pt x="11700" y="55"/>
                    <a:pt x="12414" y="136"/>
                    <a:pt x="13115" y="327"/>
                  </a:cubicBezTo>
                  <a:cubicBezTo>
                    <a:pt x="17760" y="1566"/>
                    <a:pt x="20861" y="6592"/>
                    <a:pt x="20314" y="12012"/>
                  </a:cubicBezTo>
                  <a:cubicBezTo>
                    <a:pt x="19780" y="17446"/>
                    <a:pt x="15776" y="21546"/>
                    <a:pt x="11011" y="21559"/>
                  </a:cubicBezTo>
                  <a:cubicBezTo>
                    <a:pt x="8077" y="21559"/>
                    <a:pt x="5320" y="19993"/>
                    <a:pt x="3550" y="17337"/>
                  </a:cubicBezTo>
                  <a:lnTo>
                    <a:pt x="3384" y="17078"/>
                  </a:lnTo>
                  <a:cubicBezTo>
                    <a:pt x="3372" y="17078"/>
                    <a:pt x="3372" y="17065"/>
                    <a:pt x="3360" y="17065"/>
                  </a:cubicBezTo>
                  <a:lnTo>
                    <a:pt x="3360" y="17078"/>
                  </a:lnTo>
                  <a:lnTo>
                    <a:pt x="81" y="17365"/>
                  </a:lnTo>
                  <a:lnTo>
                    <a:pt x="2255" y="14723"/>
                  </a:lnTo>
                  <a:cubicBezTo>
                    <a:pt x="2255" y="14709"/>
                    <a:pt x="2255" y="14709"/>
                    <a:pt x="2255" y="14695"/>
                  </a:cubicBezTo>
                  <a:lnTo>
                    <a:pt x="2148" y="14368"/>
                  </a:lnTo>
                  <a:cubicBezTo>
                    <a:pt x="9" y="7382"/>
                    <a:pt x="4524" y="55"/>
                    <a:pt x="10988" y="55"/>
                  </a:cubicBezTo>
                  <a:close/>
                  <a:moveTo>
                    <a:pt x="10988" y="0"/>
                  </a:moveTo>
                  <a:cubicBezTo>
                    <a:pt x="4501" y="0"/>
                    <a:pt x="-50" y="7354"/>
                    <a:pt x="2112" y="14382"/>
                  </a:cubicBezTo>
                  <a:lnTo>
                    <a:pt x="2207" y="14695"/>
                  </a:lnTo>
                  <a:lnTo>
                    <a:pt x="9" y="17378"/>
                  </a:lnTo>
                  <a:cubicBezTo>
                    <a:pt x="-3" y="17378"/>
                    <a:pt x="-3" y="17392"/>
                    <a:pt x="9" y="17405"/>
                  </a:cubicBezTo>
                  <a:cubicBezTo>
                    <a:pt x="9" y="17405"/>
                    <a:pt x="21" y="17419"/>
                    <a:pt x="21" y="17419"/>
                  </a:cubicBezTo>
                  <a:lnTo>
                    <a:pt x="3360" y="17119"/>
                  </a:lnTo>
                  <a:lnTo>
                    <a:pt x="3514" y="17365"/>
                  </a:lnTo>
                  <a:cubicBezTo>
                    <a:pt x="5297" y="20034"/>
                    <a:pt x="8065" y="21600"/>
                    <a:pt x="11011" y="21600"/>
                  </a:cubicBezTo>
                  <a:cubicBezTo>
                    <a:pt x="11020" y="21600"/>
                    <a:pt x="11029" y="21600"/>
                    <a:pt x="11037" y="21600"/>
                  </a:cubicBezTo>
                  <a:cubicBezTo>
                    <a:pt x="15410" y="21600"/>
                    <a:pt x="19211" y="18131"/>
                    <a:pt x="20184" y="13238"/>
                  </a:cubicBezTo>
                  <a:cubicBezTo>
                    <a:pt x="21550" y="6469"/>
                    <a:pt x="17059" y="0"/>
                    <a:pt x="10988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0" name="Google Shape;989;p40"/>
            <p:cNvSpPr/>
            <p:nvPr/>
          </p:nvSpPr>
          <p:spPr>
            <a:xfrm>
              <a:off x="1356703" y="317540"/>
              <a:ext cx="448927" cy="4536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10" h="21600" fill="norm" stroke="1" extrusionOk="0">
                  <a:moveTo>
                    <a:pt x="11106" y="7587"/>
                  </a:moveTo>
                  <a:cubicBezTo>
                    <a:pt x="11359" y="7587"/>
                    <a:pt x="11613" y="7617"/>
                    <a:pt x="11864" y="7681"/>
                  </a:cubicBezTo>
                  <a:cubicBezTo>
                    <a:pt x="12150" y="7747"/>
                    <a:pt x="12415" y="7857"/>
                    <a:pt x="12701" y="7966"/>
                  </a:cubicBezTo>
                  <a:lnTo>
                    <a:pt x="11579" y="10718"/>
                  </a:lnTo>
                  <a:cubicBezTo>
                    <a:pt x="11000" y="12187"/>
                    <a:pt x="9500" y="13639"/>
                    <a:pt x="8264" y="13639"/>
                  </a:cubicBezTo>
                  <a:cubicBezTo>
                    <a:pt x="8150" y="13639"/>
                    <a:pt x="8037" y="13627"/>
                    <a:pt x="7928" y="13601"/>
                  </a:cubicBezTo>
                  <a:cubicBezTo>
                    <a:pt x="6766" y="13314"/>
                    <a:pt x="6827" y="12170"/>
                    <a:pt x="6949" y="11510"/>
                  </a:cubicBezTo>
                  <a:cubicBezTo>
                    <a:pt x="7452" y="9225"/>
                    <a:pt x="9250" y="7587"/>
                    <a:pt x="11106" y="7587"/>
                  </a:cubicBezTo>
                  <a:close/>
                  <a:moveTo>
                    <a:pt x="10666" y="0"/>
                  </a:moveTo>
                  <a:cubicBezTo>
                    <a:pt x="5756" y="0"/>
                    <a:pt x="1506" y="3714"/>
                    <a:pt x="280" y="9441"/>
                  </a:cubicBezTo>
                  <a:cubicBezTo>
                    <a:pt x="-924" y="15009"/>
                    <a:pt x="1850" y="19961"/>
                    <a:pt x="6868" y="21215"/>
                  </a:cubicBezTo>
                  <a:cubicBezTo>
                    <a:pt x="7890" y="21474"/>
                    <a:pt x="8816" y="21600"/>
                    <a:pt x="9701" y="21600"/>
                  </a:cubicBezTo>
                  <a:cubicBezTo>
                    <a:pt x="10546" y="21600"/>
                    <a:pt x="11353" y="21485"/>
                    <a:pt x="12171" y="21259"/>
                  </a:cubicBezTo>
                  <a:cubicBezTo>
                    <a:pt x="12395" y="21193"/>
                    <a:pt x="12538" y="20951"/>
                    <a:pt x="12497" y="20709"/>
                  </a:cubicBezTo>
                  <a:lnTo>
                    <a:pt x="12334" y="19344"/>
                  </a:lnTo>
                  <a:cubicBezTo>
                    <a:pt x="12313" y="19191"/>
                    <a:pt x="12252" y="19080"/>
                    <a:pt x="12130" y="18992"/>
                  </a:cubicBezTo>
                  <a:cubicBezTo>
                    <a:pt x="12053" y="18943"/>
                    <a:pt x="11954" y="18918"/>
                    <a:pt x="11857" y="18918"/>
                  </a:cubicBezTo>
                  <a:cubicBezTo>
                    <a:pt x="11825" y="18918"/>
                    <a:pt x="11793" y="18921"/>
                    <a:pt x="11763" y="18926"/>
                  </a:cubicBezTo>
                  <a:cubicBezTo>
                    <a:pt x="11090" y="19113"/>
                    <a:pt x="10406" y="19207"/>
                    <a:pt x="9723" y="19207"/>
                  </a:cubicBezTo>
                  <a:cubicBezTo>
                    <a:pt x="9040" y="19207"/>
                    <a:pt x="8357" y="19113"/>
                    <a:pt x="7683" y="18926"/>
                  </a:cubicBezTo>
                  <a:cubicBezTo>
                    <a:pt x="3788" y="17958"/>
                    <a:pt x="1789" y="14327"/>
                    <a:pt x="2748" y="9881"/>
                  </a:cubicBezTo>
                  <a:cubicBezTo>
                    <a:pt x="3732" y="5252"/>
                    <a:pt x="6900" y="2324"/>
                    <a:pt x="10618" y="2324"/>
                  </a:cubicBezTo>
                  <a:cubicBezTo>
                    <a:pt x="11212" y="2324"/>
                    <a:pt x="11820" y="2398"/>
                    <a:pt x="12436" y="2553"/>
                  </a:cubicBezTo>
                  <a:cubicBezTo>
                    <a:pt x="16209" y="3499"/>
                    <a:pt x="18004" y="6668"/>
                    <a:pt x="17106" y="10894"/>
                  </a:cubicBezTo>
                  <a:cubicBezTo>
                    <a:pt x="16699" y="12742"/>
                    <a:pt x="15903" y="14173"/>
                    <a:pt x="14863" y="14855"/>
                  </a:cubicBezTo>
                  <a:cubicBezTo>
                    <a:pt x="14579" y="15076"/>
                    <a:pt x="14233" y="15193"/>
                    <a:pt x="13883" y="15193"/>
                  </a:cubicBezTo>
                  <a:cubicBezTo>
                    <a:pt x="13781" y="15193"/>
                    <a:pt x="13679" y="15183"/>
                    <a:pt x="13578" y="15163"/>
                  </a:cubicBezTo>
                  <a:cubicBezTo>
                    <a:pt x="13435" y="15141"/>
                    <a:pt x="13313" y="15031"/>
                    <a:pt x="13272" y="14899"/>
                  </a:cubicBezTo>
                  <a:cubicBezTo>
                    <a:pt x="13150" y="14657"/>
                    <a:pt x="13068" y="13996"/>
                    <a:pt x="13782" y="12346"/>
                  </a:cubicBezTo>
                  <a:lnTo>
                    <a:pt x="15801" y="7262"/>
                  </a:lnTo>
                  <a:cubicBezTo>
                    <a:pt x="15883" y="7065"/>
                    <a:pt x="15822" y="6822"/>
                    <a:pt x="15679" y="6690"/>
                  </a:cubicBezTo>
                  <a:cubicBezTo>
                    <a:pt x="14781" y="5986"/>
                    <a:pt x="13782" y="5502"/>
                    <a:pt x="12721" y="5259"/>
                  </a:cubicBezTo>
                  <a:cubicBezTo>
                    <a:pt x="12187" y="5127"/>
                    <a:pt x="11653" y="5063"/>
                    <a:pt x="11128" y="5063"/>
                  </a:cubicBezTo>
                  <a:cubicBezTo>
                    <a:pt x="7918" y="5063"/>
                    <a:pt x="5011" y="7443"/>
                    <a:pt x="4257" y="10960"/>
                  </a:cubicBezTo>
                  <a:cubicBezTo>
                    <a:pt x="3686" y="13688"/>
                    <a:pt x="5072" y="15537"/>
                    <a:pt x="6745" y="15955"/>
                  </a:cubicBezTo>
                  <a:cubicBezTo>
                    <a:pt x="7117" y="16060"/>
                    <a:pt x="7494" y="16111"/>
                    <a:pt x="7869" y="16111"/>
                  </a:cubicBezTo>
                  <a:cubicBezTo>
                    <a:pt x="8912" y="16111"/>
                    <a:pt x="9932" y="15716"/>
                    <a:pt x="10743" y="14987"/>
                  </a:cubicBezTo>
                  <a:cubicBezTo>
                    <a:pt x="10783" y="16197"/>
                    <a:pt x="11579" y="17209"/>
                    <a:pt x="12681" y="17452"/>
                  </a:cubicBezTo>
                  <a:cubicBezTo>
                    <a:pt x="13006" y="17531"/>
                    <a:pt x="13340" y="17572"/>
                    <a:pt x="13679" y="17572"/>
                  </a:cubicBezTo>
                  <a:cubicBezTo>
                    <a:pt x="16057" y="17572"/>
                    <a:pt x="18626" y="15588"/>
                    <a:pt x="19554" y="11312"/>
                  </a:cubicBezTo>
                  <a:cubicBezTo>
                    <a:pt x="20676" y="6052"/>
                    <a:pt x="18045" y="1519"/>
                    <a:pt x="13130" y="308"/>
                  </a:cubicBezTo>
                  <a:cubicBezTo>
                    <a:pt x="12297" y="100"/>
                    <a:pt x="11473" y="0"/>
                    <a:pt x="1066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1" name="Google Shape;990;p40"/>
            <p:cNvSpPr/>
            <p:nvPr/>
          </p:nvSpPr>
          <p:spPr>
            <a:xfrm flipH="1">
              <a:off x="1210511" y="746470"/>
              <a:ext cx="54538" cy="53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60" y="20182"/>
                  </a:lnTo>
                  <a:cubicBezTo>
                    <a:pt x="3660" y="20182"/>
                    <a:pt x="7760" y="21600"/>
                    <a:pt x="12364" y="21600"/>
                  </a:cubicBezTo>
                  <a:cubicBezTo>
                    <a:pt x="15607" y="21600"/>
                    <a:pt x="19103" y="20894"/>
                    <a:pt x="21600" y="18501"/>
                  </a:cubicBezTo>
                  <a:lnTo>
                    <a:pt x="17210" y="100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2" name="Google Shape;991;p40"/>
            <p:cNvSpPr/>
            <p:nvPr/>
          </p:nvSpPr>
          <p:spPr>
            <a:xfrm flipH="1">
              <a:off x="1255807" y="746470"/>
              <a:ext cx="50839" cy="499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673" y="0"/>
                  </a:moveTo>
                  <a:lnTo>
                    <a:pt x="0" y="2800"/>
                  </a:lnTo>
                  <a:lnTo>
                    <a:pt x="4321" y="20599"/>
                  </a:lnTo>
                  <a:lnTo>
                    <a:pt x="21600" y="21600"/>
                  </a:lnTo>
                  <a:lnTo>
                    <a:pt x="17673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3" name="Google Shape;992;p40"/>
            <p:cNvSpPr/>
            <p:nvPr/>
          </p:nvSpPr>
          <p:spPr>
            <a:xfrm flipH="1">
              <a:off x="1191556" y="172449"/>
              <a:ext cx="8786" cy="8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6098" y="21600"/>
                    <a:pt x="15161" y="21600"/>
                  </a:cubicBezTo>
                  <a:cubicBezTo>
                    <a:pt x="17171" y="21600"/>
                    <a:pt x="19317" y="20525"/>
                    <a:pt x="21600" y="1794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4" name="Google Shape;993;p40"/>
            <p:cNvSpPr/>
            <p:nvPr/>
          </p:nvSpPr>
          <p:spPr>
            <a:xfrm flipH="1">
              <a:off x="1076739" y="35249"/>
              <a:ext cx="211006" cy="1200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27" h="21600" fill="norm" stroke="1" extrusionOk="0">
                  <a:moveTo>
                    <a:pt x="10655" y="0"/>
                  </a:moveTo>
                  <a:cubicBezTo>
                    <a:pt x="8538" y="0"/>
                    <a:pt x="7592" y="5801"/>
                    <a:pt x="7592" y="5801"/>
                  </a:cubicBezTo>
                  <a:cubicBezTo>
                    <a:pt x="7592" y="5801"/>
                    <a:pt x="6994" y="1319"/>
                    <a:pt x="4427" y="1319"/>
                  </a:cubicBezTo>
                  <a:cubicBezTo>
                    <a:pt x="4048" y="1319"/>
                    <a:pt x="3626" y="1418"/>
                    <a:pt x="3156" y="1643"/>
                  </a:cubicBezTo>
                  <a:cubicBezTo>
                    <a:pt x="-451" y="3305"/>
                    <a:pt x="3073" y="9542"/>
                    <a:pt x="3073" y="9542"/>
                  </a:cubicBezTo>
                  <a:cubicBezTo>
                    <a:pt x="2733" y="9114"/>
                    <a:pt x="2271" y="8899"/>
                    <a:pt x="1809" y="8899"/>
                  </a:cubicBezTo>
                  <a:cubicBezTo>
                    <a:pt x="747" y="8899"/>
                    <a:pt x="-317" y="10028"/>
                    <a:pt x="88" y="12287"/>
                  </a:cubicBezTo>
                  <a:cubicBezTo>
                    <a:pt x="485" y="14506"/>
                    <a:pt x="1697" y="14855"/>
                    <a:pt x="2424" y="14855"/>
                  </a:cubicBezTo>
                  <a:cubicBezTo>
                    <a:pt x="2758" y="14855"/>
                    <a:pt x="2991" y="14780"/>
                    <a:pt x="2991" y="14780"/>
                  </a:cubicBezTo>
                  <a:cubicBezTo>
                    <a:pt x="3875" y="17479"/>
                    <a:pt x="5305" y="18252"/>
                    <a:pt x="6652" y="18252"/>
                  </a:cubicBezTo>
                  <a:cubicBezTo>
                    <a:pt x="8460" y="18252"/>
                    <a:pt x="10121" y="16859"/>
                    <a:pt x="10121" y="16859"/>
                  </a:cubicBezTo>
                  <a:cubicBezTo>
                    <a:pt x="10370" y="19354"/>
                    <a:pt x="11986" y="21351"/>
                    <a:pt x="14184" y="21600"/>
                  </a:cubicBezTo>
                  <a:cubicBezTo>
                    <a:pt x="14184" y="21600"/>
                    <a:pt x="14191" y="21600"/>
                    <a:pt x="14205" y="21600"/>
                  </a:cubicBezTo>
                  <a:cubicBezTo>
                    <a:pt x="14382" y="21600"/>
                    <a:pt x="15644" y="21388"/>
                    <a:pt x="18288" y="15779"/>
                  </a:cubicBezTo>
                  <a:cubicBezTo>
                    <a:pt x="21149" y="9709"/>
                    <a:pt x="13479" y="8545"/>
                    <a:pt x="13479" y="8545"/>
                  </a:cubicBezTo>
                  <a:cubicBezTo>
                    <a:pt x="13479" y="8545"/>
                    <a:pt x="15469" y="4804"/>
                    <a:pt x="12235" y="977"/>
                  </a:cubicBezTo>
                  <a:cubicBezTo>
                    <a:pt x="11650" y="284"/>
                    <a:pt x="11124" y="0"/>
                    <a:pt x="1065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5" name="Google Shape;994;p40"/>
            <p:cNvSpPr/>
            <p:nvPr/>
          </p:nvSpPr>
          <p:spPr>
            <a:xfrm flipH="1">
              <a:off x="1157500" y="308547"/>
              <a:ext cx="65995" cy="320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7" h="21600" fill="norm" stroke="1" extrusionOk="0">
                  <a:moveTo>
                    <a:pt x="2945" y="0"/>
                  </a:moveTo>
                  <a:cubicBezTo>
                    <a:pt x="2859" y="0"/>
                    <a:pt x="2795" y="47"/>
                    <a:pt x="2739" y="140"/>
                  </a:cubicBezTo>
                  <a:cubicBezTo>
                    <a:pt x="1591" y="2635"/>
                    <a:pt x="731" y="5437"/>
                    <a:pt x="13" y="8249"/>
                  </a:cubicBezTo>
                  <a:cubicBezTo>
                    <a:pt x="-503" y="14163"/>
                    <a:pt x="14786" y="21600"/>
                    <a:pt x="18904" y="21600"/>
                  </a:cubicBezTo>
                  <a:cubicBezTo>
                    <a:pt x="19343" y="21600"/>
                    <a:pt x="19652" y="21516"/>
                    <a:pt x="19807" y="21338"/>
                  </a:cubicBezTo>
                  <a:cubicBezTo>
                    <a:pt x="20379" y="20395"/>
                    <a:pt x="21097" y="9184"/>
                    <a:pt x="19519" y="8866"/>
                  </a:cubicBezTo>
                  <a:cubicBezTo>
                    <a:pt x="7326" y="6568"/>
                    <a:pt x="3951" y="0"/>
                    <a:pt x="294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6" name="Google Shape;995;p40"/>
            <p:cNvSpPr/>
            <p:nvPr/>
          </p:nvSpPr>
          <p:spPr>
            <a:xfrm flipH="1">
              <a:off x="747384" y="453884"/>
              <a:ext cx="193912" cy="258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51" y="0"/>
                  </a:moveTo>
                  <a:cubicBezTo>
                    <a:pt x="5036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3" y="18091"/>
                    <a:pt x="8273" y="20057"/>
                    <a:pt x="6502" y="21600"/>
                  </a:cubicBezTo>
                  <a:cubicBezTo>
                    <a:pt x="6502" y="21600"/>
                    <a:pt x="21223" y="18824"/>
                    <a:pt x="21223" y="8062"/>
                  </a:cubicBezTo>
                  <a:cubicBezTo>
                    <a:pt x="21223" y="3626"/>
                    <a:pt x="16469" y="0"/>
                    <a:pt x="1065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7" name="Google Shape;996;p40"/>
            <p:cNvSpPr/>
            <p:nvPr/>
          </p:nvSpPr>
          <p:spPr>
            <a:xfrm flipH="1">
              <a:off x="529677" y="453884"/>
              <a:ext cx="193926" cy="258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93" y="0"/>
                  </a:moveTo>
                  <a:cubicBezTo>
                    <a:pt x="10661" y="0"/>
                    <a:pt x="10631" y="0"/>
                    <a:pt x="10600" y="0"/>
                  </a:cubicBezTo>
                  <a:cubicBezTo>
                    <a:pt x="5035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4" y="18091"/>
                    <a:pt x="8273" y="20057"/>
                    <a:pt x="6553" y="21600"/>
                  </a:cubicBezTo>
                  <a:cubicBezTo>
                    <a:pt x="6553" y="21600"/>
                    <a:pt x="21223" y="18824"/>
                    <a:pt x="21223" y="8062"/>
                  </a:cubicBezTo>
                  <a:cubicBezTo>
                    <a:pt x="21223" y="3611"/>
                    <a:pt x="16518" y="0"/>
                    <a:pt x="1069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1619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8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1626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1620" name="IMG_5566.png" descr="IMG_5566.png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625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1623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1621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622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1624" name="مثال"/>
              <p:cNvSpPr/>
              <p:nvPr/>
            </p:nvSpPr>
            <p:spPr>
              <a:xfrm>
                <a:off x="71993" y="165100"/>
                <a:ext cx="4098822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مثال</a:t>
                </a:r>
              </a:p>
            </p:txBody>
          </p:sp>
        </p:grpSp>
      </p:grpSp>
      <p:pic>
        <p:nvPicPr>
          <p:cNvPr id="1627" name="IMG_4850.png" descr="IMG_4850.png"/>
          <p:cNvPicPr>
            <a:picLocks noChangeAspect="1"/>
          </p:cNvPicPr>
          <p:nvPr/>
        </p:nvPicPr>
        <p:blipFill>
          <a:blip r:embed="rId8">
            <a:extLst/>
          </a:blip>
          <a:srcRect l="11754" t="4470" r="15978" b="5872"/>
          <a:stretch>
            <a:fillRect/>
          </a:stretch>
        </p:blipFill>
        <p:spPr>
          <a:xfrm>
            <a:off x="7737124" y="1565712"/>
            <a:ext cx="13054972" cy="1131321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47" name="تجميع"/>
          <p:cNvGrpSpPr/>
          <p:nvPr/>
        </p:nvGrpSpPr>
        <p:grpSpPr>
          <a:xfrm>
            <a:off x="356733" y="2776484"/>
            <a:ext cx="1958368" cy="9726669"/>
            <a:chOff x="0" y="0"/>
            <a:chExt cx="1958367" cy="9726667"/>
          </a:xfrm>
        </p:grpSpPr>
        <p:grpSp>
          <p:nvGrpSpPr>
            <p:cNvPr id="1645" name="تجميع"/>
            <p:cNvGrpSpPr/>
            <p:nvPr/>
          </p:nvGrpSpPr>
          <p:grpSpPr>
            <a:xfrm>
              <a:off x="0" y="0"/>
              <a:ext cx="1958368" cy="9726668"/>
              <a:chOff x="0" y="0"/>
              <a:chExt cx="1958367" cy="9726667"/>
            </a:xfrm>
          </p:grpSpPr>
          <p:grpSp>
            <p:nvGrpSpPr>
              <p:cNvPr id="1643" name="تجميع"/>
              <p:cNvGrpSpPr/>
              <p:nvPr/>
            </p:nvGrpSpPr>
            <p:grpSpPr>
              <a:xfrm>
                <a:off x="288425" y="0"/>
                <a:ext cx="1381517" cy="9726668"/>
                <a:chOff x="0" y="0"/>
                <a:chExt cx="1381516" cy="9726667"/>
              </a:xfrm>
            </p:grpSpPr>
            <p:grpSp>
              <p:nvGrpSpPr>
                <p:cNvPr id="1632" name="تجميع"/>
                <p:cNvGrpSpPr/>
                <p:nvPr/>
              </p:nvGrpSpPr>
              <p:grpSpPr>
                <a:xfrm>
                  <a:off x="0" y="0"/>
                  <a:ext cx="1381517" cy="9726668"/>
                  <a:chOff x="0" y="0"/>
                  <a:chExt cx="1381516" cy="9726667"/>
                </a:xfrm>
              </p:grpSpPr>
              <p:grpSp>
                <p:nvGrpSpPr>
                  <p:cNvPr id="1630" name="تجميع"/>
                  <p:cNvGrpSpPr/>
                  <p:nvPr/>
                </p:nvGrpSpPr>
                <p:grpSpPr>
                  <a:xfrm>
                    <a:off x="0" y="125592"/>
                    <a:ext cx="1381517" cy="9601076"/>
                    <a:chOff x="0" y="0"/>
                    <a:chExt cx="1381516" cy="9601075"/>
                  </a:xfrm>
                </p:grpSpPr>
                <p:sp>
                  <p:nvSpPr>
                    <p:cNvPr id="1628" name="مستطيل مستدير الزوايا"/>
                    <p:cNvSpPr/>
                    <p:nvPr/>
                  </p:nvSpPr>
                  <p:spPr>
                    <a:xfrm>
                      <a:off x="0" y="0"/>
                      <a:ext cx="1381517" cy="1026365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629" name="مستطيل"/>
                    <p:cNvSpPr/>
                    <p:nvPr/>
                  </p:nvSpPr>
                  <p:spPr>
                    <a:xfrm>
                      <a:off x="62943" y="555113"/>
                      <a:ext cx="1251559" cy="9045963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631" name="أدوات"/>
                  <p:cNvSpPr txBox="1"/>
                  <p:nvPr/>
                </p:nvSpPr>
                <p:spPr>
                  <a:xfrm>
                    <a:off x="15751" y="0"/>
                    <a:ext cx="1299778" cy="83890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633" name="IMG_4015.jpeg" descr="IMG_4015.jpeg">
                  <a:hlinkClick r:id="rId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0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53759" y="8835223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636" name="تجميع"/>
                <p:cNvGrpSpPr/>
                <p:nvPr/>
              </p:nvGrpSpPr>
              <p:grpSpPr>
                <a:xfrm>
                  <a:off x="133976" y="3403093"/>
                  <a:ext cx="1088673" cy="2656737"/>
                  <a:chOff x="0" y="0"/>
                  <a:chExt cx="1088672" cy="2656735"/>
                </a:xfrm>
              </p:grpSpPr>
              <p:pic>
                <p:nvPicPr>
                  <p:cNvPr id="1634" name="IMG_4016.jpeg" descr="IMG_4016.jpeg">
                    <a:hlinkClick r:id="rId11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2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773" y="0"/>
                    <a:ext cx="1080900" cy="840700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635" name="صورة 20" descr="صورة 20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16036"/>
                    <a:ext cx="1080899" cy="840700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637" name="IMG_4017.jpeg" descr="IMG_4017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8853" y="6112104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38" name="IMG_4020.jpeg" descr="IMG_4020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tretch>
                  <a:fillRect/>
                </a:stretch>
              </p:blipFill>
              <p:spPr>
                <a:xfrm>
                  <a:off x="150503" y="7020666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39" name="IMG_4022.jpeg" descr="IMG_4022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47273" y="1592454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40" name="IMG_4023.png" descr="IMG_4023.pn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30982" y="7931886"/>
                  <a:ext cx="1080900" cy="84070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41" name="IMG_4024.jpeg" descr="IMG_4024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41937" y="2498048"/>
                  <a:ext cx="109291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42" name="IMG_2303.jpeg" descr="IMG_2303.jpeg">
                  <a:hlinkClick r:id="rId24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5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42148" y="771489"/>
                  <a:ext cx="1094733" cy="782476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644" name="نشاط"/>
              <p:cNvSpPr txBox="1"/>
              <p:nvPr/>
            </p:nvSpPr>
            <p:spPr>
              <a:xfrm>
                <a:off x="0" y="8763906"/>
                <a:ext cx="1958368" cy="60815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646" name="Picture 2" descr="Picture 2">
              <a:hlinkClick r:id="rId26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7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81886" y="4208514"/>
              <a:ext cx="1194409" cy="928985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slow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21" name="Google Shape;924;p40"/>
          <p:cNvGrpSpPr/>
          <p:nvPr/>
        </p:nvGrpSpPr>
        <p:grpSpPr>
          <a:xfrm>
            <a:off x="21530160" y="10998499"/>
            <a:ext cx="2240755" cy="1876548"/>
            <a:chOff x="0" y="0"/>
            <a:chExt cx="2240754" cy="1876546"/>
          </a:xfrm>
        </p:grpSpPr>
        <p:sp>
          <p:nvSpPr>
            <p:cNvPr id="1649" name="Google Shape;925;p40"/>
            <p:cNvSpPr/>
            <p:nvPr/>
          </p:nvSpPr>
          <p:spPr>
            <a:xfrm flipH="1">
              <a:off x="-1" y="1745744"/>
              <a:ext cx="2240756" cy="130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50" name="Google Shape;926;p40"/>
            <p:cNvSpPr/>
            <p:nvPr/>
          </p:nvSpPr>
          <p:spPr>
            <a:xfrm flipH="1">
              <a:off x="480696" y="1804910"/>
              <a:ext cx="208909" cy="129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1" y="0"/>
                  </a:moveTo>
                  <a:cubicBezTo>
                    <a:pt x="4827" y="0"/>
                    <a:pt x="0" y="4625"/>
                    <a:pt x="0" y="10800"/>
                  </a:cubicBezTo>
                  <a:cubicBezTo>
                    <a:pt x="0" y="16952"/>
                    <a:pt x="4827" y="21600"/>
                    <a:pt x="10801" y="21600"/>
                  </a:cubicBezTo>
                  <a:cubicBezTo>
                    <a:pt x="16773" y="21600"/>
                    <a:pt x="21600" y="16952"/>
                    <a:pt x="21600" y="10800"/>
                  </a:cubicBezTo>
                  <a:cubicBezTo>
                    <a:pt x="21600" y="4625"/>
                    <a:pt x="16773" y="0"/>
                    <a:pt x="10801" y="0"/>
                  </a:cubicBezTo>
                  <a:close/>
                </a:path>
              </a:pathLst>
            </a:custGeom>
            <a:solidFill>
              <a:srgbClr val="E6E6E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51" name="Google Shape;927;p40"/>
            <p:cNvSpPr/>
            <p:nvPr/>
          </p:nvSpPr>
          <p:spPr>
            <a:xfrm flipH="1">
              <a:off x="540776" y="1395393"/>
              <a:ext cx="262075" cy="415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4476" y="21600"/>
                  </a:lnTo>
                  <a:lnTo>
                    <a:pt x="21600" y="21600"/>
                  </a:lnTo>
                  <a:lnTo>
                    <a:pt x="10896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52" name="Google Shape;928;p40"/>
            <p:cNvSpPr/>
            <p:nvPr/>
          </p:nvSpPr>
          <p:spPr>
            <a:xfrm flipH="1">
              <a:off x="193691" y="1198497"/>
              <a:ext cx="8266" cy="42526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53" name="Google Shape;929;p40"/>
            <p:cNvSpPr/>
            <p:nvPr/>
          </p:nvSpPr>
          <p:spPr>
            <a:xfrm flipH="1">
              <a:off x="193691" y="1198497"/>
              <a:ext cx="8266" cy="4252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54" name="Google Shape;930;p40"/>
            <p:cNvSpPr/>
            <p:nvPr/>
          </p:nvSpPr>
          <p:spPr>
            <a:xfrm flipH="1">
              <a:off x="193691" y="1017772"/>
              <a:ext cx="8266" cy="152072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55" name="Google Shape;931;p40"/>
            <p:cNvSpPr/>
            <p:nvPr/>
          </p:nvSpPr>
          <p:spPr>
            <a:xfrm flipH="1">
              <a:off x="193691" y="1017772"/>
              <a:ext cx="8266" cy="152072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56" name="Google Shape;932;p40"/>
            <p:cNvSpPr/>
            <p:nvPr/>
          </p:nvSpPr>
          <p:spPr>
            <a:xfrm flipH="1">
              <a:off x="929024" y="795018"/>
              <a:ext cx="78108" cy="8266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57" name="Google Shape;933;p40"/>
            <p:cNvSpPr/>
            <p:nvPr/>
          </p:nvSpPr>
          <p:spPr>
            <a:xfrm flipH="1">
              <a:off x="929024" y="795018"/>
              <a:ext cx="78108" cy="826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58" name="Google Shape;934;p40"/>
            <p:cNvSpPr/>
            <p:nvPr/>
          </p:nvSpPr>
          <p:spPr>
            <a:xfrm flipH="1">
              <a:off x="303199" y="1395393"/>
              <a:ext cx="413218" cy="415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915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59" name="Google Shape;935;p40"/>
            <p:cNvSpPr/>
            <p:nvPr/>
          </p:nvSpPr>
          <p:spPr>
            <a:xfrm flipH="1">
              <a:off x="220935" y="822262"/>
              <a:ext cx="1161504" cy="837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91" y="0"/>
                  </a:moveTo>
                  <a:cubicBezTo>
                    <a:pt x="1332" y="0"/>
                    <a:pt x="0" y="1848"/>
                    <a:pt x="0" y="4148"/>
                  </a:cubicBezTo>
                  <a:lnTo>
                    <a:pt x="0" y="17452"/>
                  </a:lnTo>
                  <a:cubicBezTo>
                    <a:pt x="0" y="19752"/>
                    <a:pt x="1332" y="21600"/>
                    <a:pt x="2991" y="21600"/>
                  </a:cubicBezTo>
                  <a:lnTo>
                    <a:pt x="18609" y="21600"/>
                  </a:lnTo>
                  <a:cubicBezTo>
                    <a:pt x="20268" y="21600"/>
                    <a:pt x="21600" y="19752"/>
                    <a:pt x="21600" y="17452"/>
                  </a:cubicBezTo>
                  <a:lnTo>
                    <a:pt x="21600" y="4148"/>
                  </a:lnTo>
                  <a:cubicBezTo>
                    <a:pt x="21600" y="1848"/>
                    <a:pt x="20268" y="0"/>
                    <a:pt x="1860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0" name="Google Shape;936;p40"/>
            <p:cNvSpPr/>
            <p:nvPr/>
          </p:nvSpPr>
          <p:spPr>
            <a:xfrm flipH="1">
              <a:off x="768640" y="822262"/>
              <a:ext cx="316142" cy="837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15" y="0"/>
                  </a:moveTo>
                  <a:lnTo>
                    <a:pt x="0" y="21600"/>
                  </a:lnTo>
                  <a:lnTo>
                    <a:pt x="10484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1" name="Google Shape;937;p40"/>
            <p:cNvSpPr/>
            <p:nvPr/>
          </p:nvSpPr>
          <p:spPr>
            <a:xfrm flipH="1">
              <a:off x="629524" y="822262"/>
              <a:ext cx="250049" cy="837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054" y="0"/>
                  </a:moveTo>
                  <a:lnTo>
                    <a:pt x="0" y="21600"/>
                  </a:lnTo>
                  <a:lnTo>
                    <a:pt x="754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2" name="Google Shape;938;p40"/>
            <p:cNvSpPr/>
            <p:nvPr/>
          </p:nvSpPr>
          <p:spPr>
            <a:xfrm flipH="1">
              <a:off x="383163" y="1003417"/>
              <a:ext cx="516279" cy="89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737" y="0"/>
                  </a:moveTo>
                  <a:cubicBezTo>
                    <a:pt x="19714" y="0"/>
                    <a:pt x="19690" y="3"/>
                    <a:pt x="19666" y="7"/>
                  </a:cubicBezTo>
                  <a:lnTo>
                    <a:pt x="1798" y="7"/>
                  </a:lnTo>
                  <a:cubicBezTo>
                    <a:pt x="792" y="121"/>
                    <a:pt x="0" y="4930"/>
                    <a:pt x="0" y="10745"/>
                  </a:cubicBezTo>
                  <a:cubicBezTo>
                    <a:pt x="0" y="16563"/>
                    <a:pt x="792" y="21372"/>
                    <a:pt x="1798" y="21597"/>
                  </a:cubicBezTo>
                  <a:lnTo>
                    <a:pt x="19666" y="21597"/>
                  </a:lnTo>
                  <a:cubicBezTo>
                    <a:pt x="19678" y="21597"/>
                    <a:pt x="19690" y="21600"/>
                    <a:pt x="19703" y="21600"/>
                  </a:cubicBezTo>
                  <a:cubicBezTo>
                    <a:pt x="20750" y="21600"/>
                    <a:pt x="21600" y="16828"/>
                    <a:pt x="21600" y="10745"/>
                  </a:cubicBezTo>
                  <a:cubicBezTo>
                    <a:pt x="21600" y="4732"/>
                    <a:pt x="20768" y="0"/>
                    <a:pt x="19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3" name="Google Shape;939;p40"/>
            <p:cNvSpPr/>
            <p:nvPr/>
          </p:nvSpPr>
          <p:spPr>
            <a:xfrm flipH="1">
              <a:off x="956293" y="1003417"/>
              <a:ext cx="282873" cy="89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198" y="0"/>
                  </a:moveTo>
                  <a:cubicBezTo>
                    <a:pt x="18156" y="0"/>
                    <a:pt x="18114" y="3"/>
                    <a:pt x="18070" y="7"/>
                  </a:cubicBezTo>
                  <a:lnTo>
                    <a:pt x="3283" y="7"/>
                  </a:lnTo>
                  <a:cubicBezTo>
                    <a:pt x="1447" y="121"/>
                    <a:pt x="0" y="4930"/>
                    <a:pt x="0" y="10745"/>
                  </a:cubicBezTo>
                  <a:cubicBezTo>
                    <a:pt x="0" y="16563"/>
                    <a:pt x="1447" y="21372"/>
                    <a:pt x="3283" y="21597"/>
                  </a:cubicBezTo>
                  <a:lnTo>
                    <a:pt x="18070" y="21597"/>
                  </a:lnTo>
                  <a:cubicBezTo>
                    <a:pt x="18093" y="21597"/>
                    <a:pt x="18114" y="21600"/>
                    <a:pt x="18136" y="21600"/>
                  </a:cubicBezTo>
                  <a:cubicBezTo>
                    <a:pt x="20013" y="21600"/>
                    <a:pt x="21600" y="16828"/>
                    <a:pt x="21600" y="10745"/>
                  </a:cubicBezTo>
                  <a:cubicBezTo>
                    <a:pt x="21600" y="4732"/>
                    <a:pt x="20048" y="0"/>
                    <a:pt x="1819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4" name="Google Shape;940;p40"/>
            <p:cNvSpPr/>
            <p:nvPr/>
          </p:nvSpPr>
          <p:spPr>
            <a:xfrm flipH="1">
              <a:off x="383163" y="1191070"/>
              <a:ext cx="810708" cy="892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13" y="0"/>
                  </a:moveTo>
                  <a:cubicBezTo>
                    <a:pt x="20398" y="0"/>
                    <a:pt x="20383" y="3"/>
                    <a:pt x="20368" y="7"/>
                  </a:cubicBezTo>
                  <a:lnTo>
                    <a:pt x="1146" y="7"/>
                  </a:lnTo>
                  <a:cubicBezTo>
                    <a:pt x="505" y="231"/>
                    <a:pt x="0" y="5040"/>
                    <a:pt x="0" y="10857"/>
                  </a:cubicBezTo>
                  <a:cubicBezTo>
                    <a:pt x="0" y="16671"/>
                    <a:pt x="505" y="21369"/>
                    <a:pt x="1146" y="21593"/>
                  </a:cubicBezTo>
                  <a:lnTo>
                    <a:pt x="20368" y="21593"/>
                  </a:lnTo>
                  <a:cubicBezTo>
                    <a:pt x="20383" y="21600"/>
                    <a:pt x="20398" y="21600"/>
                    <a:pt x="20413" y="21600"/>
                  </a:cubicBezTo>
                  <a:cubicBezTo>
                    <a:pt x="21070" y="21600"/>
                    <a:pt x="21600" y="16765"/>
                    <a:pt x="21600" y="10857"/>
                  </a:cubicBezTo>
                  <a:cubicBezTo>
                    <a:pt x="21600" y="4838"/>
                    <a:pt x="21070" y="0"/>
                    <a:pt x="2041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5" name="Google Shape;941;p40"/>
            <p:cNvSpPr/>
            <p:nvPr/>
          </p:nvSpPr>
          <p:spPr>
            <a:xfrm flipH="1">
              <a:off x="383163" y="1379181"/>
              <a:ext cx="423374" cy="88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329" y="0"/>
                  </a:moveTo>
                  <a:cubicBezTo>
                    <a:pt x="19300" y="0"/>
                    <a:pt x="19271" y="3"/>
                    <a:pt x="19242" y="10"/>
                  </a:cubicBezTo>
                  <a:lnTo>
                    <a:pt x="2193" y="10"/>
                  </a:lnTo>
                  <a:cubicBezTo>
                    <a:pt x="966" y="121"/>
                    <a:pt x="0" y="4954"/>
                    <a:pt x="0" y="10802"/>
                  </a:cubicBezTo>
                  <a:cubicBezTo>
                    <a:pt x="0" y="16646"/>
                    <a:pt x="966" y="21482"/>
                    <a:pt x="2193" y="21593"/>
                  </a:cubicBezTo>
                  <a:lnTo>
                    <a:pt x="19242" y="21593"/>
                  </a:lnTo>
                  <a:cubicBezTo>
                    <a:pt x="19271" y="21600"/>
                    <a:pt x="19300" y="21600"/>
                    <a:pt x="19329" y="21600"/>
                  </a:cubicBezTo>
                  <a:cubicBezTo>
                    <a:pt x="20586" y="21600"/>
                    <a:pt x="21600" y="16845"/>
                    <a:pt x="21600" y="10802"/>
                  </a:cubicBezTo>
                  <a:cubicBezTo>
                    <a:pt x="21600" y="4755"/>
                    <a:pt x="20586" y="0"/>
                    <a:pt x="19329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6" name="Google Shape;942;p40"/>
            <p:cNvSpPr/>
            <p:nvPr/>
          </p:nvSpPr>
          <p:spPr>
            <a:xfrm flipH="1">
              <a:off x="1261806" y="1798896"/>
              <a:ext cx="423375" cy="249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5205"/>
                    <a:pt x="0" y="10806"/>
                  </a:cubicBezTo>
                  <a:cubicBezTo>
                    <a:pt x="0" y="16407"/>
                    <a:pt x="4834" y="21600"/>
                    <a:pt x="10800" y="21600"/>
                  </a:cubicBezTo>
                  <a:cubicBezTo>
                    <a:pt x="16766" y="21600"/>
                    <a:pt x="21600" y="16803"/>
                    <a:pt x="21600" y="10806"/>
                  </a:cubicBezTo>
                  <a:cubicBezTo>
                    <a:pt x="21600" y="4797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E6E6E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7" name="Google Shape;943;p40"/>
            <p:cNvSpPr/>
            <p:nvPr/>
          </p:nvSpPr>
          <p:spPr>
            <a:xfrm flipH="1">
              <a:off x="1334371" y="195523"/>
              <a:ext cx="347110" cy="1871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1" y="0"/>
                  </a:moveTo>
                  <a:lnTo>
                    <a:pt x="0" y="1493"/>
                  </a:lnTo>
                  <a:cubicBezTo>
                    <a:pt x="978" y="5013"/>
                    <a:pt x="2070" y="8426"/>
                    <a:pt x="3308" y="11627"/>
                  </a:cubicBezTo>
                  <a:cubicBezTo>
                    <a:pt x="3940" y="13281"/>
                    <a:pt x="4630" y="14880"/>
                    <a:pt x="5407" y="16320"/>
                  </a:cubicBezTo>
                  <a:cubicBezTo>
                    <a:pt x="5810" y="17120"/>
                    <a:pt x="6241" y="17866"/>
                    <a:pt x="6730" y="18508"/>
                  </a:cubicBezTo>
                  <a:cubicBezTo>
                    <a:pt x="7276" y="19307"/>
                    <a:pt x="7909" y="19947"/>
                    <a:pt x="8599" y="20268"/>
                  </a:cubicBezTo>
                  <a:cubicBezTo>
                    <a:pt x="10728" y="21175"/>
                    <a:pt x="12914" y="21600"/>
                    <a:pt x="15128" y="21600"/>
                  </a:cubicBezTo>
                  <a:cubicBezTo>
                    <a:pt x="16193" y="21600"/>
                    <a:pt x="17285" y="21600"/>
                    <a:pt x="18349" y="21440"/>
                  </a:cubicBezTo>
                  <a:cubicBezTo>
                    <a:pt x="19443" y="21280"/>
                    <a:pt x="20478" y="21120"/>
                    <a:pt x="21600" y="20801"/>
                  </a:cubicBezTo>
                  <a:lnTo>
                    <a:pt x="21111" y="14987"/>
                  </a:lnTo>
                  <a:cubicBezTo>
                    <a:pt x="20162" y="15201"/>
                    <a:pt x="19126" y="15414"/>
                    <a:pt x="18148" y="15521"/>
                  </a:cubicBezTo>
                  <a:cubicBezTo>
                    <a:pt x="17141" y="15681"/>
                    <a:pt x="16135" y="15786"/>
                    <a:pt x="15128" y="15786"/>
                  </a:cubicBezTo>
                  <a:cubicBezTo>
                    <a:pt x="14859" y="15801"/>
                    <a:pt x="14589" y="15809"/>
                    <a:pt x="14320" y="15809"/>
                  </a:cubicBezTo>
                  <a:cubicBezTo>
                    <a:pt x="13585" y="15809"/>
                    <a:pt x="12853" y="15759"/>
                    <a:pt x="12137" y="15681"/>
                  </a:cubicBezTo>
                  <a:cubicBezTo>
                    <a:pt x="11159" y="15574"/>
                    <a:pt x="10210" y="15414"/>
                    <a:pt x="9232" y="15094"/>
                  </a:cubicBezTo>
                  <a:cubicBezTo>
                    <a:pt x="8916" y="14934"/>
                    <a:pt x="8599" y="14667"/>
                    <a:pt x="8340" y="14293"/>
                  </a:cubicBezTo>
                  <a:cubicBezTo>
                    <a:pt x="7938" y="13868"/>
                    <a:pt x="7593" y="13334"/>
                    <a:pt x="7248" y="12747"/>
                  </a:cubicBezTo>
                  <a:cubicBezTo>
                    <a:pt x="6529" y="11520"/>
                    <a:pt x="5838" y="10240"/>
                    <a:pt x="5177" y="8853"/>
                  </a:cubicBezTo>
                  <a:cubicBezTo>
                    <a:pt x="4516" y="7467"/>
                    <a:pt x="3853" y="5974"/>
                    <a:pt x="3221" y="4533"/>
                  </a:cubicBezTo>
                  <a:cubicBezTo>
                    <a:pt x="2588" y="3040"/>
                    <a:pt x="1956" y="1493"/>
                    <a:pt x="1351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8" name="Google Shape;944;p40"/>
            <p:cNvSpPr/>
            <p:nvPr/>
          </p:nvSpPr>
          <p:spPr>
            <a:xfrm flipH="1">
              <a:off x="1267877" y="314644"/>
              <a:ext cx="118261" cy="1105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9" h="21600" fill="norm" stroke="1" extrusionOk="0">
                  <a:moveTo>
                    <a:pt x="7753" y="0"/>
                  </a:moveTo>
                  <a:cubicBezTo>
                    <a:pt x="3438" y="0"/>
                    <a:pt x="0" y="1288"/>
                    <a:pt x="0" y="1288"/>
                  </a:cubicBezTo>
                  <a:lnTo>
                    <a:pt x="4979" y="21600"/>
                  </a:lnTo>
                  <a:cubicBezTo>
                    <a:pt x="4979" y="21600"/>
                    <a:pt x="12869" y="18983"/>
                    <a:pt x="16008" y="15102"/>
                  </a:cubicBezTo>
                  <a:cubicBezTo>
                    <a:pt x="19226" y="10948"/>
                    <a:pt x="21600" y="5892"/>
                    <a:pt x="17159" y="2733"/>
                  </a:cubicBezTo>
                  <a:cubicBezTo>
                    <a:pt x="14173" y="622"/>
                    <a:pt x="10752" y="0"/>
                    <a:pt x="775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9" name="Google Shape;945;p40"/>
            <p:cNvSpPr/>
            <p:nvPr/>
          </p:nvSpPr>
          <p:spPr>
            <a:xfrm flipH="1">
              <a:off x="1645440" y="170554"/>
              <a:ext cx="50382" cy="45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868"/>
                  </a:lnTo>
                  <a:cubicBezTo>
                    <a:pt x="1390" y="9700"/>
                    <a:pt x="4164" y="16096"/>
                    <a:pt x="7931" y="21600"/>
                  </a:cubicBezTo>
                  <a:lnTo>
                    <a:pt x="17044" y="1697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0" name="Google Shape;946;p40"/>
            <p:cNvSpPr/>
            <p:nvPr/>
          </p:nvSpPr>
          <p:spPr>
            <a:xfrm flipH="1">
              <a:off x="1645440" y="128501"/>
              <a:ext cx="50382" cy="480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020" y="0"/>
                  </a:moveTo>
                  <a:lnTo>
                    <a:pt x="2180" y="3530"/>
                  </a:lnTo>
                  <a:lnTo>
                    <a:pt x="0" y="21600"/>
                  </a:lnTo>
                  <a:lnTo>
                    <a:pt x="21600" y="18898"/>
                  </a:lnTo>
                  <a:lnTo>
                    <a:pt x="2002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1" name="Google Shape;947;p40"/>
            <p:cNvSpPr/>
            <p:nvPr/>
          </p:nvSpPr>
          <p:spPr>
            <a:xfrm flipH="1">
              <a:off x="977485" y="0"/>
              <a:ext cx="141036" cy="1366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9" h="21600" fill="norm" stroke="1" extrusionOk="0">
                  <a:moveTo>
                    <a:pt x="5608" y="0"/>
                  </a:moveTo>
                  <a:cubicBezTo>
                    <a:pt x="-395" y="0"/>
                    <a:pt x="4215" y="11927"/>
                    <a:pt x="0" y="15047"/>
                  </a:cubicBezTo>
                  <a:lnTo>
                    <a:pt x="3148" y="19211"/>
                  </a:lnTo>
                  <a:cubicBezTo>
                    <a:pt x="3181" y="19209"/>
                    <a:pt x="3215" y="19209"/>
                    <a:pt x="3248" y="19209"/>
                  </a:cubicBezTo>
                  <a:cubicBezTo>
                    <a:pt x="5899" y="19209"/>
                    <a:pt x="9247" y="21600"/>
                    <a:pt x="11680" y="21600"/>
                  </a:cubicBezTo>
                  <a:cubicBezTo>
                    <a:pt x="12125" y="21600"/>
                    <a:pt x="12541" y="21519"/>
                    <a:pt x="12915" y="21328"/>
                  </a:cubicBezTo>
                  <a:cubicBezTo>
                    <a:pt x="15422" y="20087"/>
                    <a:pt x="15294" y="16288"/>
                    <a:pt x="13559" y="15121"/>
                  </a:cubicBezTo>
                  <a:cubicBezTo>
                    <a:pt x="16387" y="14318"/>
                    <a:pt x="21205" y="12491"/>
                    <a:pt x="19086" y="6866"/>
                  </a:cubicBezTo>
                  <a:cubicBezTo>
                    <a:pt x="18281" y="4795"/>
                    <a:pt x="16865" y="4140"/>
                    <a:pt x="15399" y="4140"/>
                  </a:cubicBezTo>
                  <a:cubicBezTo>
                    <a:pt x="12882" y="4140"/>
                    <a:pt x="10216" y="6063"/>
                    <a:pt x="10216" y="6063"/>
                  </a:cubicBezTo>
                  <a:cubicBezTo>
                    <a:pt x="10216" y="6063"/>
                    <a:pt x="11888" y="147"/>
                    <a:pt x="5718" y="2"/>
                  </a:cubicBezTo>
                  <a:cubicBezTo>
                    <a:pt x="5681" y="0"/>
                    <a:pt x="5645" y="0"/>
                    <a:pt x="560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2" name="Google Shape;948;p40"/>
            <p:cNvSpPr/>
            <p:nvPr/>
          </p:nvSpPr>
          <p:spPr>
            <a:xfrm flipH="1">
              <a:off x="1054018" y="65192"/>
              <a:ext cx="75602" cy="760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1" h="21600" fill="norm" stroke="1" extrusionOk="0">
                  <a:moveTo>
                    <a:pt x="6396" y="0"/>
                  </a:moveTo>
                  <a:cubicBezTo>
                    <a:pt x="1238" y="0"/>
                    <a:pt x="0" y="9316"/>
                    <a:pt x="0" y="9316"/>
                  </a:cubicBezTo>
                  <a:lnTo>
                    <a:pt x="12528" y="21265"/>
                  </a:lnTo>
                  <a:cubicBezTo>
                    <a:pt x="13747" y="21474"/>
                    <a:pt x="14897" y="21600"/>
                    <a:pt x="15928" y="21600"/>
                  </a:cubicBezTo>
                  <a:cubicBezTo>
                    <a:pt x="19435" y="21600"/>
                    <a:pt x="21600" y="20124"/>
                    <a:pt x="20711" y="15358"/>
                  </a:cubicBezTo>
                  <a:cubicBezTo>
                    <a:pt x="19431" y="8529"/>
                    <a:pt x="14701" y="2885"/>
                    <a:pt x="8309" y="390"/>
                  </a:cubicBezTo>
                  <a:cubicBezTo>
                    <a:pt x="7619" y="122"/>
                    <a:pt x="6983" y="0"/>
                    <a:pt x="639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3" name="Google Shape;949;p40"/>
            <p:cNvSpPr/>
            <p:nvPr/>
          </p:nvSpPr>
          <p:spPr>
            <a:xfrm flipH="1">
              <a:off x="1642198" y="1516495"/>
              <a:ext cx="59166" cy="120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46" y="0"/>
                  </a:moveTo>
                  <a:lnTo>
                    <a:pt x="0" y="20608"/>
                  </a:lnTo>
                  <a:lnTo>
                    <a:pt x="18054" y="21600"/>
                  </a:lnTo>
                  <a:lnTo>
                    <a:pt x="21600" y="992"/>
                  </a:lnTo>
                  <a:lnTo>
                    <a:pt x="3546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4" name="Google Shape;950;p40"/>
            <p:cNvSpPr/>
            <p:nvPr/>
          </p:nvSpPr>
          <p:spPr>
            <a:xfrm flipH="1">
              <a:off x="1323743" y="1653768"/>
              <a:ext cx="60552" cy="1183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959" y="21178"/>
                  </a:lnTo>
                  <a:lnTo>
                    <a:pt x="21600" y="21600"/>
                  </a:lnTo>
                  <a:lnTo>
                    <a:pt x="17809" y="4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5" name="Google Shape;951;p40"/>
            <p:cNvSpPr/>
            <p:nvPr/>
          </p:nvSpPr>
          <p:spPr>
            <a:xfrm flipH="1">
              <a:off x="1308918" y="1754529"/>
              <a:ext cx="138249" cy="568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6" h="21600" fill="norm" stroke="1" extrusionOk="0">
                  <a:moveTo>
                    <a:pt x="10942" y="0"/>
                  </a:moveTo>
                  <a:cubicBezTo>
                    <a:pt x="10452" y="0"/>
                    <a:pt x="10032" y="526"/>
                    <a:pt x="9611" y="1227"/>
                  </a:cubicBezTo>
                  <a:cubicBezTo>
                    <a:pt x="7648" y="5443"/>
                    <a:pt x="6735" y="9834"/>
                    <a:pt x="775" y="12993"/>
                  </a:cubicBezTo>
                  <a:cubicBezTo>
                    <a:pt x="-558" y="13698"/>
                    <a:pt x="-348" y="21600"/>
                    <a:pt x="2808" y="21600"/>
                  </a:cubicBezTo>
                  <a:cubicBezTo>
                    <a:pt x="5964" y="21600"/>
                    <a:pt x="9330" y="21074"/>
                    <a:pt x="11644" y="21074"/>
                  </a:cubicBezTo>
                  <a:cubicBezTo>
                    <a:pt x="15361" y="21074"/>
                    <a:pt x="16833" y="21421"/>
                    <a:pt x="19778" y="21600"/>
                  </a:cubicBezTo>
                  <a:cubicBezTo>
                    <a:pt x="20481" y="21600"/>
                    <a:pt x="21042" y="20015"/>
                    <a:pt x="20971" y="18262"/>
                  </a:cubicBezTo>
                  <a:lnTo>
                    <a:pt x="19989" y="1400"/>
                  </a:lnTo>
                  <a:cubicBezTo>
                    <a:pt x="19989" y="526"/>
                    <a:pt x="19709" y="0"/>
                    <a:pt x="1942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6" name="Google Shape;952;p40"/>
            <p:cNvSpPr/>
            <p:nvPr/>
          </p:nvSpPr>
          <p:spPr>
            <a:xfrm flipH="1">
              <a:off x="1631411" y="1606532"/>
              <a:ext cx="147428" cy="70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2" h="21600" fill="norm" stroke="1" extrusionOk="0">
                  <a:moveTo>
                    <a:pt x="18790" y="0"/>
                  </a:moveTo>
                  <a:cubicBezTo>
                    <a:pt x="18757" y="0"/>
                    <a:pt x="18722" y="8"/>
                    <a:pt x="18688" y="25"/>
                  </a:cubicBezTo>
                  <a:lnTo>
                    <a:pt x="10744" y="2007"/>
                  </a:lnTo>
                  <a:cubicBezTo>
                    <a:pt x="10350" y="2152"/>
                    <a:pt x="9955" y="2576"/>
                    <a:pt x="9628" y="3285"/>
                  </a:cubicBezTo>
                  <a:cubicBezTo>
                    <a:pt x="7920" y="7104"/>
                    <a:pt x="6016" y="11212"/>
                    <a:pt x="633" y="15175"/>
                  </a:cubicBezTo>
                  <a:cubicBezTo>
                    <a:pt x="-548" y="15977"/>
                    <a:pt x="-141" y="21600"/>
                    <a:pt x="2410" y="21600"/>
                  </a:cubicBezTo>
                  <a:cubicBezTo>
                    <a:pt x="2556" y="21600"/>
                    <a:pt x="2706" y="21583"/>
                    <a:pt x="2865" y="21545"/>
                  </a:cubicBezTo>
                  <a:cubicBezTo>
                    <a:pt x="5754" y="20836"/>
                    <a:pt x="10219" y="19139"/>
                    <a:pt x="12319" y="18710"/>
                  </a:cubicBezTo>
                  <a:cubicBezTo>
                    <a:pt x="15866" y="17721"/>
                    <a:pt x="17178" y="17721"/>
                    <a:pt x="19936" y="17157"/>
                  </a:cubicBezTo>
                  <a:cubicBezTo>
                    <a:pt x="20591" y="17013"/>
                    <a:pt x="21052" y="15600"/>
                    <a:pt x="20920" y="14182"/>
                  </a:cubicBezTo>
                  <a:lnTo>
                    <a:pt x="19279" y="874"/>
                  </a:lnTo>
                  <a:cubicBezTo>
                    <a:pt x="19221" y="386"/>
                    <a:pt x="19017" y="0"/>
                    <a:pt x="1879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7" name="Google Shape;953;p40"/>
            <p:cNvSpPr/>
            <p:nvPr/>
          </p:nvSpPr>
          <p:spPr>
            <a:xfrm flipH="1">
              <a:off x="1641741" y="1516495"/>
              <a:ext cx="54996" cy="647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97" y="0"/>
                  </a:moveTo>
                  <a:lnTo>
                    <a:pt x="0" y="19745"/>
                  </a:lnTo>
                  <a:lnTo>
                    <a:pt x="19423" y="21600"/>
                  </a:lnTo>
                  <a:lnTo>
                    <a:pt x="21600" y="1850"/>
                  </a:lnTo>
                  <a:lnTo>
                    <a:pt x="1997" y="0"/>
                  </a:ln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8" name="Google Shape;954;p40"/>
            <p:cNvSpPr/>
            <p:nvPr/>
          </p:nvSpPr>
          <p:spPr>
            <a:xfrm flipH="1">
              <a:off x="1328828" y="1653768"/>
              <a:ext cx="55467" cy="619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58" y="20793"/>
                  </a:lnTo>
                  <a:lnTo>
                    <a:pt x="21600" y="21600"/>
                  </a:lnTo>
                  <a:lnTo>
                    <a:pt x="19442" y="8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9" name="Google Shape;955;p40"/>
            <p:cNvSpPr/>
            <p:nvPr/>
          </p:nvSpPr>
          <p:spPr>
            <a:xfrm flipH="1">
              <a:off x="1077853" y="315697"/>
              <a:ext cx="311985" cy="3512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96" y="0"/>
                  </a:moveTo>
                  <a:cubicBezTo>
                    <a:pt x="4096" y="0"/>
                    <a:pt x="2336" y="85"/>
                    <a:pt x="0" y="18189"/>
                  </a:cubicBezTo>
                  <a:lnTo>
                    <a:pt x="13472" y="21600"/>
                  </a:lnTo>
                  <a:cubicBezTo>
                    <a:pt x="14816" y="16655"/>
                    <a:pt x="15776" y="13642"/>
                    <a:pt x="21600" y="4292"/>
                  </a:cubicBezTo>
                  <a:cubicBezTo>
                    <a:pt x="19808" y="3467"/>
                    <a:pt x="17952" y="2756"/>
                    <a:pt x="16064" y="2160"/>
                  </a:cubicBezTo>
                  <a:cubicBezTo>
                    <a:pt x="14080" y="1535"/>
                    <a:pt x="12032" y="1022"/>
                    <a:pt x="9952" y="625"/>
                  </a:cubicBezTo>
                  <a:cubicBezTo>
                    <a:pt x="7232" y="199"/>
                    <a:pt x="4096" y="0"/>
                    <a:pt x="409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0" name="Google Shape;956;p40"/>
            <p:cNvSpPr/>
            <p:nvPr/>
          </p:nvSpPr>
          <p:spPr>
            <a:xfrm flipH="1">
              <a:off x="1138404" y="249132"/>
              <a:ext cx="120368" cy="118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45" h="21600" fill="norm" stroke="1" extrusionOk="0">
                  <a:moveTo>
                    <a:pt x="17745" y="0"/>
                  </a:moveTo>
                  <a:lnTo>
                    <a:pt x="7797" y="5566"/>
                  </a:lnTo>
                  <a:cubicBezTo>
                    <a:pt x="7731" y="9826"/>
                    <a:pt x="6892" y="14009"/>
                    <a:pt x="2279" y="14009"/>
                  </a:cubicBezTo>
                  <a:cubicBezTo>
                    <a:pt x="2147" y="14009"/>
                    <a:pt x="2010" y="14004"/>
                    <a:pt x="1869" y="13996"/>
                  </a:cubicBezTo>
                  <a:cubicBezTo>
                    <a:pt x="1869" y="13999"/>
                    <a:pt x="-3855" y="17707"/>
                    <a:pt x="4731" y="20743"/>
                  </a:cubicBezTo>
                  <a:cubicBezTo>
                    <a:pt x="6467" y="21360"/>
                    <a:pt x="7932" y="21600"/>
                    <a:pt x="9159" y="21600"/>
                  </a:cubicBezTo>
                  <a:cubicBezTo>
                    <a:pt x="13480" y="21600"/>
                    <a:pt x="14883" y="18635"/>
                    <a:pt x="14883" y="18635"/>
                  </a:cubicBezTo>
                  <a:cubicBezTo>
                    <a:pt x="12771" y="14166"/>
                    <a:pt x="15770" y="4891"/>
                    <a:pt x="17745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1" name="Google Shape;957;p40"/>
            <p:cNvSpPr/>
            <p:nvPr/>
          </p:nvSpPr>
          <p:spPr>
            <a:xfrm flipH="1">
              <a:off x="1112049" y="318468"/>
              <a:ext cx="206332" cy="907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71" h="21600" fill="norm" stroke="1" extrusionOk="0">
                  <a:moveTo>
                    <a:pt x="1588" y="0"/>
                  </a:moveTo>
                  <a:cubicBezTo>
                    <a:pt x="513" y="2308"/>
                    <a:pt x="-3129" y="12980"/>
                    <a:pt x="6347" y="19470"/>
                  </a:cubicBezTo>
                  <a:cubicBezTo>
                    <a:pt x="8582" y="20990"/>
                    <a:pt x="10411" y="21600"/>
                    <a:pt x="11904" y="21600"/>
                  </a:cubicBezTo>
                  <a:cubicBezTo>
                    <a:pt x="17216" y="21600"/>
                    <a:pt x="18309" y="13903"/>
                    <a:pt x="18471" y="12099"/>
                  </a:cubicBezTo>
                  <a:cubicBezTo>
                    <a:pt x="17312" y="10668"/>
                    <a:pt x="15864" y="9128"/>
                    <a:pt x="14374" y="7809"/>
                  </a:cubicBezTo>
                  <a:cubicBezTo>
                    <a:pt x="11809" y="5280"/>
                    <a:pt x="9160" y="3298"/>
                    <a:pt x="6471" y="1870"/>
                  </a:cubicBezTo>
                  <a:cubicBezTo>
                    <a:pt x="4816" y="989"/>
                    <a:pt x="2995" y="439"/>
                    <a:pt x="1588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2" name="Google Shape;958;p40"/>
            <p:cNvSpPr/>
            <p:nvPr/>
          </p:nvSpPr>
          <p:spPr>
            <a:xfrm flipH="1">
              <a:off x="1165672" y="261617"/>
              <a:ext cx="41597" cy="350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720" y="11403"/>
                  </a:lnTo>
                  <a:cubicBezTo>
                    <a:pt x="720" y="14822"/>
                    <a:pt x="482" y="18249"/>
                    <a:pt x="0" y="21386"/>
                  </a:cubicBezTo>
                  <a:cubicBezTo>
                    <a:pt x="813" y="21523"/>
                    <a:pt x="1698" y="21600"/>
                    <a:pt x="2626" y="21600"/>
                  </a:cubicBezTo>
                  <a:cubicBezTo>
                    <a:pt x="9116" y="21600"/>
                    <a:pt x="17851" y="18138"/>
                    <a:pt x="20161" y="11403"/>
                  </a:cubicBezTo>
                  <a:cubicBezTo>
                    <a:pt x="21118" y="7693"/>
                    <a:pt x="21600" y="3992"/>
                    <a:pt x="21600" y="0"/>
                  </a:cubicBez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3" name="Google Shape;959;p40"/>
            <p:cNvSpPr/>
            <p:nvPr/>
          </p:nvSpPr>
          <p:spPr>
            <a:xfrm flipH="1">
              <a:off x="1110780" y="101163"/>
              <a:ext cx="150282" cy="187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2" h="21600" fill="norm" stroke="1" extrusionOk="0">
                  <a:moveTo>
                    <a:pt x="11064" y="0"/>
                  </a:moveTo>
                  <a:cubicBezTo>
                    <a:pt x="10446" y="0"/>
                    <a:pt x="9814" y="54"/>
                    <a:pt x="9173" y="168"/>
                  </a:cubicBezTo>
                  <a:cubicBezTo>
                    <a:pt x="2312" y="1395"/>
                    <a:pt x="-285" y="9610"/>
                    <a:pt x="25" y="14838"/>
                  </a:cubicBezTo>
                  <a:cubicBezTo>
                    <a:pt x="284" y="18953"/>
                    <a:pt x="4071" y="21600"/>
                    <a:pt x="8334" y="21600"/>
                  </a:cubicBezTo>
                  <a:cubicBezTo>
                    <a:pt x="10152" y="21600"/>
                    <a:pt x="12055" y="21119"/>
                    <a:pt x="13810" y="20066"/>
                  </a:cubicBezTo>
                  <a:cubicBezTo>
                    <a:pt x="17706" y="17719"/>
                    <a:pt x="18201" y="15318"/>
                    <a:pt x="19808" y="9770"/>
                  </a:cubicBezTo>
                  <a:cubicBezTo>
                    <a:pt x="21315" y="4712"/>
                    <a:pt x="16822" y="0"/>
                    <a:pt x="11064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4" name="Google Shape;960;p40"/>
            <p:cNvSpPr/>
            <p:nvPr/>
          </p:nvSpPr>
          <p:spPr>
            <a:xfrm flipH="1">
              <a:off x="1064893" y="117250"/>
              <a:ext cx="87223" cy="1400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57" h="21600" fill="norm" stroke="1" extrusionOk="0">
                  <a:moveTo>
                    <a:pt x="12305" y="0"/>
                  </a:moveTo>
                  <a:cubicBezTo>
                    <a:pt x="8083" y="0"/>
                    <a:pt x="2674" y="1969"/>
                    <a:pt x="826" y="4160"/>
                  </a:cubicBezTo>
                  <a:cubicBezTo>
                    <a:pt x="-2124" y="7655"/>
                    <a:pt x="3775" y="10221"/>
                    <a:pt x="3775" y="10221"/>
                  </a:cubicBezTo>
                  <a:cubicBezTo>
                    <a:pt x="-507" y="13288"/>
                    <a:pt x="1873" y="16568"/>
                    <a:pt x="4822" y="17709"/>
                  </a:cubicBezTo>
                  <a:lnTo>
                    <a:pt x="3014" y="20704"/>
                  </a:lnTo>
                  <a:cubicBezTo>
                    <a:pt x="4123" y="21341"/>
                    <a:pt x="5056" y="21600"/>
                    <a:pt x="5838" y="21600"/>
                  </a:cubicBezTo>
                  <a:cubicBezTo>
                    <a:pt x="9355" y="21600"/>
                    <a:pt x="9866" y="16354"/>
                    <a:pt x="9866" y="16354"/>
                  </a:cubicBezTo>
                  <a:cubicBezTo>
                    <a:pt x="18429" y="14571"/>
                    <a:pt x="13671" y="9081"/>
                    <a:pt x="13671" y="9081"/>
                  </a:cubicBezTo>
                  <a:cubicBezTo>
                    <a:pt x="13671" y="9081"/>
                    <a:pt x="19476" y="7155"/>
                    <a:pt x="17573" y="2450"/>
                  </a:cubicBezTo>
                  <a:cubicBezTo>
                    <a:pt x="16897" y="695"/>
                    <a:pt x="14812" y="0"/>
                    <a:pt x="1230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5" name="Google Shape;961;p40"/>
            <p:cNvSpPr/>
            <p:nvPr/>
          </p:nvSpPr>
          <p:spPr>
            <a:xfrm flipH="1">
              <a:off x="1112398" y="209338"/>
              <a:ext cx="37163" cy="449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11253" y="0"/>
                  </a:moveTo>
                  <a:cubicBezTo>
                    <a:pt x="11025" y="0"/>
                    <a:pt x="10790" y="7"/>
                    <a:pt x="10563" y="20"/>
                  </a:cubicBezTo>
                  <a:cubicBezTo>
                    <a:pt x="3950" y="466"/>
                    <a:pt x="522" y="8248"/>
                    <a:pt x="38" y="13358"/>
                  </a:cubicBezTo>
                  <a:cubicBezTo>
                    <a:pt x="-351" y="17889"/>
                    <a:pt x="2277" y="21600"/>
                    <a:pt x="6379" y="21600"/>
                  </a:cubicBezTo>
                  <a:cubicBezTo>
                    <a:pt x="7510" y="21600"/>
                    <a:pt x="8750" y="21314"/>
                    <a:pt x="10071" y="20694"/>
                  </a:cubicBezTo>
                  <a:cubicBezTo>
                    <a:pt x="14482" y="18469"/>
                    <a:pt x="17660" y="14911"/>
                    <a:pt x="19128" y="10467"/>
                  </a:cubicBezTo>
                  <a:cubicBezTo>
                    <a:pt x="21249" y="5337"/>
                    <a:pt x="17021" y="0"/>
                    <a:pt x="11253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6" name="Google Shape;962;p40"/>
            <p:cNvSpPr/>
            <p:nvPr/>
          </p:nvSpPr>
          <p:spPr>
            <a:xfrm flipH="1">
              <a:off x="1247022" y="611497"/>
              <a:ext cx="465427" cy="955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72" y="0"/>
                  </a:moveTo>
                  <a:cubicBezTo>
                    <a:pt x="14972" y="0"/>
                    <a:pt x="4461" y="6037"/>
                    <a:pt x="2681" y="9359"/>
                  </a:cubicBezTo>
                  <a:cubicBezTo>
                    <a:pt x="837" y="12826"/>
                    <a:pt x="0" y="21370"/>
                    <a:pt x="0" y="21370"/>
                  </a:cubicBezTo>
                  <a:lnTo>
                    <a:pt x="3625" y="21600"/>
                  </a:lnTo>
                  <a:cubicBezTo>
                    <a:pt x="3625" y="21600"/>
                    <a:pt x="6027" y="13777"/>
                    <a:pt x="9073" y="10591"/>
                  </a:cubicBezTo>
                  <a:cubicBezTo>
                    <a:pt x="12291" y="7196"/>
                    <a:pt x="21600" y="919"/>
                    <a:pt x="21600" y="919"/>
                  </a:cubicBezTo>
                  <a:lnTo>
                    <a:pt x="14972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7" name="Google Shape;963;p40"/>
            <p:cNvSpPr/>
            <p:nvPr/>
          </p:nvSpPr>
          <p:spPr>
            <a:xfrm flipH="1">
              <a:off x="1615857" y="1528508"/>
              <a:ext cx="109077" cy="402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5" y="14648"/>
                  </a:lnTo>
                  <a:lnTo>
                    <a:pt x="19954" y="21600"/>
                  </a:lnTo>
                  <a:lnTo>
                    <a:pt x="21600" y="119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8" name="Google Shape;964;p40"/>
            <p:cNvSpPr/>
            <p:nvPr/>
          </p:nvSpPr>
          <p:spPr>
            <a:xfrm flipH="1">
              <a:off x="1615857" y="1528508"/>
              <a:ext cx="109077" cy="402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5" y="14648"/>
                  </a:lnTo>
                  <a:lnTo>
                    <a:pt x="19954" y="21600"/>
                  </a:lnTo>
                  <a:lnTo>
                    <a:pt x="21600" y="119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9" name="Google Shape;965;p40"/>
            <p:cNvSpPr/>
            <p:nvPr/>
          </p:nvSpPr>
          <p:spPr>
            <a:xfrm flipH="1">
              <a:off x="1348698" y="733057"/>
              <a:ext cx="86892" cy="1996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40" y="0"/>
                  </a:moveTo>
                  <a:cubicBezTo>
                    <a:pt x="5742" y="7100"/>
                    <a:pt x="2297" y="14299"/>
                    <a:pt x="0" y="21600"/>
                  </a:cubicBezTo>
                  <a:cubicBezTo>
                    <a:pt x="5170" y="18000"/>
                    <a:pt x="10568" y="14299"/>
                    <a:pt x="15855" y="10850"/>
                  </a:cubicBezTo>
                  <a:cubicBezTo>
                    <a:pt x="17694" y="8999"/>
                    <a:pt x="19647" y="7200"/>
                    <a:pt x="21600" y="5400"/>
                  </a:cubicBezTo>
                  <a:lnTo>
                    <a:pt x="21600" y="5349"/>
                  </a:lnTo>
                  <a:lnTo>
                    <a:pt x="1034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0" name="Google Shape;966;p40"/>
            <p:cNvSpPr/>
            <p:nvPr/>
          </p:nvSpPr>
          <p:spPr>
            <a:xfrm flipH="1">
              <a:off x="1184750" y="626296"/>
              <a:ext cx="246682" cy="10713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15" h="21600" fill="norm" stroke="1" extrusionOk="0">
                  <a:moveTo>
                    <a:pt x="6935" y="0"/>
                  </a:moveTo>
                  <a:cubicBezTo>
                    <a:pt x="6935" y="0"/>
                    <a:pt x="2036" y="6793"/>
                    <a:pt x="276" y="10707"/>
                  </a:cubicBezTo>
                  <a:cubicBezTo>
                    <a:pt x="-1139" y="13856"/>
                    <a:pt x="3346" y="21516"/>
                    <a:pt x="3346" y="21516"/>
                  </a:cubicBezTo>
                  <a:lnTo>
                    <a:pt x="8212" y="21600"/>
                  </a:lnTo>
                  <a:cubicBezTo>
                    <a:pt x="8212" y="21600"/>
                    <a:pt x="7176" y="14760"/>
                    <a:pt x="9419" y="11704"/>
                  </a:cubicBezTo>
                  <a:cubicBezTo>
                    <a:pt x="15147" y="3970"/>
                    <a:pt x="20461" y="2926"/>
                    <a:pt x="17631" y="820"/>
                  </a:cubicBezTo>
                  <a:lnTo>
                    <a:pt x="6935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1" name="Google Shape;967;p40"/>
            <p:cNvSpPr/>
            <p:nvPr/>
          </p:nvSpPr>
          <p:spPr>
            <a:xfrm flipH="1">
              <a:off x="1310344" y="1669023"/>
              <a:ext cx="91050" cy="29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8" y="17488"/>
                  </a:lnTo>
                  <a:lnTo>
                    <a:pt x="20834" y="21600"/>
                  </a:lnTo>
                  <a:lnTo>
                    <a:pt x="21600" y="6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2" name="Google Shape;968;p40"/>
            <p:cNvSpPr/>
            <p:nvPr/>
          </p:nvSpPr>
          <p:spPr>
            <a:xfrm flipH="1">
              <a:off x="1310344" y="1669023"/>
              <a:ext cx="91050" cy="29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8" y="17488"/>
                  </a:lnTo>
                  <a:lnTo>
                    <a:pt x="20834" y="21600"/>
                  </a:lnTo>
                  <a:lnTo>
                    <a:pt x="21600" y="6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3" name="Google Shape;969;p40"/>
            <p:cNvSpPr/>
            <p:nvPr/>
          </p:nvSpPr>
          <p:spPr>
            <a:xfrm flipH="1">
              <a:off x="1185024" y="597918"/>
              <a:ext cx="211284" cy="80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608" y="0"/>
                  </a:moveTo>
                  <a:cubicBezTo>
                    <a:pt x="462" y="0"/>
                    <a:pt x="330" y="142"/>
                    <a:pt x="330" y="421"/>
                  </a:cubicBezTo>
                  <a:lnTo>
                    <a:pt x="0" y="5150"/>
                  </a:lnTo>
                  <a:cubicBezTo>
                    <a:pt x="0" y="5523"/>
                    <a:pt x="95" y="5896"/>
                    <a:pt x="283" y="6019"/>
                  </a:cubicBezTo>
                  <a:lnTo>
                    <a:pt x="21136" y="21570"/>
                  </a:lnTo>
                  <a:cubicBezTo>
                    <a:pt x="21177" y="21593"/>
                    <a:pt x="21220" y="21600"/>
                    <a:pt x="21259" y="21600"/>
                  </a:cubicBezTo>
                  <a:cubicBezTo>
                    <a:pt x="21446" y="21600"/>
                    <a:pt x="21600" y="21380"/>
                    <a:pt x="21560" y="21070"/>
                  </a:cubicBezTo>
                  <a:lnTo>
                    <a:pt x="21183" y="15723"/>
                  </a:lnTo>
                  <a:cubicBezTo>
                    <a:pt x="21089" y="15350"/>
                    <a:pt x="20995" y="15100"/>
                    <a:pt x="20900" y="15100"/>
                  </a:cubicBezTo>
                  <a:lnTo>
                    <a:pt x="755" y="48"/>
                  </a:lnTo>
                  <a:cubicBezTo>
                    <a:pt x="707" y="19"/>
                    <a:pt x="658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4" name="Google Shape;970;p40"/>
            <p:cNvSpPr/>
            <p:nvPr/>
          </p:nvSpPr>
          <p:spPr>
            <a:xfrm flipH="1">
              <a:off x="1185024" y="597918"/>
              <a:ext cx="211284" cy="80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608" y="0"/>
                  </a:moveTo>
                  <a:cubicBezTo>
                    <a:pt x="462" y="0"/>
                    <a:pt x="330" y="142"/>
                    <a:pt x="330" y="421"/>
                  </a:cubicBezTo>
                  <a:lnTo>
                    <a:pt x="0" y="5150"/>
                  </a:lnTo>
                  <a:cubicBezTo>
                    <a:pt x="0" y="5523"/>
                    <a:pt x="95" y="5896"/>
                    <a:pt x="283" y="6019"/>
                  </a:cubicBezTo>
                  <a:lnTo>
                    <a:pt x="21136" y="21570"/>
                  </a:lnTo>
                  <a:cubicBezTo>
                    <a:pt x="21177" y="21593"/>
                    <a:pt x="21220" y="21600"/>
                    <a:pt x="21259" y="21600"/>
                  </a:cubicBezTo>
                  <a:cubicBezTo>
                    <a:pt x="21446" y="21600"/>
                    <a:pt x="21600" y="21380"/>
                    <a:pt x="21560" y="21070"/>
                  </a:cubicBezTo>
                  <a:lnTo>
                    <a:pt x="21183" y="15723"/>
                  </a:lnTo>
                  <a:cubicBezTo>
                    <a:pt x="21089" y="15350"/>
                    <a:pt x="20995" y="15100"/>
                    <a:pt x="20900" y="15100"/>
                  </a:cubicBezTo>
                  <a:lnTo>
                    <a:pt x="755" y="48"/>
                  </a:lnTo>
                  <a:cubicBezTo>
                    <a:pt x="707" y="19"/>
                    <a:pt x="658" y="0"/>
                    <a:pt x="60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5" name="Google Shape;971;p40"/>
            <p:cNvSpPr/>
            <p:nvPr/>
          </p:nvSpPr>
          <p:spPr>
            <a:xfrm flipH="1">
              <a:off x="1210511" y="645057"/>
              <a:ext cx="12942" cy="271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19" y="0"/>
                  </a:moveTo>
                  <a:cubicBezTo>
                    <a:pt x="7724" y="0"/>
                    <a:pt x="6961" y="253"/>
                    <a:pt x="6961" y="517"/>
                  </a:cubicBezTo>
                  <a:lnTo>
                    <a:pt x="0" y="18881"/>
                  </a:lnTo>
                  <a:cubicBezTo>
                    <a:pt x="0" y="19607"/>
                    <a:pt x="1549" y="20345"/>
                    <a:pt x="3099" y="20345"/>
                  </a:cubicBezTo>
                  <a:lnTo>
                    <a:pt x="11586" y="21446"/>
                  </a:lnTo>
                  <a:cubicBezTo>
                    <a:pt x="12026" y="21556"/>
                    <a:pt x="12558" y="21600"/>
                    <a:pt x="13066" y="21600"/>
                  </a:cubicBezTo>
                  <a:cubicBezTo>
                    <a:pt x="14292" y="21600"/>
                    <a:pt x="15448" y="21336"/>
                    <a:pt x="15448" y="21083"/>
                  </a:cubicBezTo>
                  <a:lnTo>
                    <a:pt x="21600" y="2719"/>
                  </a:lnTo>
                  <a:cubicBezTo>
                    <a:pt x="21600" y="1982"/>
                    <a:pt x="20837" y="1618"/>
                    <a:pt x="19287" y="1244"/>
                  </a:cubicBezTo>
                  <a:lnTo>
                    <a:pt x="10037" y="143"/>
                  </a:lnTo>
                  <a:cubicBezTo>
                    <a:pt x="9597" y="44"/>
                    <a:pt x="9135" y="0"/>
                    <a:pt x="871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6" name="Google Shape;972;p40"/>
            <p:cNvSpPr/>
            <p:nvPr/>
          </p:nvSpPr>
          <p:spPr>
            <a:xfrm flipH="1">
              <a:off x="1367653" y="600412"/>
              <a:ext cx="13064" cy="27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9" h="21600" fill="norm" stroke="1" extrusionOk="0">
                  <a:moveTo>
                    <a:pt x="9890" y="0"/>
                  </a:moveTo>
                  <a:cubicBezTo>
                    <a:pt x="7657" y="0"/>
                    <a:pt x="6160" y="0"/>
                    <a:pt x="6160" y="720"/>
                  </a:cubicBezTo>
                  <a:lnTo>
                    <a:pt x="196" y="18907"/>
                  </a:lnTo>
                  <a:cubicBezTo>
                    <a:pt x="-541" y="19278"/>
                    <a:pt x="933" y="19997"/>
                    <a:pt x="2430" y="20368"/>
                  </a:cubicBezTo>
                  <a:lnTo>
                    <a:pt x="11365" y="21458"/>
                  </a:lnTo>
                  <a:cubicBezTo>
                    <a:pt x="11767" y="21556"/>
                    <a:pt x="12169" y="21600"/>
                    <a:pt x="12549" y="21600"/>
                  </a:cubicBezTo>
                  <a:cubicBezTo>
                    <a:pt x="13554" y="21600"/>
                    <a:pt x="14358" y="21262"/>
                    <a:pt x="14358" y="20728"/>
                  </a:cubicBezTo>
                  <a:lnTo>
                    <a:pt x="21059" y="2541"/>
                  </a:lnTo>
                  <a:cubicBezTo>
                    <a:pt x="21059" y="2181"/>
                    <a:pt x="19562" y="1450"/>
                    <a:pt x="18088" y="1450"/>
                  </a:cubicBezTo>
                  <a:lnTo>
                    <a:pt x="98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7" name="Google Shape;973;p40"/>
            <p:cNvSpPr/>
            <p:nvPr/>
          </p:nvSpPr>
          <p:spPr>
            <a:xfrm flipH="1">
              <a:off x="1289075" y="622873"/>
              <a:ext cx="12943" cy="27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88" y="0"/>
                  </a:moveTo>
                  <a:cubicBezTo>
                    <a:pt x="7701" y="0"/>
                    <a:pt x="6730" y="338"/>
                    <a:pt x="6175" y="872"/>
                  </a:cubicBezTo>
                  <a:lnTo>
                    <a:pt x="0" y="19059"/>
                  </a:lnTo>
                  <a:cubicBezTo>
                    <a:pt x="0" y="19419"/>
                    <a:pt x="763" y="19779"/>
                    <a:pt x="3076" y="20510"/>
                  </a:cubicBezTo>
                  <a:lnTo>
                    <a:pt x="11563" y="21600"/>
                  </a:lnTo>
                  <a:cubicBezTo>
                    <a:pt x="13113" y="21600"/>
                    <a:pt x="14662" y="21600"/>
                    <a:pt x="15425" y="20880"/>
                  </a:cubicBezTo>
                  <a:lnTo>
                    <a:pt x="21600" y="2693"/>
                  </a:lnTo>
                  <a:cubicBezTo>
                    <a:pt x="21600" y="2322"/>
                    <a:pt x="20814" y="1603"/>
                    <a:pt x="18501" y="1232"/>
                  </a:cubicBezTo>
                  <a:lnTo>
                    <a:pt x="10014" y="142"/>
                  </a:lnTo>
                  <a:cubicBezTo>
                    <a:pt x="9621" y="44"/>
                    <a:pt x="9204" y="0"/>
                    <a:pt x="878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8" name="Google Shape;974;p40"/>
            <p:cNvSpPr/>
            <p:nvPr/>
          </p:nvSpPr>
          <p:spPr>
            <a:xfrm flipH="1">
              <a:off x="1188998" y="177912"/>
              <a:ext cx="9274" cy="144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23" h="21600" fill="norm" stroke="1" extrusionOk="0">
                  <a:moveTo>
                    <a:pt x="10705" y="0"/>
                  </a:moveTo>
                  <a:cubicBezTo>
                    <a:pt x="6261" y="0"/>
                    <a:pt x="1367" y="3984"/>
                    <a:pt x="495" y="9752"/>
                  </a:cubicBezTo>
                  <a:cubicBezTo>
                    <a:pt x="-1389" y="15292"/>
                    <a:pt x="2380" y="20832"/>
                    <a:pt x="7077" y="21517"/>
                  </a:cubicBezTo>
                  <a:cubicBezTo>
                    <a:pt x="7414" y="21579"/>
                    <a:pt x="7752" y="21600"/>
                    <a:pt x="8117" y="21600"/>
                  </a:cubicBezTo>
                  <a:cubicBezTo>
                    <a:pt x="12561" y="21600"/>
                    <a:pt x="17455" y="17616"/>
                    <a:pt x="18327" y="11827"/>
                  </a:cubicBezTo>
                  <a:cubicBezTo>
                    <a:pt x="20211" y="6287"/>
                    <a:pt x="16442" y="768"/>
                    <a:pt x="11745" y="62"/>
                  </a:cubicBezTo>
                  <a:cubicBezTo>
                    <a:pt x="11408" y="21"/>
                    <a:pt x="11070" y="0"/>
                    <a:pt x="1070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9" name="Google Shape;975;p40"/>
            <p:cNvSpPr/>
            <p:nvPr/>
          </p:nvSpPr>
          <p:spPr>
            <a:xfrm flipH="1">
              <a:off x="1233539" y="169584"/>
              <a:ext cx="9566" cy="14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41" h="21600" fill="norm" stroke="1" extrusionOk="0">
                  <a:moveTo>
                    <a:pt x="10737" y="0"/>
                  </a:moveTo>
                  <a:cubicBezTo>
                    <a:pt x="6287" y="0"/>
                    <a:pt x="1359" y="3984"/>
                    <a:pt x="486" y="9773"/>
                  </a:cubicBezTo>
                  <a:cubicBezTo>
                    <a:pt x="-1373" y="15313"/>
                    <a:pt x="2373" y="20832"/>
                    <a:pt x="7076" y="21538"/>
                  </a:cubicBezTo>
                  <a:cubicBezTo>
                    <a:pt x="7413" y="21579"/>
                    <a:pt x="7751" y="21600"/>
                    <a:pt x="8117" y="21600"/>
                  </a:cubicBezTo>
                  <a:cubicBezTo>
                    <a:pt x="12567" y="21600"/>
                    <a:pt x="17552" y="17616"/>
                    <a:pt x="19298" y="11848"/>
                  </a:cubicBezTo>
                  <a:cubicBezTo>
                    <a:pt x="20227" y="6308"/>
                    <a:pt x="16481" y="768"/>
                    <a:pt x="11778" y="83"/>
                  </a:cubicBezTo>
                  <a:cubicBezTo>
                    <a:pt x="11441" y="21"/>
                    <a:pt x="11074" y="0"/>
                    <a:pt x="107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0" name="Google Shape;976;p40"/>
            <p:cNvSpPr/>
            <p:nvPr/>
          </p:nvSpPr>
          <p:spPr>
            <a:xfrm flipH="1">
              <a:off x="1235923" y="164128"/>
              <a:ext cx="8786" cy="82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5315" y="21600"/>
                    <a:pt x="14718" y="21600"/>
                  </a:cubicBezTo>
                  <a:cubicBezTo>
                    <a:pt x="16830" y="21600"/>
                    <a:pt x="19113" y="20577"/>
                    <a:pt x="21600" y="1793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1" name="Google Shape;977;p40"/>
            <p:cNvSpPr/>
            <p:nvPr/>
          </p:nvSpPr>
          <p:spPr>
            <a:xfrm flipH="1">
              <a:off x="1223452" y="186738"/>
              <a:ext cx="18485" cy="27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674" y="6461"/>
                    <a:pt x="8112" y="12211"/>
                    <a:pt x="0" y="17239"/>
                  </a:cubicBezTo>
                  <a:cubicBezTo>
                    <a:pt x="3465" y="19866"/>
                    <a:pt x="8727" y="21600"/>
                    <a:pt x="14152" y="21600"/>
                  </a:cubicBezTo>
                  <a:cubicBezTo>
                    <a:pt x="14654" y="21600"/>
                    <a:pt x="15156" y="21578"/>
                    <a:pt x="15674" y="2154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56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2" name="Google Shape;978;p40"/>
            <p:cNvSpPr/>
            <p:nvPr/>
          </p:nvSpPr>
          <p:spPr>
            <a:xfrm flipH="1">
              <a:off x="1187096" y="222487"/>
              <a:ext cx="31272" cy="10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6" h="21600" fill="norm" stroke="1" extrusionOk="0">
                  <a:moveTo>
                    <a:pt x="20476" y="0"/>
                  </a:moveTo>
                  <a:cubicBezTo>
                    <a:pt x="20278" y="0"/>
                    <a:pt x="20061" y="192"/>
                    <a:pt x="19853" y="602"/>
                  </a:cubicBezTo>
                  <a:cubicBezTo>
                    <a:pt x="15980" y="11115"/>
                    <a:pt x="10994" y="16782"/>
                    <a:pt x="5752" y="16782"/>
                  </a:cubicBezTo>
                  <a:cubicBezTo>
                    <a:pt x="4165" y="16782"/>
                    <a:pt x="2560" y="16262"/>
                    <a:pt x="944" y="15221"/>
                  </a:cubicBezTo>
                  <a:cubicBezTo>
                    <a:pt x="633" y="15221"/>
                    <a:pt x="0" y="16125"/>
                    <a:pt x="0" y="17959"/>
                  </a:cubicBezTo>
                  <a:cubicBezTo>
                    <a:pt x="0" y="18862"/>
                    <a:pt x="321" y="19766"/>
                    <a:pt x="633" y="19766"/>
                  </a:cubicBezTo>
                  <a:cubicBezTo>
                    <a:pt x="2210" y="20697"/>
                    <a:pt x="3787" y="21600"/>
                    <a:pt x="5355" y="21600"/>
                  </a:cubicBezTo>
                  <a:cubicBezTo>
                    <a:pt x="11343" y="21600"/>
                    <a:pt x="17019" y="15221"/>
                    <a:pt x="21109" y="4243"/>
                  </a:cubicBezTo>
                  <a:cubicBezTo>
                    <a:pt x="21600" y="2135"/>
                    <a:pt x="21147" y="0"/>
                    <a:pt x="2047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3" name="Google Shape;979;p40"/>
            <p:cNvSpPr/>
            <p:nvPr/>
          </p:nvSpPr>
          <p:spPr>
            <a:xfrm flipH="1">
              <a:off x="1169811" y="157516"/>
              <a:ext cx="20437" cy="16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3" h="21600" fill="norm" stroke="1" extrusionOk="0">
                  <a:moveTo>
                    <a:pt x="2113" y="0"/>
                  </a:moveTo>
                  <a:cubicBezTo>
                    <a:pt x="-485" y="0"/>
                    <a:pt x="-1004" y="6269"/>
                    <a:pt x="2359" y="6269"/>
                  </a:cubicBezTo>
                  <a:cubicBezTo>
                    <a:pt x="8292" y="7500"/>
                    <a:pt x="12845" y="13015"/>
                    <a:pt x="15579" y="20368"/>
                  </a:cubicBezTo>
                  <a:cubicBezTo>
                    <a:pt x="16044" y="20993"/>
                    <a:pt x="16946" y="21600"/>
                    <a:pt x="17862" y="21600"/>
                  </a:cubicBezTo>
                  <a:lnTo>
                    <a:pt x="18778" y="21600"/>
                  </a:lnTo>
                  <a:cubicBezTo>
                    <a:pt x="20145" y="20993"/>
                    <a:pt x="20596" y="19155"/>
                    <a:pt x="19694" y="17298"/>
                  </a:cubicBezTo>
                  <a:cubicBezTo>
                    <a:pt x="16495" y="8107"/>
                    <a:pt x="10110" y="1360"/>
                    <a:pt x="2810" y="129"/>
                  </a:cubicBezTo>
                  <a:cubicBezTo>
                    <a:pt x="2564" y="37"/>
                    <a:pt x="2332" y="0"/>
                    <a:pt x="211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4" name="Google Shape;980;p40"/>
            <p:cNvSpPr/>
            <p:nvPr/>
          </p:nvSpPr>
          <p:spPr>
            <a:xfrm flipH="1">
              <a:off x="1229452" y="141734"/>
              <a:ext cx="22881" cy="117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3" h="21600" fill="norm" stroke="1" extrusionOk="0">
                  <a:moveTo>
                    <a:pt x="17006" y="0"/>
                  </a:moveTo>
                  <a:cubicBezTo>
                    <a:pt x="10920" y="0"/>
                    <a:pt x="4795" y="5030"/>
                    <a:pt x="651" y="13940"/>
                  </a:cubicBezTo>
                  <a:cubicBezTo>
                    <a:pt x="-217" y="15651"/>
                    <a:pt x="-217" y="18204"/>
                    <a:pt x="651" y="19915"/>
                  </a:cubicBezTo>
                  <a:cubicBezTo>
                    <a:pt x="1078" y="20757"/>
                    <a:pt x="1505" y="21600"/>
                    <a:pt x="2373" y="21600"/>
                  </a:cubicBezTo>
                  <a:cubicBezTo>
                    <a:pt x="2800" y="21600"/>
                    <a:pt x="3668" y="20757"/>
                    <a:pt x="4108" y="19915"/>
                  </a:cubicBezTo>
                  <a:cubicBezTo>
                    <a:pt x="7216" y="12230"/>
                    <a:pt x="12085" y="8706"/>
                    <a:pt x="17123" y="8706"/>
                  </a:cubicBezTo>
                  <a:cubicBezTo>
                    <a:pt x="17679" y="8706"/>
                    <a:pt x="18236" y="8757"/>
                    <a:pt x="18793" y="8834"/>
                  </a:cubicBezTo>
                  <a:cubicBezTo>
                    <a:pt x="19013" y="8987"/>
                    <a:pt x="19233" y="9064"/>
                    <a:pt x="19441" y="9064"/>
                  </a:cubicBezTo>
                  <a:cubicBezTo>
                    <a:pt x="20373" y="9064"/>
                    <a:pt x="21020" y="7532"/>
                    <a:pt x="21383" y="5413"/>
                  </a:cubicBezTo>
                  <a:cubicBezTo>
                    <a:pt x="21383" y="3728"/>
                    <a:pt x="20943" y="1174"/>
                    <a:pt x="19648" y="306"/>
                  </a:cubicBezTo>
                  <a:cubicBezTo>
                    <a:pt x="18780" y="102"/>
                    <a:pt x="17887" y="0"/>
                    <a:pt x="1700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5" name="Google Shape;981;p40"/>
            <p:cNvSpPr/>
            <p:nvPr/>
          </p:nvSpPr>
          <p:spPr>
            <a:xfrm flipH="1">
              <a:off x="1057930" y="440485"/>
              <a:ext cx="174294" cy="356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6" h="21600" fill="norm" stroke="1" extrusionOk="0">
                  <a:moveTo>
                    <a:pt x="19725" y="0"/>
                  </a:moveTo>
                  <a:lnTo>
                    <a:pt x="13585" y="644"/>
                  </a:lnTo>
                  <a:cubicBezTo>
                    <a:pt x="13926" y="1541"/>
                    <a:pt x="14211" y="2550"/>
                    <a:pt x="14495" y="3502"/>
                  </a:cubicBezTo>
                  <a:cubicBezTo>
                    <a:pt x="14780" y="4482"/>
                    <a:pt x="15007" y="5463"/>
                    <a:pt x="15121" y="6444"/>
                  </a:cubicBezTo>
                  <a:cubicBezTo>
                    <a:pt x="15291" y="7396"/>
                    <a:pt x="15404" y="8377"/>
                    <a:pt x="15404" y="9357"/>
                  </a:cubicBezTo>
                  <a:cubicBezTo>
                    <a:pt x="15404" y="10282"/>
                    <a:pt x="15291" y="11234"/>
                    <a:pt x="15121" y="12187"/>
                  </a:cubicBezTo>
                  <a:cubicBezTo>
                    <a:pt x="14950" y="12495"/>
                    <a:pt x="14722" y="12803"/>
                    <a:pt x="14381" y="13111"/>
                  </a:cubicBezTo>
                  <a:cubicBezTo>
                    <a:pt x="13926" y="13476"/>
                    <a:pt x="13415" y="13840"/>
                    <a:pt x="12904" y="14204"/>
                  </a:cubicBezTo>
                  <a:cubicBezTo>
                    <a:pt x="11653" y="14932"/>
                    <a:pt x="10346" y="15661"/>
                    <a:pt x="8981" y="16333"/>
                  </a:cubicBezTo>
                  <a:cubicBezTo>
                    <a:pt x="7560" y="17034"/>
                    <a:pt x="6082" y="17706"/>
                    <a:pt x="4605" y="18378"/>
                  </a:cubicBezTo>
                  <a:cubicBezTo>
                    <a:pt x="3069" y="19023"/>
                    <a:pt x="1534" y="19695"/>
                    <a:pt x="0" y="20339"/>
                  </a:cubicBezTo>
                  <a:lnTo>
                    <a:pt x="1762" y="21600"/>
                  </a:lnTo>
                  <a:cubicBezTo>
                    <a:pt x="5400" y="20536"/>
                    <a:pt x="8867" y="19359"/>
                    <a:pt x="12164" y="18042"/>
                  </a:cubicBezTo>
                  <a:cubicBezTo>
                    <a:pt x="13812" y="17370"/>
                    <a:pt x="15404" y="16641"/>
                    <a:pt x="16883" y="15857"/>
                  </a:cubicBezTo>
                  <a:cubicBezTo>
                    <a:pt x="17679" y="15437"/>
                    <a:pt x="18417" y="14988"/>
                    <a:pt x="19042" y="14512"/>
                  </a:cubicBezTo>
                  <a:cubicBezTo>
                    <a:pt x="19838" y="13952"/>
                    <a:pt x="20407" y="13308"/>
                    <a:pt x="20692" y="12635"/>
                  </a:cubicBezTo>
                  <a:cubicBezTo>
                    <a:pt x="21373" y="10534"/>
                    <a:pt x="21600" y="8377"/>
                    <a:pt x="21317" y="6248"/>
                  </a:cubicBezTo>
                  <a:cubicBezTo>
                    <a:pt x="21203" y="5211"/>
                    <a:pt x="21033" y="4146"/>
                    <a:pt x="20804" y="3110"/>
                  </a:cubicBezTo>
                  <a:cubicBezTo>
                    <a:pt x="20521" y="2074"/>
                    <a:pt x="20179" y="1065"/>
                    <a:pt x="19725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6" name="Google Shape;982;p40"/>
            <p:cNvSpPr/>
            <p:nvPr/>
          </p:nvSpPr>
          <p:spPr>
            <a:xfrm flipH="1">
              <a:off x="1055669" y="381458"/>
              <a:ext cx="95347" cy="122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2" h="21600" fill="norm" stroke="1" extrusionOk="0">
                  <a:moveTo>
                    <a:pt x="12392" y="0"/>
                  </a:moveTo>
                  <a:cubicBezTo>
                    <a:pt x="8550" y="0"/>
                    <a:pt x="4259" y="2928"/>
                    <a:pt x="1584" y="6260"/>
                  </a:cubicBezTo>
                  <a:cubicBezTo>
                    <a:pt x="-1528" y="10257"/>
                    <a:pt x="905" y="21600"/>
                    <a:pt x="905" y="21600"/>
                  </a:cubicBezTo>
                  <a:lnTo>
                    <a:pt x="20072" y="15807"/>
                  </a:lnTo>
                  <a:cubicBezTo>
                    <a:pt x="20072" y="15807"/>
                    <a:pt x="19101" y="2752"/>
                    <a:pt x="15402" y="712"/>
                  </a:cubicBezTo>
                  <a:cubicBezTo>
                    <a:pt x="14460" y="220"/>
                    <a:pt x="13442" y="0"/>
                    <a:pt x="1239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7" name="Google Shape;983;p40"/>
            <p:cNvSpPr/>
            <p:nvPr/>
          </p:nvSpPr>
          <p:spPr>
            <a:xfrm flipH="1">
              <a:off x="1378281" y="1750788"/>
              <a:ext cx="25591" cy="126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6" h="21600" fill="norm" stroke="1" extrusionOk="0">
                  <a:moveTo>
                    <a:pt x="4000" y="4026"/>
                  </a:moveTo>
                  <a:cubicBezTo>
                    <a:pt x="9007" y="5589"/>
                    <a:pt x="13643" y="9545"/>
                    <a:pt x="17887" y="15087"/>
                  </a:cubicBezTo>
                  <a:cubicBezTo>
                    <a:pt x="14823" y="16389"/>
                    <a:pt x="12105" y="17029"/>
                    <a:pt x="9793" y="17029"/>
                  </a:cubicBezTo>
                  <a:cubicBezTo>
                    <a:pt x="6578" y="17029"/>
                    <a:pt x="4185" y="15797"/>
                    <a:pt x="2843" y="13500"/>
                  </a:cubicBezTo>
                  <a:cubicBezTo>
                    <a:pt x="2069" y="11913"/>
                    <a:pt x="1687" y="8763"/>
                    <a:pt x="2069" y="6395"/>
                  </a:cubicBezTo>
                  <a:cubicBezTo>
                    <a:pt x="2069" y="5589"/>
                    <a:pt x="2450" y="4026"/>
                    <a:pt x="2843" y="4026"/>
                  </a:cubicBezTo>
                  <a:close/>
                  <a:moveTo>
                    <a:pt x="4127" y="0"/>
                  </a:moveTo>
                  <a:cubicBezTo>
                    <a:pt x="3341" y="0"/>
                    <a:pt x="2647" y="261"/>
                    <a:pt x="2069" y="853"/>
                  </a:cubicBezTo>
                  <a:cubicBezTo>
                    <a:pt x="912" y="1634"/>
                    <a:pt x="138" y="4026"/>
                    <a:pt x="138" y="6395"/>
                  </a:cubicBezTo>
                  <a:cubicBezTo>
                    <a:pt x="-244" y="10326"/>
                    <a:pt x="138" y="14282"/>
                    <a:pt x="1687" y="17455"/>
                  </a:cubicBezTo>
                  <a:cubicBezTo>
                    <a:pt x="3595" y="20061"/>
                    <a:pt x="5780" y="21600"/>
                    <a:pt x="8232" y="21600"/>
                  </a:cubicBezTo>
                  <a:cubicBezTo>
                    <a:pt x="8741" y="21600"/>
                    <a:pt x="9249" y="21529"/>
                    <a:pt x="9781" y="21387"/>
                  </a:cubicBezTo>
                  <a:cubicBezTo>
                    <a:pt x="13250" y="21387"/>
                    <a:pt x="17112" y="20605"/>
                    <a:pt x="20581" y="18237"/>
                  </a:cubicBezTo>
                  <a:cubicBezTo>
                    <a:pt x="20963" y="18237"/>
                    <a:pt x="21356" y="17455"/>
                    <a:pt x="21356" y="16650"/>
                  </a:cubicBezTo>
                  <a:cubicBezTo>
                    <a:pt x="21356" y="15868"/>
                    <a:pt x="21356" y="15087"/>
                    <a:pt x="20963" y="15087"/>
                  </a:cubicBezTo>
                  <a:cubicBezTo>
                    <a:pt x="19622" y="13003"/>
                    <a:pt x="9677" y="0"/>
                    <a:pt x="41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8" name="Google Shape;984;p40"/>
            <p:cNvSpPr/>
            <p:nvPr/>
          </p:nvSpPr>
          <p:spPr>
            <a:xfrm flipH="1">
              <a:off x="1377823" y="1739149"/>
              <a:ext cx="14926" cy="22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6" h="21600" fill="norm" stroke="1" extrusionOk="0">
                  <a:moveTo>
                    <a:pt x="6350" y="2325"/>
                  </a:moveTo>
                  <a:cubicBezTo>
                    <a:pt x="7590" y="2325"/>
                    <a:pt x="8831" y="2325"/>
                    <a:pt x="10052" y="3197"/>
                  </a:cubicBezTo>
                  <a:cubicBezTo>
                    <a:pt x="14383" y="7610"/>
                    <a:pt x="16234" y="12894"/>
                    <a:pt x="16234" y="18178"/>
                  </a:cubicBezTo>
                  <a:cubicBezTo>
                    <a:pt x="10052" y="14664"/>
                    <a:pt x="2038" y="6724"/>
                    <a:pt x="3278" y="3646"/>
                  </a:cubicBezTo>
                  <a:cubicBezTo>
                    <a:pt x="3278" y="2761"/>
                    <a:pt x="3889" y="2325"/>
                    <a:pt x="5740" y="2325"/>
                  </a:cubicBezTo>
                  <a:close/>
                  <a:moveTo>
                    <a:pt x="6480" y="0"/>
                  </a:moveTo>
                  <a:cubicBezTo>
                    <a:pt x="6036" y="0"/>
                    <a:pt x="5573" y="40"/>
                    <a:pt x="5129" y="119"/>
                  </a:cubicBezTo>
                  <a:cubicBezTo>
                    <a:pt x="2649" y="119"/>
                    <a:pt x="187" y="1440"/>
                    <a:pt x="187" y="3197"/>
                  </a:cubicBezTo>
                  <a:cubicBezTo>
                    <a:pt x="-1664" y="8495"/>
                    <a:pt x="10682" y="19063"/>
                    <a:pt x="16845" y="21270"/>
                  </a:cubicBezTo>
                  <a:cubicBezTo>
                    <a:pt x="17160" y="21494"/>
                    <a:pt x="17308" y="21600"/>
                    <a:pt x="17474" y="21600"/>
                  </a:cubicBezTo>
                  <a:cubicBezTo>
                    <a:pt x="17622" y="21600"/>
                    <a:pt x="17770" y="21494"/>
                    <a:pt x="18085" y="21270"/>
                  </a:cubicBezTo>
                  <a:cubicBezTo>
                    <a:pt x="18085" y="21494"/>
                    <a:pt x="18233" y="21600"/>
                    <a:pt x="18400" y="21600"/>
                  </a:cubicBezTo>
                  <a:cubicBezTo>
                    <a:pt x="18548" y="21600"/>
                    <a:pt x="18696" y="21494"/>
                    <a:pt x="18696" y="21270"/>
                  </a:cubicBezTo>
                  <a:cubicBezTo>
                    <a:pt x="19325" y="21270"/>
                    <a:pt x="19936" y="20834"/>
                    <a:pt x="19936" y="20385"/>
                  </a:cubicBezTo>
                  <a:cubicBezTo>
                    <a:pt x="19936" y="19949"/>
                    <a:pt x="19325" y="6288"/>
                    <a:pt x="11922" y="1440"/>
                  </a:cubicBezTo>
                  <a:cubicBezTo>
                    <a:pt x="10404" y="713"/>
                    <a:pt x="8479" y="0"/>
                    <a:pt x="648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9" name="Google Shape;985;p40"/>
            <p:cNvSpPr/>
            <p:nvPr/>
          </p:nvSpPr>
          <p:spPr>
            <a:xfrm flipH="1">
              <a:off x="1704592" y="1612351"/>
              <a:ext cx="31440" cy="11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69" y="4680"/>
                  </a:moveTo>
                  <a:cubicBezTo>
                    <a:pt x="9215" y="5506"/>
                    <a:pt x="13975" y="8009"/>
                    <a:pt x="18420" y="12189"/>
                  </a:cubicBezTo>
                  <a:cubicBezTo>
                    <a:pt x="13975" y="15593"/>
                    <a:pt x="10291" y="17295"/>
                    <a:pt x="7482" y="17295"/>
                  </a:cubicBezTo>
                  <a:cubicBezTo>
                    <a:pt x="5474" y="17295"/>
                    <a:pt x="3922" y="16444"/>
                    <a:pt x="2865" y="14692"/>
                  </a:cubicBezTo>
                  <a:cubicBezTo>
                    <a:pt x="2228" y="13015"/>
                    <a:pt x="1590" y="10512"/>
                    <a:pt x="1913" y="8009"/>
                  </a:cubicBezTo>
                  <a:cubicBezTo>
                    <a:pt x="1590" y="7183"/>
                    <a:pt x="1913" y="6332"/>
                    <a:pt x="2228" y="5506"/>
                  </a:cubicBezTo>
                  <a:cubicBezTo>
                    <a:pt x="2865" y="4680"/>
                    <a:pt x="3817" y="4680"/>
                    <a:pt x="4769" y="4680"/>
                  </a:cubicBezTo>
                  <a:close/>
                  <a:moveTo>
                    <a:pt x="4779" y="0"/>
                  </a:moveTo>
                  <a:cubicBezTo>
                    <a:pt x="3294" y="0"/>
                    <a:pt x="2066" y="626"/>
                    <a:pt x="1276" y="2178"/>
                  </a:cubicBezTo>
                  <a:cubicBezTo>
                    <a:pt x="638" y="3829"/>
                    <a:pt x="0" y="6332"/>
                    <a:pt x="0" y="8860"/>
                  </a:cubicBezTo>
                  <a:cubicBezTo>
                    <a:pt x="0" y="12189"/>
                    <a:pt x="952" y="16369"/>
                    <a:pt x="1913" y="18021"/>
                  </a:cubicBezTo>
                  <a:cubicBezTo>
                    <a:pt x="3475" y="20098"/>
                    <a:pt x="5045" y="21600"/>
                    <a:pt x="6616" y="21600"/>
                  </a:cubicBezTo>
                  <a:cubicBezTo>
                    <a:pt x="6949" y="21600"/>
                    <a:pt x="7292" y="21525"/>
                    <a:pt x="7625" y="21375"/>
                  </a:cubicBezTo>
                  <a:cubicBezTo>
                    <a:pt x="12071" y="21375"/>
                    <a:pt x="16831" y="18872"/>
                    <a:pt x="20962" y="14692"/>
                  </a:cubicBezTo>
                  <a:cubicBezTo>
                    <a:pt x="21276" y="14692"/>
                    <a:pt x="21600" y="13866"/>
                    <a:pt x="21600" y="13015"/>
                  </a:cubicBezTo>
                  <a:cubicBezTo>
                    <a:pt x="21600" y="12189"/>
                    <a:pt x="21276" y="11363"/>
                    <a:pt x="20962" y="10512"/>
                  </a:cubicBezTo>
                  <a:cubicBezTo>
                    <a:pt x="19706" y="9186"/>
                    <a:pt x="10453" y="0"/>
                    <a:pt x="477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0" name="Google Shape;986;p40"/>
            <p:cNvSpPr/>
            <p:nvPr/>
          </p:nvSpPr>
          <p:spPr>
            <a:xfrm flipH="1">
              <a:off x="1704592" y="1599507"/>
              <a:ext cx="20354" cy="20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7" h="21600" fill="norm" stroke="1" extrusionOk="0">
                  <a:moveTo>
                    <a:pt x="5538" y="2211"/>
                  </a:moveTo>
                  <a:cubicBezTo>
                    <a:pt x="5768" y="2211"/>
                    <a:pt x="6013" y="2325"/>
                    <a:pt x="6257" y="2568"/>
                  </a:cubicBezTo>
                  <a:cubicBezTo>
                    <a:pt x="7207" y="2568"/>
                    <a:pt x="8646" y="2568"/>
                    <a:pt x="9610" y="3039"/>
                  </a:cubicBezTo>
                  <a:cubicBezTo>
                    <a:pt x="13927" y="7319"/>
                    <a:pt x="17295" y="12555"/>
                    <a:pt x="18259" y="18276"/>
                  </a:cubicBezTo>
                  <a:cubicBezTo>
                    <a:pt x="11539" y="15408"/>
                    <a:pt x="2415" y="7804"/>
                    <a:pt x="2415" y="3995"/>
                  </a:cubicBezTo>
                  <a:cubicBezTo>
                    <a:pt x="2415" y="3510"/>
                    <a:pt x="2415" y="3039"/>
                    <a:pt x="4818" y="2568"/>
                  </a:cubicBezTo>
                  <a:cubicBezTo>
                    <a:pt x="5049" y="2325"/>
                    <a:pt x="5293" y="2211"/>
                    <a:pt x="5538" y="2211"/>
                  </a:cubicBezTo>
                  <a:close/>
                  <a:moveTo>
                    <a:pt x="6128" y="0"/>
                  </a:moveTo>
                  <a:cubicBezTo>
                    <a:pt x="5538" y="0"/>
                    <a:pt x="4933" y="71"/>
                    <a:pt x="4329" y="185"/>
                  </a:cubicBezTo>
                  <a:cubicBezTo>
                    <a:pt x="976" y="1141"/>
                    <a:pt x="12" y="2568"/>
                    <a:pt x="12" y="3995"/>
                  </a:cubicBezTo>
                  <a:cubicBezTo>
                    <a:pt x="-463" y="10172"/>
                    <a:pt x="12978" y="19703"/>
                    <a:pt x="19698" y="21600"/>
                  </a:cubicBezTo>
                  <a:lnTo>
                    <a:pt x="20648" y="21600"/>
                  </a:lnTo>
                  <a:cubicBezTo>
                    <a:pt x="21137" y="21129"/>
                    <a:pt x="21137" y="20644"/>
                    <a:pt x="21137" y="20173"/>
                  </a:cubicBezTo>
                  <a:cubicBezTo>
                    <a:pt x="21137" y="19703"/>
                    <a:pt x="18259" y="5892"/>
                    <a:pt x="11049" y="1612"/>
                  </a:cubicBezTo>
                  <a:cubicBezTo>
                    <a:pt x="9610" y="542"/>
                    <a:pt x="7898" y="0"/>
                    <a:pt x="612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1" name="Google Shape;987;p40"/>
            <p:cNvSpPr/>
            <p:nvPr/>
          </p:nvSpPr>
          <p:spPr>
            <a:xfrm flipH="1">
              <a:off x="1194080" y="150352"/>
              <a:ext cx="861793" cy="770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04" h="21600" fill="norm" stroke="1" extrusionOk="0">
                  <a:moveTo>
                    <a:pt x="10876" y="0"/>
                  </a:moveTo>
                  <a:cubicBezTo>
                    <a:pt x="8403" y="0"/>
                    <a:pt x="6003" y="1280"/>
                    <a:pt x="4312" y="3598"/>
                  </a:cubicBezTo>
                  <a:cubicBezTo>
                    <a:pt x="2166" y="6526"/>
                    <a:pt x="1501" y="10658"/>
                    <a:pt x="2568" y="14376"/>
                  </a:cubicBezTo>
                  <a:lnTo>
                    <a:pt x="0" y="17731"/>
                  </a:lnTo>
                  <a:lnTo>
                    <a:pt x="3889" y="17355"/>
                  </a:lnTo>
                  <a:cubicBezTo>
                    <a:pt x="5658" y="20200"/>
                    <a:pt x="8273" y="21600"/>
                    <a:pt x="10882" y="21600"/>
                  </a:cubicBezTo>
                  <a:cubicBezTo>
                    <a:pt x="13728" y="21600"/>
                    <a:pt x="16567" y="19934"/>
                    <a:pt x="18292" y="16656"/>
                  </a:cubicBezTo>
                  <a:cubicBezTo>
                    <a:pt x="21600" y="10373"/>
                    <a:pt x="18810" y="1965"/>
                    <a:pt x="12871" y="282"/>
                  </a:cubicBezTo>
                  <a:cubicBezTo>
                    <a:pt x="12209" y="92"/>
                    <a:pt x="11540" y="0"/>
                    <a:pt x="1087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2" name="Google Shape;988;p40"/>
            <p:cNvSpPr/>
            <p:nvPr/>
          </p:nvSpPr>
          <p:spPr>
            <a:xfrm flipH="1">
              <a:off x="1212943" y="169169"/>
              <a:ext cx="794745" cy="7330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0" h="21600" fill="norm" stroke="1" extrusionOk="0">
                  <a:moveTo>
                    <a:pt x="10988" y="55"/>
                  </a:moveTo>
                  <a:cubicBezTo>
                    <a:pt x="11700" y="55"/>
                    <a:pt x="12414" y="136"/>
                    <a:pt x="13115" y="327"/>
                  </a:cubicBezTo>
                  <a:cubicBezTo>
                    <a:pt x="17760" y="1566"/>
                    <a:pt x="20861" y="6592"/>
                    <a:pt x="20314" y="12012"/>
                  </a:cubicBezTo>
                  <a:cubicBezTo>
                    <a:pt x="19780" y="17446"/>
                    <a:pt x="15776" y="21546"/>
                    <a:pt x="11011" y="21559"/>
                  </a:cubicBezTo>
                  <a:cubicBezTo>
                    <a:pt x="8077" y="21559"/>
                    <a:pt x="5320" y="19993"/>
                    <a:pt x="3550" y="17337"/>
                  </a:cubicBezTo>
                  <a:lnTo>
                    <a:pt x="3384" y="17078"/>
                  </a:lnTo>
                  <a:cubicBezTo>
                    <a:pt x="3372" y="17078"/>
                    <a:pt x="3372" y="17065"/>
                    <a:pt x="3360" y="17065"/>
                  </a:cubicBezTo>
                  <a:lnTo>
                    <a:pt x="3360" y="17078"/>
                  </a:lnTo>
                  <a:lnTo>
                    <a:pt x="81" y="17365"/>
                  </a:lnTo>
                  <a:lnTo>
                    <a:pt x="2255" y="14723"/>
                  </a:lnTo>
                  <a:cubicBezTo>
                    <a:pt x="2255" y="14709"/>
                    <a:pt x="2255" y="14709"/>
                    <a:pt x="2255" y="14695"/>
                  </a:cubicBezTo>
                  <a:lnTo>
                    <a:pt x="2148" y="14368"/>
                  </a:lnTo>
                  <a:cubicBezTo>
                    <a:pt x="9" y="7382"/>
                    <a:pt x="4524" y="55"/>
                    <a:pt x="10988" y="55"/>
                  </a:cubicBezTo>
                  <a:close/>
                  <a:moveTo>
                    <a:pt x="10988" y="0"/>
                  </a:moveTo>
                  <a:cubicBezTo>
                    <a:pt x="4501" y="0"/>
                    <a:pt x="-50" y="7354"/>
                    <a:pt x="2112" y="14382"/>
                  </a:cubicBezTo>
                  <a:lnTo>
                    <a:pt x="2207" y="14695"/>
                  </a:lnTo>
                  <a:lnTo>
                    <a:pt x="9" y="17378"/>
                  </a:lnTo>
                  <a:cubicBezTo>
                    <a:pt x="-3" y="17378"/>
                    <a:pt x="-3" y="17392"/>
                    <a:pt x="9" y="17405"/>
                  </a:cubicBezTo>
                  <a:cubicBezTo>
                    <a:pt x="9" y="17405"/>
                    <a:pt x="21" y="17419"/>
                    <a:pt x="21" y="17419"/>
                  </a:cubicBezTo>
                  <a:lnTo>
                    <a:pt x="3360" y="17119"/>
                  </a:lnTo>
                  <a:lnTo>
                    <a:pt x="3514" y="17365"/>
                  </a:lnTo>
                  <a:cubicBezTo>
                    <a:pt x="5297" y="20034"/>
                    <a:pt x="8065" y="21600"/>
                    <a:pt x="11011" y="21600"/>
                  </a:cubicBezTo>
                  <a:cubicBezTo>
                    <a:pt x="11020" y="21600"/>
                    <a:pt x="11029" y="21600"/>
                    <a:pt x="11037" y="21600"/>
                  </a:cubicBezTo>
                  <a:cubicBezTo>
                    <a:pt x="15410" y="21600"/>
                    <a:pt x="19211" y="18131"/>
                    <a:pt x="20184" y="13238"/>
                  </a:cubicBezTo>
                  <a:cubicBezTo>
                    <a:pt x="21550" y="6469"/>
                    <a:pt x="17059" y="0"/>
                    <a:pt x="10988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3" name="Google Shape;989;p40"/>
            <p:cNvSpPr/>
            <p:nvPr/>
          </p:nvSpPr>
          <p:spPr>
            <a:xfrm>
              <a:off x="1356703" y="317540"/>
              <a:ext cx="448927" cy="4536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10" h="21600" fill="norm" stroke="1" extrusionOk="0">
                  <a:moveTo>
                    <a:pt x="11106" y="7587"/>
                  </a:moveTo>
                  <a:cubicBezTo>
                    <a:pt x="11359" y="7587"/>
                    <a:pt x="11613" y="7617"/>
                    <a:pt x="11864" y="7681"/>
                  </a:cubicBezTo>
                  <a:cubicBezTo>
                    <a:pt x="12150" y="7747"/>
                    <a:pt x="12415" y="7857"/>
                    <a:pt x="12701" y="7966"/>
                  </a:cubicBezTo>
                  <a:lnTo>
                    <a:pt x="11579" y="10718"/>
                  </a:lnTo>
                  <a:cubicBezTo>
                    <a:pt x="11000" y="12187"/>
                    <a:pt x="9500" y="13639"/>
                    <a:pt x="8264" y="13639"/>
                  </a:cubicBezTo>
                  <a:cubicBezTo>
                    <a:pt x="8150" y="13639"/>
                    <a:pt x="8037" y="13627"/>
                    <a:pt x="7928" y="13601"/>
                  </a:cubicBezTo>
                  <a:cubicBezTo>
                    <a:pt x="6766" y="13314"/>
                    <a:pt x="6827" y="12170"/>
                    <a:pt x="6949" y="11510"/>
                  </a:cubicBezTo>
                  <a:cubicBezTo>
                    <a:pt x="7452" y="9225"/>
                    <a:pt x="9250" y="7587"/>
                    <a:pt x="11106" y="7587"/>
                  </a:cubicBezTo>
                  <a:close/>
                  <a:moveTo>
                    <a:pt x="10666" y="0"/>
                  </a:moveTo>
                  <a:cubicBezTo>
                    <a:pt x="5756" y="0"/>
                    <a:pt x="1506" y="3714"/>
                    <a:pt x="280" y="9441"/>
                  </a:cubicBezTo>
                  <a:cubicBezTo>
                    <a:pt x="-924" y="15009"/>
                    <a:pt x="1850" y="19961"/>
                    <a:pt x="6868" y="21215"/>
                  </a:cubicBezTo>
                  <a:cubicBezTo>
                    <a:pt x="7890" y="21474"/>
                    <a:pt x="8816" y="21600"/>
                    <a:pt x="9701" y="21600"/>
                  </a:cubicBezTo>
                  <a:cubicBezTo>
                    <a:pt x="10546" y="21600"/>
                    <a:pt x="11353" y="21485"/>
                    <a:pt x="12171" y="21259"/>
                  </a:cubicBezTo>
                  <a:cubicBezTo>
                    <a:pt x="12395" y="21193"/>
                    <a:pt x="12538" y="20951"/>
                    <a:pt x="12497" y="20709"/>
                  </a:cubicBezTo>
                  <a:lnTo>
                    <a:pt x="12334" y="19344"/>
                  </a:lnTo>
                  <a:cubicBezTo>
                    <a:pt x="12313" y="19191"/>
                    <a:pt x="12252" y="19080"/>
                    <a:pt x="12130" y="18992"/>
                  </a:cubicBezTo>
                  <a:cubicBezTo>
                    <a:pt x="12053" y="18943"/>
                    <a:pt x="11954" y="18918"/>
                    <a:pt x="11857" y="18918"/>
                  </a:cubicBezTo>
                  <a:cubicBezTo>
                    <a:pt x="11825" y="18918"/>
                    <a:pt x="11793" y="18921"/>
                    <a:pt x="11763" y="18926"/>
                  </a:cubicBezTo>
                  <a:cubicBezTo>
                    <a:pt x="11090" y="19113"/>
                    <a:pt x="10406" y="19207"/>
                    <a:pt x="9723" y="19207"/>
                  </a:cubicBezTo>
                  <a:cubicBezTo>
                    <a:pt x="9040" y="19207"/>
                    <a:pt x="8357" y="19113"/>
                    <a:pt x="7683" y="18926"/>
                  </a:cubicBezTo>
                  <a:cubicBezTo>
                    <a:pt x="3788" y="17958"/>
                    <a:pt x="1789" y="14327"/>
                    <a:pt x="2748" y="9881"/>
                  </a:cubicBezTo>
                  <a:cubicBezTo>
                    <a:pt x="3732" y="5252"/>
                    <a:pt x="6900" y="2324"/>
                    <a:pt x="10618" y="2324"/>
                  </a:cubicBezTo>
                  <a:cubicBezTo>
                    <a:pt x="11212" y="2324"/>
                    <a:pt x="11820" y="2398"/>
                    <a:pt x="12436" y="2553"/>
                  </a:cubicBezTo>
                  <a:cubicBezTo>
                    <a:pt x="16209" y="3499"/>
                    <a:pt x="18004" y="6668"/>
                    <a:pt x="17106" y="10894"/>
                  </a:cubicBezTo>
                  <a:cubicBezTo>
                    <a:pt x="16699" y="12742"/>
                    <a:pt x="15903" y="14173"/>
                    <a:pt x="14863" y="14855"/>
                  </a:cubicBezTo>
                  <a:cubicBezTo>
                    <a:pt x="14579" y="15076"/>
                    <a:pt x="14233" y="15193"/>
                    <a:pt x="13883" y="15193"/>
                  </a:cubicBezTo>
                  <a:cubicBezTo>
                    <a:pt x="13781" y="15193"/>
                    <a:pt x="13679" y="15183"/>
                    <a:pt x="13578" y="15163"/>
                  </a:cubicBezTo>
                  <a:cubicBezTo>
                    <a:pt x="13435" y="15141"/>
                    <a:pt x="13313" y="15031"/>
                    <a:pt x="13272" y="14899"/>
                  </a:cubicBezTo>
                  <a:cubicBezTo>
                    <a:pt x="13150" y="14657"/>
                    <a:pt x="13068" y="13996"/>
                    <a:pt x="13782" y="12346"/>
                  </a:cubicBezTo>
                  <a:lnTo>
                    <a:pt x="15801" y="7262"/>
                  </a:lnTo>
                  <a:cubicBezTo>
                    <a:pt x="15883" y="7065"/>
                    <a:pt x="15822" y="6822"/>
                    <a:pt x="15679" y="6690"/>
                  </a:cubicBezTo>
                  <a:cubicBezTo>
                    <a:pt x="14781" y="5986"/>
                    <a:pt x="13782" y="5502"/>
                    <a:pt x="12721" y="5259"/>
                  </a:cubicBezTo>
                  <a:cubicBezTo>
                    <a:pt x="12187" y="5127"/>
                    <a:pt x="11653" y="5063"/>
                    <a:pt x="11128" y="5063"/>
                  </a:cubicBezTo>
                  <a:cubicBezTo>
                    <a:pt x="7918" y="5063"/>
                    <a:pt x="5011" y="7443"/>
                    <a:pt x="4257" y="10960"/>
                  </a:cubicBezTo>
                  <a:cubicBezTo>
                    <a:pt x="3686" y="13688"/>
                    <a:pt x="5072" y="15537"/>
                    <a:pt x="6745" y="15955"/>
                  </a:cubicBezTo>
                  <a:cubicBezTo>
                    <a:pt x="7117" y="16060"/>
                    <a:pt x="7494" y="16111"/>
                    <a:pt x="7869" y="16111"/>
                  </a:cubicBezTo>
                  <a:cubicBezTo>
                    <a:pt x="8912" y="16111"/>
                    <a:pt x="9932" y="15716"/>
                    <a:pt x="10743" y="14987"/>
                  </a:cubicBezTo>
                  <a:cubicBezTo>
                    <a:pt x="10783" y="16197"/>
                    <a:pt x="11579" y="17209"/>
                    <a:pt x="12681" y="17452"/>
                  </a:cubicBezTo>
                  <a:cubicBezTo>
                    <a:pt x="13006" y="17531"/>
                    <a:pt x="13340" y="17572"/>
                    <a:pt x="13679" y="17572"/>
                  </a:cubicBezTo>
                  <a:cubicBezTo>
                    <a:pt x="16057" y="17572"/>
                    <a:pt x="18626" y="15588"/>
                    <a:pt x="19554" y="11312"/>
                  </a:cubicBezTo>
                  <a:cubicBezTo>
                    <a:pt x="20676" y="6052"/>
                    <a:pt x="18045" y="1519"/>
                    <a:pt x="13130" y="308"/>
                  </a:cubicBezTo>
                  <a:cubicBezTo>
                    <a:pt x="12297" y="100"/>
                    <a:pt x="11473" y="0"/>
                    <a:pt x="1066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4" name="Google Shape;990;p40"/>
            <p:cNvSpPr/>
            <p:nvPr/>
          </p:nvSpPr>
          <p:spPr>
            <a:xfrm flipH="1">
              <a:off x="1210511" y="746470"/>
              <a:ext cx="54538" cy="53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60" y="20182"/>
                  </a:lnTo>
                  <a:cubicBezTo>
                    <a:pt x="3660" y="20182"/>
                    <a:pt x="7760" y="21600"/>
                    <a:pt x="12364" y="21600"/>
                  </a:cubicBezTo>
                  <a:cubicBezTo>
                    <a:pt x="15607" y="21600"/>
                    <a:pt x="19103" y="20894"/>
                    <a:pt x="21600" y="18501"/>
                  </a:cubicBezTo>
                  <a:lnTo>
                    <a:pt x="17210" y="100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5" name="Google Shape;991;p40"/>
            <p:cNvSpPr/>
            <p:nvPr/>
          </p:nvSpPr>
          <p:spPr>
            <a:xfrm flipH="1">
              <a:off x="1255807" y="746470"/>
              <a:ext cx="50839" cy="499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673" y="0"/>
                  </a:moveTo>
                  <a:lnTo>
                    <a:pt x="0" y="2800"/>
                  </a:lnTo>
                  <a:lnTo>
                    <a:pt x="4321" y="20599"/>
                  </a:lnTo>
                  <a:lnTo>
                    <a:pt x="21600" y="21600"/>
                  </a:lnTo>
                  <a:lnTo>
                    <a:pt x="17673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6" name="Google Shape;992;p40"/>
            <p:cNvSpPr/>
            <p:nvPr/>
          </p:nvSpPr>
          <p:spPr>
            <a:xfrm flipH="1">
              <a:off x="1191556" y="172449"/>
              <a:ext cx="8786" cy="8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6098" y="21600"/>
                    <a:pt x="15161" y="21600"/>
                  </a:cubicBezTo>
                  <a:cubicBezTo>
                    <a:pt x="17171" y="21600"/>
                    <a:pt x="19317" y="20525"/>
                    <a:pt x="21600" y="1794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7" name="Google Shape;993;p40"/>
            <p:cNvSpPr/>
            <p:nvPr/>
          </p:nvSpPr>
          <p:spPr>
            <a:xfrm flipH="1">
              <a:off x="1076739" y="35249"/>
              <a:ext cx="211006" cy="1200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27" h="21600" fill="norm" stroke="1" extrusionOk="0">
                  <a:moveTo>
                    <a:pt x="10655" y="0"/>
                  </a:moveTo>
                  <a:cubicBezTo>
                    <a:pt x="8538" y="0"/>
                    <a:pt x="7592" y="5801"/>
                    <a:pt x="7592" y="5801"/>
                  </a:cubicBezTo>
                  <a:cubicBezTo>
                    <a:pt x="7592" y="5801"/>
                    <a:pt x="6994" y="1319"/>
                    <a:pt x="4427" y="1319"/>
                  </a:cubicBezTo>
                  <a:cubicBezTo>
                    <a:pt x="4048" y="1319"/>
                    <a:pt x="3626" y="1418"/>
                    <a:pt x="3156" y="1643"/>
                  </a:cubicBezTo>
                  <a:cubicBezTo>
                    <a:pt x="-451" y="3305"/>
                    <a:pt x="3073" y="9542"/>
                    <a:pt x="3073" y="9542"/>
                  </a:cubicBezTo>
                  <a:cubicBezTo>
                    <a:pt x="2733" y="9114"/>
                    <a:pt x="2271" y="8899"/>
                    <a:pt x="1809" y="8899"/>
                  </a:cubicBezTo>
                  <a:cubicBezTo>
                    <a:pt x="747" y="8899"/>
                    <a:pt x="-317" y="10028"/>
                    <a:pt x="88" y="12287"/>
                  </a:cubicBezTo>
                  <a:cubicBezTo>
                    <a:pt x="485" y="14506"/>
                    <a:pt x="1697" y="14855"/>
                    <a:pt x="2424" y="14855"/>
                  </a:cubicBezTo>
                  <a:cubicBezTo>
                    <a:pt x="2758" y="14855"/>
                    <a:pt x="2991" y="14780"/>
                    <a:pt x="2991" y="14780"/>
                  </a:cubicBezTo>
                  <a:cubicBezTo>
                    <a:pt x="3875" y="17479"/>
                    <a:pt x="5305" y="18252"/>
                    <a:pt x="6652" y="18252"/>
                  </a:cubicBezTo>
                  <a:cubicBezTo>
                    <a:pt x="8460" y="18252"/>
                    <a:pt x="10121" y="16859"/>
                    <a:pt x="10121" y="16859"/>
                  </a:cubicBezTo>
                  <a:cubicBezTo>
                    <a:pt x="10370" y="19354"/>
                    <a:pt x="11986" y="21351"/>
                    <a:pt x="14184" y="21600"/>
                  </a:cubicBezTo>
                  <a:cubicBezTo>
                    <a:pt x="14184" y="21600"/>
                    <a:pt x="14191" y="21600"/>
                    <a:pt x="14205" y="21600"/>
                  </a:cubicBezTo>
                  <a:cubicBezTo>
                    <a:pt x="14382" y="21600"/>
                    <a:pt x="15644" y="21388"/>
                    <a:pt x="18288" y="15779"/>
                  </a:cubicBezTo>
                  <a:cubicBezTo>
                    <a:pt x="21149" y="9709"/>
                    <a:pt x="13479" y="8545"/>
                    <a:pt x="13479" y="8545"/>
                  </a:cubicBezTo>
                  <a:cubicBezTo>
                    <a:pt x="13479" y="8545"/>
                    <a:pt x="15469" y="4804"/>
                    <a:pt x="12235" y="977"/>
                  </a:cubicBezTo>
                  <a:cubicBezTo>
                    <a:pt x="11650" y="284"/>
                    <a:pt x="11124" y="0"/>
                    <a:pt x="1065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8" name="Google Shape;994;p40"/>
            <p:cNvSpPr/>
            <p:nvPr/>
          </p:nvSpPr>
          <p:spPr>
            <a:xfrm flipH="1">
              <a:off x="1157500" y="308547"/>
              <a:ext cx="65995" cy="320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7" h="21600" fill="norm" stroke="1" extrusionOk="0">
                  <a:moveTo>
                    <a:pt x="2945" y="0"/>
                  </a:moveTo>
                  <a:cubicBezTo>
                    <a:pt x="2859" y="0"/>
                    <a:pt x="2795" y="47"/>
                    <a:pt x="2739" y="140"/>
                  </a:cubicBezTo>
                  <a:cubicBezTo>
                    <a:pt x="1591" y="2635"/>
                    <a:pt x="731" y="5437"/>
                    <a:pt x="13" y="8249"/>
                  </a:cubicBezTo>
                  <a:cubicBezTo>
                    <a:pt x="-503" y="14163"/>
                    <a:pt x="14786" y="21600"/>
                    <a:pt x="18904" y="21600"/>
                  </a:cubicBezTo>
                  <a:cubicBezTo>
                    <a:pt x="19343" y="21600"/>
                    <a:pt x="19652" y="21516"/>
                    <a:pt x="19807" y="21338"/>
                  </a:cubicBezTo>
                  <a:cubicBezTo>
                    <a:pt x="20379" y="20395"/>
                    <a:pt x="21097" y="9184"/>
                    <a:pt x="19519" y="8866"/>
                  </a:cubicBezTo>
                  <a:cubicBezTo>
                    <a:pt x="7326" y="6568"/>
                    <a:pt x="3951" y="0"/>
                    <a:pt x="294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9" name="Google Shape;995;p40"/>
            <p:cNvSpPr/>
            <p:nvPr/>
          </p:nvSpPr>
          <p:spPr>
            <a:xfrm flipH="1">
              <a:off x="747384" y="453884"/>
              <a:ext cx="193912" cy="258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51" y="0"/>
                  </a:moveTo>
                  <a:cubicBezTo>
                    <a:pt x="5036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3" y="18091"/>
                    <a:pt x="8273" y="20057"/>
                    <a:pt x="6502" y="21600"/>
                  </a:cubicBezTo>
                  <a:cubicBezTo>
                    <a:pt x="6502" y="21600"/>
                    <a:pt x="21223" y="18824"/>
                    <a:pt x="21223" y="8062"/>
                  </a:cubicBezTo>
                  <a:cubicBezTo>
                    <a:pt x="21223" y="3626"/>
                    <a:pt x="16469" y="0"/>
                    <a:pt x="1065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0" name="Google Shape;996;p40"/>
            <p:cNvSpPr/>
            <p:nvPr/>
          </p:nvSpPr>
          <p:spPr>
            <a:xfrm flipH="1">
              <a:off x="529677" y="453884"/>
              <a:ext cx="193926" cy="258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93" y="0"/>
                  </a:moveTo>
                  <a:cubicBezTo>
                    <a:pt x="10661" y="0"/>
                    <a:pt x="10631" y="0"/>
                    <a:pt x="10600" y="0"/>
                  </a:cubicBezTo>
                  <a:cubicBezTo>
                    <a:pt x="5035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4" y="18091"/>
                    <a:pt x="8273" y="20057"/>
                    <a:pt x="6553" y="21600"/>
                  </a:cubicBezTo>
                  <a:cubicBezTo>
                    <a:pt x="6553" y="21600"/>
                    <a:pt x="21223" y="18824"/>
                    <a:pt x="21223" y="8062"/>
                  </a:cubicBezTo>
                  <a:cubicBezTo>
                    <a:pt x="21223" y="3611"/>
                    <a:pt x="16518" y="0"/>
                    <a:pt x="1069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1722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8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1729" name="تجميع"/>
          <p:cNvGrpSpPr/>
          <p:nvPr/>
        </p:nvGrpSpPr>
        <p:grpSpPr>
          <a:xfrm>
            <a:off x="2649326" y="189521"/>
            <a:ext cx="3893165" cy="1345604"/>
            <a:chOff x="0" y="0"/>
            <a:chExt cx="3893164" cy="1345603"/>
          </a:xfrm>
        </p:grpSpPr>
        <p:pic>
          <p:nvPicPr>
            <p:cNvPr id="1723" name="IMG_5566.png" descr="IMG_5566.png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083787"/>
              <a:ext cx="3790883" cy="2618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728" name="تجميع"/>
            <p:cNvGrpSpPr/>
            <p:nvPr/>
          </p:nvGrpSpPr>
          <p:grpSpPr>
            <a:xfrm>
              <a:off x="154984" y="-1"/>
              <a:ext cx="3738181" cy="1169983"/>
              <a:chOff x="0" y="0"/>
              <a:chExt cx="3738179" cy="1169981"/>
            </a:xfrm>
          </p:grpSpPr>
          <p:grpSp>
            <p:nvGrpSpPr>
              <p:cNvPr id="1726" name="تجميع"/>
              <p:cNvGrpSpPr/>
              <p:nvPr/>
            </p:nvGrpSpPr>
            <p:grpSpPr>
              <a:xfrm>
                <a:off x="0" y="-1"/>
                <a:ext cx="3738180" cy="1169983"/>
                <a:chOff x="0" y="0"/>
                <a:chExt cx="3738179" cy="1169981"/>
              </a:xfrm>
            </p:grpSpPr>
            <p:sp>
              <p:nvSpPr>
                <p:cNvPr id="1724" name="Google Shape;433;p18"/>
                <p:cNvSpPr/>
                <p:nvPr/>
              </p:nvSpPr>
              <p:spPr>
                <a:xfrm>
                  <a:off x="0" y="137097"/>
                  <a:ext cx="3637837" cy="1032885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725" name="Google Shape;435;p18"/>
                <p:cNvSpPr/>
                <p:nvPr/>
              </p:nvSpPr>
              <p:spPr>
                <a:xfrm>
                  <a:off x="100342" y="0"/>
                  <a:ext cx="3637838" cy="1032885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1727" name="مثال"/>
              <p:cNvSpPr txBox="1"/>
              <p:nvPr/>
            </p:nvSpPr>
            <p:spPr>
              <a:xfrm>
                <a:off x="63430" y="145463"/>
                <a:ext cx="3611319" cy="88634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مثال</a:t>
                </a:r>
              </a:p>
            </p:txBody>
          </p:sp>
        </p:grpSp>
      </p:grpSp>
      <p:pic>
        <p:nvPicPr>
          <p:cNvPr id="1730" name="IMG_4851.png" descr="IMG_4851.png"/>
          <p:cNvPicPr>
            <a:picLocks noChangeAspect="1"/>
          </p:cNvPicPr>
          <p:nvPr/>
        </p:nvPicPr>
        <p:blipFill>
          <a:blip r:embed="rId8">
            <a:extLst/>
          </a:blip>
          <a:srcRect l="8169" t="2278" r="11203" b="5770"/>
          <a:stretch>
            <a:fillRect/>
          </a:stretch>
        </p:blipFill>
        <p:spPr>
          <a:xfrm>
            <a:off x="6756999" y="1406921"/>
            <a:ext cx="14022710" cy="1117048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50" name="تجميع"/>
          <p:cNvGrpSpPr/>
          <p:nvPr/>
        </p:nvGrpSpPr>
        <p:grpSpPr>
          <a:xfrm>
            <a:off x="356733" y="2776484"/>
            <a:ext cx="1958368" cy="9726669"/>
            <a:chOff x="0" y="0"/>
            <a:chExt cx="1958367" cy="9726667"/>
          </a:xfrm>
        </p:grpSpPr>
        <p:grpSp>
          <p:nvGrpSpPr>
            <p:cNvPr id="1748" name="تجميع"/>
            <p:cNvGrpSpPr/>
            <p:nvPr/>
          </p:nvGrpSpPr>
          <p:grpSpPr>
            <a:xfrm>
              <a:off x="0" y="0"/>
              <a:ext cx="1958368" cy="9726668"/>
              <a:chOff x="0" y="0"/>
              <a:chExt cx="1958367" cy="9726667"/>
            </a:xfrm>
          </p:grpSpPr>
          <p:grpSp>
            <p:nvGrpSpPr>
              <p:cNvPr id="1746" name="تجميع"/>
              <p:cNvGrpSpPr/>
              <p:nvPr/>
            </p:nvGrpSpPr>
            <p:grpSpPr>
              <a:xfrm>
                <a:off x="288425" y="0"/>
                <a:ext cx="1381517" cy="9726668"/>
                <a:chOff x="0" y="0"/>
                <a:chExt cx="1381516" cy="9726667"/>
              </a:xfrm>
            </p:grpSpPr>
            <p:grpSp>
              <p:nvGrpSpPr>
                <p:cNvPr id="1735" name="تجميع"/>
                <p:cNvGrpSpPr/>
                <p:nvPr/>
              </p:nvGrpSpPr>
              <p:grpSpPr>
                <a:xfrm>
                  <a:off x="0" y="0"/>
                  <a:ext cx="1381517" cy="9726668"/>
                  <a:chOff x="0" y="0"/>
                  <a:chExt cx="1381516" cy="9726667"/>
                </a:xfrm>
              </p:grpSpPr>
              <p:grpSp>
                <p:nvGrpSpPr>
                  <p:cNvPr id="1733" name="تجميع"/>
                  <p:cNvGrpSpPr/>
                  <p:nvPr/>
                </p:nvGrpSpPr>
                <p:grpSpPr>
                  <a:xfrm>
                    <a:off x="0" y="125592"/>
                    <a:ext cx="1381517" cy="9601076"/>
                    <a:chOff x="0" y="0"/>
                    <a:chExt cx="1381516" cy="9601075"/>
                  </a:xfrm>
                </p:grpSpPr>
                <p:sp>
                  <p:nvSpPr>
                    <p:cNvPr id="1731" name="مستطيل مستدير الزوايا"/>
                    <p:cNvSpPr/>
                    <p:nvPr/>
                  </p:nvSpPr>
                  <p:spPr>
                    <a:xfrm>
                      <a:off x="0" y="0"/>
                      <a:ext cx="1381517" cy="1026365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732" name="مستطيل"/>
                    <p:cNvSpPr/>
                    <p:nvPr/>
                  </p:nvSpPr>
                  <p:spPr>
                    <a:xfrm>
                      <a:off x="62943" y="555113"/>
                      <a:ext cx="1251559" cy="9045963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734" name="أدوات"/>
                  <p:cNvSpPr txBox="1"/>
                  <p:nvPr/>
                </p:nvSpPr>
                <p:spPr>
                  <a:xfrm>
                    <a:off x="15751" y="0"/>
                    <a:ext cx="1299778" cy="83890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736" name="IMG_4015.jpeg" descr="IMG_4015.jpeg">
                  <a:hlinkClick r:id="rId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0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53759" y="8835223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739" name="تجميع"/>
                <p:cNvGrpSpPr/>
                <p:nvPr/>
              </p:nvGrpSpPr>
              <p:grpSpPr>
                <a:xfrm>
                  <a:off x="133976" y="3403093"/>
                  <a:ext cx="1088673" cy="2656737"/>
                  <a:chOff x="0" y="0"/>
                  <a:chExt cx="1088672" cy="2656735"/>
                </a:xfrm>
              </p:grpSpPr>
              <p:pic>
                <p:nvPicPr>
                  <p:cNvPr id="1737" name="IMG_4016.jpeg" descr="IMG_4016.jpeg">
                    <a:hlinkClick r:id="rId11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2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773" y="0"/>
                    <a:ext cx="1080900" cy="840700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738" name="صورة 20" descr="صورة 20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16036"/>
                    <a:ext cx="1080899" cy="840700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740" name="IMG_4017.jpeg" descr="IMG_4017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8853" y="6112104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41" name="IMG_4020.jpeg" descr="IMG_4020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tretch>
                  <a:fillRect/>
                </a:stretch>
              </p:blipFill>
              <p:spPr>
                <a:xfrm>
                  <a:off x="150503" y="7020666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42" name="IMG_4022.jpeg" descr="IMG_4022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47273" y="1592454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43" name="IMG_4023.png" descr="IMG_4023.pn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30982" y="7931886"/>
                  <a:ext cx="1080900" cy="84070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44" name="IMG_4024.jpeg" descr="IMG_4024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41937" y="2498048"/>
                  <a:ext cx="109291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45" name="IMG_2303.jpeg" descr="IMG_2303.jpeg">
                  <a:hlinkClick r:id="rId24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5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42148" y="771489"/>
                  <a:ext cx="1094733" cy="782476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747" name="نشاط"/>
              <p:cNvSpPr txBox="1"/>
              <p:nvPr/>
            </p:nvSpPr>
            <p:spPr>
              <a:xfrm>
                <a:off x="0" y="8763906"/>
                <a:ext cx="1958368" cy="60815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749" name="Picture 2" descr="Picture 2">
              <a:hlinkClick r:id="rId26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7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81886" y="4208514"/>
              <a:ext cx="1194409" cy="928985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58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1752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757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1755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1753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754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1756" name="تـــــــأكد"/>
              <p:cNvSpPr/>
              <p:nvPr/>
            </p:nvSpPr>
            <p:spPr>
              <a:xfrm>
                <a:off x="80486" y="190500"/>
                <a:ext cx="4098823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تـــــــأكد</a:t>
                </a:r>
              </a:p>
            </p:txBody>
          </p:sp>
        </p:grpSp>
      </p:grpSp>
      <p:graphicFrame>
        <p:nvGraphicFramePr>
          <p:cNvPr id="1759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8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1764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589832" y="11504524"/>
            <a:ext cx="3299602" cy="1072716"/>
            <a:chOff x="0" y="0"/>
            <a:chExt cx="3299601" cy="1072714"/>
          </a:xfrm>
        </p:grpSpPr>
        <p:grpSp>
          <p:nvGrpSpPr>
            <p:cNvPr id="1762" name="Google Shape;2502;p79"/>
            <p:cNvGrpSpPr/>
            <p:nvPr/>
          </p:nvGrpSpPr>
          <p:grpSpPr>
            <a:xfrm rot="10800000">
              <a:off x="0" y="62027"/>
              <a:ext cx="1095409" cy="949565"/>
              <a:chOff x="360" y="360"/>
              <a:chExt cx="1095408" cy="949563"/>
            </a:xfrm>
          </p:grpSpPr>
          <p:sp>
            <p:nvSpPr>
              <p:cNvPr id="1760" name="Google Shape;2503;p79"/>
              <p:cNvSpPr/>
              <p:nvPr/>
            </p:nvSpPr>
            <p:spPr>
              <a:xfrm>
                <a:off x="317870" y="360"/>
                <a:ext cx="777900" cy="9495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61" name="Google Shape;2504;p79"/>
              <p:cNvSpPr/>
              <p:nvPr/>
            </p:nvSpPr>
            <p:spPr>
              <a:xfrm>
                <a:off x="360" y="360"/>
                <a:ext cx="491781" cy="9495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763" name="الحل"/>
            <p:cNvSpPr txBox="1"/>
            <p:nvPr/>
          </p:nvSpPr>
          <p:spPr>
            <a:xfrm>
              <a:off x="1358577" y="0"/>
              <a:ext cx="1941025" cy="1072715"/>
            </a:xfrm>
            <a:prstGeom prst="rect">
              <a:avLst/>
            </a:prstGeom>
            <a:noFill/>
            <a:ln w="12700" cap="flat">
              <a:solidFill>
                <a:schemeClr val="accent2">
                  <a:satOff val="-12330"/>
                  <a:lumOff val="20392"/>
                </a:schemeClr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solidFill>
                    <a:srgbClr val="000000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pic>
        <p:nvPicPr>
          <p:cNvPr id="1765" name="IMG_4852.png" descr="IMG_4852.png"/>
          <p:cNvPicPr>
            <a:picLocks noChangeAspect="1"/>
          </p:cNvPicPr>
          <p:nvPr/>
        </p:nvPicPr>
        <p:blipFill>
          <a:blip r:embed="rId8">
            <a:extLst/>
          </a:blip>
          <a:srcRect l="3979" t="2629" r="5265" b="32429"/>
          <a:stretch>
            <a:fillRect/>
          </a:stretch>
        </p:blipFill>
        <p:spPr>
          <a:xfrm>
            <a:off x="2973083" y="1748603"/>
            <a:ext cx="19455747" cy="972421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85" name="تجميع"/>
          <p:cNvGrpSpPr/>
          <p:nvPr/>
        </p:nvGrpSpPr>
        <p:grpSpPr>
          <a:xfrm>
            <a:off x="356733" y="2776484"/>
            <a:ext cx="1958368" cy="9726669"/>
            <a:chOff x="0" y="0"/>
            <a:chExt cx="1958367" cy="9726667"/>
          </a:xfrm>
        </p:grpSpPr>
        <p:grpSp>
          <p:nvGrpSpPr>
            <p:cNvPr id="1783" name="تجميع"/>
            <p:cNvGrpSpPr/>
            <p:nvPr/>
          </p:nvGrpSpPr>
          <p:grpSpPr>
            <a:xfrm>
              <a:off x="0" y="0"/>
              <a:ext cx="1958368" cy="9726668"/>
              <a:chOff x="0" y="0"/>
              <a:chExt cx="1958367" cy="9726667"/>
            </a:xfrm>
          </p:grpSpPr>
          <p:grpSp>
            <p:nvGrpSpPr>
              <p:cNvPr id="1781" name="تجميع"/>
              <p:cNvGrpSpPr/>
              <p:nvPr/>
            </p:nvGrpSpPr>
            <p:grpSpPr>
              <a:xfrm>
                <a:off x="288425" y="0"/>
                <a:ext cx="1381517" cy="9726668"/>
                <a:chOff x="0" y="0"/>
                <a:chExt cx="1381516" cy="9726667"/>
              </a:xfrm>
            </p:grpSpPr>
            <p:grpSp>
              <p:nvGrpSpPr>
                <p:cNvPr id="1770" name="تجميع"/>
                <p:cNvGrpSpPr/>
                <p:nvPr/>
              </p:nvGrpSpPr>
              <p:grpSpPr>
                <a:xfrm>
                  <a:off x="0" y="0"/>
                  <a:ext cx="1381517" cy="9726668"/>
                  <a:chOff x="0" y="0"/>
                  <a:chExt cx="1381516" cy="9726667"/>
                </a:xfrm>
              </p:grpSpPr>
              <p:grpSp>
                <p:nvGrpSpPr>
                  <p:cNvPr id="1768" name="تجميع"/>
                  <p:cNvGrpSpPr/>
                  <p:nvPr/>
                </p:nvGrpSpPr>
                <p:grpSpPr>
                  <a:xfrm>
                    <a:off x="0" y="125592"/>
                    <a:ext cx="1381517" cy="9601076"/>
                    <a:chOff x="0" y="0"/>
                    <a:chExt cx="1381516" cy="9601075"/>
                  </a:xfrm>
                </p:grpSpPr>
                <p:sp>
                  <p:nvSpPr>
                    <p:cNvPr id="1766" name="مستطيل مستدير الزوايا"/>
                    <p:cNvSpPr/>
                    <p:nvPr/>
                  </p:nvSpPr>
                  <p:spPr>
                    <a:xfrm>
                      <a:off x="0" y="0"/>
                      <a:ext cx="1381517" cy="1026365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767" name="مستطيل"/>
                    <p:cNvSpPr/>
                    <p:nvPr/>
                  </p:nvSpPr>
                  <p:spPr>
                    <a:xfrm>
                      <a:off x="62943" y="555113"/>
                      <a:ext cx="1251559" cy="9045963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769" name="أدوات"/>
                  <p:cNvSpPr txBox="1"/>
                  <p:nvPr/>
                </p:nvSpPr>
                <p:spPr>
                  <a:xfrm>
                    <a:off x="15751" y="0"/>
                    <a:ext cx="1299778" cy="83890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771" name="IMG_4015.jpeg" descr="IMG_4015.jpeg">
                  <a:hlinkClick r:id="rId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0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53759" y="8835223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774" name="تجميع"/>
                <p:cNvGrpSpPr/>
                <p:nvPr/>
              </p:nvGrpSpPr>
              <p:grpSpPr>
                <a:xfrm>
                  <a:off x="133976" y="3403093"/>
                  <a:ext cx="1088673" cy="2656737"/>
                  <a:chOff x="0" y="0"/>
                  <a:chExt cx="1088672" cy="2656735"/>
                </a:xfrm>
              </p:grpSpPr>
              <p:pic>
                <p:nvPicPr>
                  <p:cNvPr id="1772" name="IMG_4016.jpeg" descr="IMG_4016.jpeg">
                    <a:hlinkClick r:id="rId11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2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773" y="0"/>
                    <a:ext cx="1080900" cy="840700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773" name="صورة 20" descr="صورة 20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16036"/>
                    <a:ext cx="1080899" cy="840700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775" name="IMG_4017.jpeg" descr="IMG_4017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8853" y="6112104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76" name="IMG_4020.jpeg" descr="IMG_4020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tretch>
                  <a:fillRect/>
                </a:stretch>
              </p:blipFill>
              <p:spPr>
                <a:xfrm>
                  <a:off x="150503" y="7020666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77" name="IMG_4022.jpeg" descr="IMG_4022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47273" y="1592454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78" name="IMG_4023.png" descr="IMG_4023.pn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30982" y="7931886"/>
                  <a:ext cx="1080900" cy="84070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79" name="IMG_4024.jpeg" descr="IMG_4024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41937" y="2498048"/>
                  <a:ext cx="109291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80" name="IMG_2303.jpeg" descr="IMG_2303.jpeg">
                  <a:hlinkClick r:id="rId24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5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42148" y="771489"/>
                  <a:ext cx="1094733" cy="782476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782" name="نشاط"/>
              <p:cNvSpPr txBox="1"/>
              <p:nvPr/>
            </p:nvSpPr>
            <p:spPr>
              <a:xfrm>
                <a:off x="0" y="8763906"/>
                <a:ext cx="1958368" cy="60815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784" name="Picture 2" descr="Picture 2">
              <a:hlinkClick r:id="rId26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7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81886" y="4208514"/>
              <a:ext cx="1194409" cy="928985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sp>
        <p:nvSpPr>
          <p:cNvPr id="1786" name="الاستاد الرياضي"/>
          <p:cNvSpPr txBox="1"/>
          <p:nvPr/>
        </p:nvSpPr>
        <p:spPr>
          <a:xfrm>
            <a:off x="16869971" y="3883419"/>
            <a:ext cx="3125574" cy="764541"/>
          </a:xfrm>
          <a:prstGeom prst="rect">
            <a:avLst/>
          </a:prstGeom>
          <a:solidFill>
            <a:srgbClr val="D3E2FF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>
              <a:defRPr sz="3000">
                <a:solidFill>
                  <a:srgbClr val="E22400"/>
                </a:solidFill>
                <a:latin typeface="Almarai Extrabold"/>
                <a:ea typeface="Almarai Extrabold"/>
                <a:cs typeface="Almarai Extrabold"/>
                <a:sym typeface="Almarai Extrabold"/>
              </a:defRPr>
            </a:lvl1pPr>
          </a:lstStyle>
          <a:p>
            <a:pPr rtl="0">
              <a:defRPr/>
            </a:pPr>
            <a:r>
              <a:t>الاستاد الرياضي </a:t>
            </a:r>
          </a:p>
        </p:txBody>
      </p:sp>
      <p:sp>
        <p:nvSpPr>
          <p:cNvPr id="1787" name="المكتبة"/>
          <p:cNvSpPr txBox="1"/>
          <p:nvPr/>
        </p:nvSpPr>
        <p:spPr>
          <a:xfrm>
            <a:off x="11138099" y="3883419"/>
            <a:ext cx="3125574" cy="764541"/>
          </a:xfrm>
          <a:prstGeom prst="rect">
            <a:avLst/>
          </a:prstGeom>
          <a:solidFill>
            <a:srgbClr val="D3E2FF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>
              <a:defRPr sz="3000">
                <a:solidFill>
                  <a:srgbClr val="E22400"/>
                </a:solidFill>
                <a:latin typeface="Almarai Extrabold"/>
                <a:ea typeface="Almarai Extrabold"/>
                <a:cs typeface="Almarai Extrabold"/>
                <a:sym typeface="Almarai Extrabold"/>
              </a:defRPr>
            </a:lvl1pPr>
          </a:lstStyle>
          <a:p>
            <a:pPr rtl="0">
              <a:defRPr/>
            </a:pPr>
            <a:r>
              <a:t>المكتبة</a:t>
            </a:r>
          </a:p>
        </p:txBody>
      </p:sp>
      <p:sp>
        <p:nvSpPr>
          <p:cNvPr id="1788" name="حديقة الحيوان"/>
          <p:cNvSpPr txBox="1"/>
          <p:nvPr/>
        </p:nvSpPr>
        <p:spPr>
          <a:xfrm>
            <a:off x="17588552" y="5345620"/>
            <a:ext cx="3125574" cy="764541"/>
          </a:xfrm>
          <a:prstGeom prst="rect">
            <a:avLst/>
          </a:prstGeom>
          <a:solidFill>
            <a:srgbClr val="D3E2FF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>
              <a:defRPr sz="3000">
                <a:solidFill>
                  <a:srgbClr val="E22400"/>
                </a:solidFill>
                <a:latin typeface="Almarai Extrabold"/>
                <a:ea typeface="Almarai Extrabold"/>
                <a:cs typeface="Almarai Extrabold"/>
                <a:sym typeface="Almarai Extrabold"/>
              </a:defRPr>
            </a:lvl1pPr>
          </a:lstStyle>
          <a:p>
            <a:pPr rtl="0">
              <a:defRPr/>
            </a:pPr>
            <a:r>
              <a:t>حديقة الحيوان</a:t>
            </a:r>
          </a:p>
        </p:txBody>
      </p:sp>
      <p:sp>
        <p:nvSpPr>
          <p:cNvPr id="1789" name="سوق الجملة"/>
          <p:cNvSpPr txBox="1"/>
          <p:nvPr/>
        </p:nvSpPr>
        <p:spPr>
          <a:xfrm>
            <a:off x="10915077" y="5345620"/>
            <a:ext cx="3125574" cy="764541"/>
          </a:xfrm>
          <a:prstGeom prst="rect">
            <a:avLst/>
          </a:prstGeom>
          <a:solidFill>
            <a:srgbClr val="D3E2FF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>
              <a:defRPr sz="3000">
                <a:solidFill>
                  <a:srgbClr val="E22400"/>
                </a:solidFill>
                <a:latin typeface="Almarai Extrabold"/>
                <a:ea typeface="Almarai Extrabold"/>
                <a:cs typeface="Almarai Extrabold"/>
                <a:sym typeface="Almarai Extrabold"/>
              </a:defRPr>
            </a:lvl1pPr>
          </a:lstStyle>
          <a:p>
            <a:pPr rtl="0">
              <a:defRPr/>
            </a:pPr>
            <a:r>
              <a:t>سوق الجملة</a:t>
            </a:r>
          </a:p>
        </p:txBody>
      </p:sp>
      <p:sp>
        <p:nvSpPr>
          <p:cNvPr id="1790" name="(١، ٨)"/>
          <p:cNvSpPr txBox="1"/>
          <p:nvPr/>
        </p:nvSpPr>
        <p:spPr>
          <a:xfrm>
            <a:off x="16869971" y="9563348"/>
            <a:ext cx="2036217" cy="764541"/>
          </a:xfrm>
          <a:prstGeom prst="rect">
            <a:avLst/>
          </a:prstGeom>
          <a:solidFill>
            <a:srgbClr val="D3E2FF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>
              <a:defRPr sz="3000">
                <a:solidFill>
                  <a:srgbClr val="E22400"/>
                </a:solidFill>
                <a:latin typeface="Almarai Extrabold"/>
                <a:ea typeface="Almarai Extrabold"/>
                <a:cs typeface="Almarai Extrabold"/>
                <a:sym typeface="Almarai Extrabold"/>
              </a:defRPr>
            </a:lvl1pPr>
          </a:lstStyle>
          <a:p>
            <a:pPr rtl="0">
              <a:defRPr/>
            </a:pPr>
            <a:r>
              <a:t>(١، ٨)</a:t>
            </a:r>
          </a:p>
        </p:txBody>
      </p:sp>
      <p:sp>
        <p:nvSpPr>
          <p:cNvPr id="1791" name="(٩، ٣)"/>
          <p:cNvSpPr txBox="1"/>
          <p:nvPr/>
        </p:nvSpPr>
        <p:spPr>
          <a:xfrm>
            <a:off x="11928625" y="9563348"/>
            <a:ext cx="2036217" cy="764541"/>
          </a:xfrm>
          <a:prstGeom prst="rect">
            <a:avLst/>
          </a:prstGeom>
          <a:solidFill>
            <a:srgbClr val="D3E2FF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>
              <a:defRPr sz="3000">
                <a:solidFill>
                  <a:srgbClr val="E22400"/>
                </a:solidFill>
                <a:latin typeface="Almarai Extrabold"/>
                <a:ea typeface="Almarai Extrabold"/>
                <a:cs typeface="Almarai Extrabold"/>
                <a:sym typeface="Almarai Extrabold"/>
              </a:defRPr>
            </a:lvl1pPr>
          </a:lstStyle>
          <a:p>
            <a:pPr rtl="0">
              <a:defRPr/>
            </a:pPr>
            <a:r>
              <a:t>(٩، ٣)</a:t>
            </a:r>
          </a:p>
        </p:txBody>
      </p:sp>
      <p:sp>
        <p:nvSpPr>
          <p:cNvPr id="1792" name="(٩، ٩)"/>
          <p:cNvSpPr txBox="1"/>
          <p:nvPr/>
        </p:nvSpPr>
        <p:spPr>
          <a:xfrm>
            <a:off x="17894430" y="11312661"/>
            <a:ext cx="2036216" cy="764541"/>
          </a:xfrm>
          <a:prstGeom prst="rect">
            <a:avLst/>
          </a:prstGeom>
          <a:solidFill>
            <a:srgbClr val="D3E2FF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>
              <a:defRPr sz="3000">
                <a:solidFill>
                  <a:srgbClr val="E22400"/>
                </a:solidFill>
                <a:latin typeface="Almarai Extrabold"/>
                <a:ea typeface="Almarai Extrabold"/>
                <a:cs typeface="Almarai Extrabold"/>
                <a:sym typeface="Almarai Extrabold"/>
              </a:defRPr>
            </a:lvl1pPr>
          </a:lstStyle>
          <a:p>
            <a:pPr rtl="0">
              <a:defRPr/>
            </a:pPr>
            <a:r>
              <a:t>(٩، ٩)</a:t>
            </a:r>
          </a:p>
        </p:txBody>
      </p:sp>
      <p:sp>
        <p:nvSpPr>
          <p:cNvPr id="1793" name="(٥، ٣)"/>
          <p:cNvSpPr txBox="1"/>
          <p:nvPr/>
        </p:nvSpPr>
        <p:spPr>
          <a:xfrm>
            <a:off x="13977540" y="11312661"/>
            <a:ext cx="2036217" cy="764541"/>
          </a:xfrm>
          <a:prstGeom prst="rect">
            <a:avLst/>
          </a:prstGeom>
          <a:solidFill>
            <a:srgbClr val="D3E2FF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>
              <a:defRPr sz="3000">
                <a:solidFill>
                  <a:srgbClr val="E22400"/>
                </a:solidFill>
                <a:latin typeface="Almarai Extrabold"/>
                <a:ea typeface="Almarai Extrabold"/>
                <a:cs typeface="Almarai Extrabold"/>
                <a:sym typeface="Almarai Extrabold"/>
              </a:defRPr>
            </a:lvl1pPr>
          </a:lstStyle>
          <a:p>
            <a:pPr rtl="0">
              <a:defRPr/>
            </a:pPr>
            <a:r>
              <a:t>(٥، ٣)</a:t>
            </a:r>
          </a:p>
        </p:txBody>
      </p:sp>
    </p:spTree>
  </p:cSld>
  <p:clrMapOvr>
    <a:masterClrMapping/>
  </p:clrMapOvr>
  <p:transition xmlns:p14="http://schemas.microsoft.com/office/powerpoint/2010/main" spd="slow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2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2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2" presetID="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Subtype="2" presetID="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Class="entr" nodeType="clickEffect" presetSubtype="2" presetID="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1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Class="entr" nodeType="clickEffect" presetSubtype="2" presetID="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1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88" grpId="3"/>
      <p:bldP build="whole" bldLvl="1" animBg="1" rev="0" advAuto="0" spid="1793" grpId="8"/>
      <p:bldP build="whole" bldLvl="1" animBg="1" rev="0" advAuto="0" spid="1792" grpId="7"/>
      <p:bldP build="whole" bldLvl="1" animBg="1" rev="0" advAuto="0" spid="1789" grpId="4"/>
      <p:bldP build="whole" bldLvl="1" animBg="1" rev="0" advAuto="0" spid="1786" grpId="1"/>
      <p:bldP build="whole" bldLvl="1" animBg="1" rev="0" advAuto="0" spid="1790" grpId="5"/>
      <p:bldP build="whole" bldLvl="1" animBg="1" rev="0" advAuto="0" spid="1787" grpId="2"/>
      <p:bldP build="whole" bldLvl="1" animBg="1" rev="0" advAuto="0" spid="1791" grpId="6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01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1795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800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1798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1796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797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1799" name="تـــــــأكد"/>
              <p:cNvSpPr/>
              <p:nvPr/>
            </p:nvSpPr>
            <p:spPr>
              <a:xfrm>
                <a:off x="80486" y="190500"/>
                <a:ext cx="4098823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تـــــــأكد</a:t>
                </a:r>
              </a:p>
            </p:txBody>
          </p:sp>
        </p:grpSp>
      </p:grpSp>
      <p:grpSp>
        <p:nvGrpSpPr>
          <p:cNvPr id="1806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1824105" y="11870814"/>
            <a:ext cx="2624800" cy="853335"/>
            <a:chOff x="0" y="0"/>
            <a:chExt cx="2624799" cy="853333"/>
          </a:xfrm>
        </p:grpSpPr>
        <p:grpSp>
          <p:nvGrpSpPr>
            <p:cNvPr id="1804" name="Google Shape;2502;p79"/>
            <p:cNvGrpSpPr/>
            <p:nvPr/>
          </p:nvGrpSpPr>
          <p:grpSpPr>
            <a:xfrm rot="10800000">
              <a:off x="0" y="49342"/>
              <a:ext cx="871387" cy="755369"/>
              <a:chOff x="287" y="286"/>
              <a:chExt cx="871386" cy="755368"/>
            </a:xfrm>
          </p:grpSpPr>
          <p:sp>
            <p:nvSpPr>
              <p:cNvPr id="1802" name="Google Shape;2503;p79"/>
              <p:cNvSpPr/>
              <p:nvPr/>
            </p:nvSpPr>
            <p:spPr>
              <a:xfrm>
                <a:off x="252862" y="286"/>
                <a:ext cx="618812" cy="7553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03" name="Google Shape;2504;p79"/>
              <p:cNvSpPr/>
              <p:nvPr/>
            </p:nvSpPr>
            <p:spPr>
              <a:xfrm>
                <a:off x="287" y="286"/>
                <a:ext cx="391206" cy="7553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805" name="الحل"/>
            <p:cNvSpPr txBox="1"/>
            <p:nvPr/>
          </p:nvSpPr>
          <p:spPr>
            <a:xfrm>
              <a:off x="1080734" y="0"/>
              <a:ext cx="1544066" cy="853334"/>
            </a:xfrm>
            <a:prstGeom prst="rect">
              <a:avLst/>
            </a:prstGeom>
            <a:noFill/>
            <a:ln w="12700" cap="flat">
              <a:solidFill>
                <a:schemeClr val="accent2">
                  <a:satOff val="-12330"/>
                  <a:lumOff val="20392"/>
                </a:schemeClr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solidFill>
                    <a:srgbClr val="000000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graphicFrame>
        <p:nvGraphicFramePr>
          <p:cNvPr id="1807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8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1812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1824105" y="11870814"/>
            <a:ext cx="2624800" cy="853335"/>
            <a:chOff x="0" y="0"/>
            <a:chExt cx="2624799" cy="853333"/>
          </a:xfrm>
        </p:grpSpPr>
        <p:grpSp>
          <p:nvGrpSpPr>
            <p:cNvPr id="1810" name="Google Shape;2502;p79"/>
            <p:cNvGrpSpPr/>
            <p:nvPr/>
          </p:nvGrpSpPr>
          <p:grpSpPr>
            <a:xfrm rot="10800000">
              <a:off x="0" y="49342"/>
              <a:ext cx="871387" cy="755369"/>
              <a:chOff x="287" y="286"/>
              <a:chExt cx="871386" cy="755368"/>
            </a:xfrm>
          </p:grpSpPr>
          <p:sp>
            <p:nvSpPr>
              <p:cNvPr id="1808" name="Google Shape;2503;p79"/>
              <p:cNvSpPr/>
              <p:nvPr/>
            </p:nvSpPr>
            <p:spPr>
              <a:xfrm>
                <a:off x="252862" y="286"/>
                <a:ext cx="618812" cy="7553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09" name="Google Shape;2504;p79"/>
              <p:cNvSpPr/>
              <p:nvPr/>
            </p:nvSpPr>
            <p:spPr>
              <a:xfrm>
                <a:off x="287" y="286"/>
                <a:ext cx="391206" cy="7553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811" name="الحل"/>
            <p:cNvSpPr txBox="1"/>
            <p:nvPr/>
          </p:nvSpPr>
          <p:spPr>
            <a:xfrm>
              <a:off x="1080734" y="0"/>
              <a:ext cx="1544066" cy="853334"/>
            </a:xfrm>
            <a:prstGeom prst="rect">
              <a:avLst/>
            </a:prstGeom>
            <a:noFill/>
            <a:ln w="12700" cap="flat">
              <a:solidFill>
                <a:schemeClr val="accent2">
                  <a:satOff val="-12330"/>
                  <a:lumOff val="20392"/>
                </a:schemeClr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solidFill>
                    <a:srgbClr val="000000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pic>
        <p:nvPicPr>
          <p:cNvPr id="1813" name="IMG_4853.png" descr="IMG_4853.png"/>
          <p:cNvPicPr>
            <a:picLocks noChangeAspect="1"/>
          </p:cNvPicPr>
          <p:nvPr/>
        </p:nvPicPr>
        <p:blipFill>
          <a:blip r:embed="rId8">
            <a:extLst/>
          </a:blip>
          <a:srcRect l="2265" t="1752" r="5387" b="29011"/>
          <a:stretch>
            <a:fillRect/>
          </a:stretch>
        </p:blipFill>
        <p:spPr>
          <a:xfrm>
            <a:off x="7831484" y="2525821"/>
            <a:ext cx="15838284" cy="82942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4" name="IMG_4852.png" descr="IMG_4852.png"/>
          <p:cNvPicPr>
            <a:picLocks noChangeAspect="1"/>
          </p:cNvPicPr>
          <p:nvPr/>
        </p:nvPicPr>
        <p:blipFill>
          <a:blip r:embed="rId9">
            <a:extLst/>
          </a:blip>
          <a:srcRect l="5549" t="18866" r="60894" b="35059"/>
          <a:stretch>
            <a:fillRect/>
          </a:stretch>
        </p:blipFill>
        <p:spPr>
          <a:xfrm>
            <a:off x="2315100" y="3706418"/>
            <a:ext cx="4927391" cy="472570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34" name="تجميع"/>
          <p:cNvGrpSpPr/>
          <p:nvPr/>
        </p:nvGrpSpPr>
        <p:grpSpPr>
          <a:xfrm>
            <a:off x="356733" y="2776484"/>
            <a:ext cx="1958368" cy="9726669"/>
            <a:chOff x="0" y="0"/>
            <a:chExt cx="1958367" cy="9726667"/>
          </a:xfrm>
        </p:grpSpPr>
        <p:grpSp>
          <p:nvGrpSpPr>
            <p:cNvPr id="1832" name="تجميع"/>
            <p:cNvGrpSpPr/>
            <p:nvPr/>
          </p:nvGrpSpPr>
          <p:grpSpPr>
            <a:xfrm>
              <a:off x="0" y="0"/>
              <a:ext cx="1958368" cy="9726668"/>
              <a:chOff x="0" y="0"/>
              <a:chExt cx="1958367" cy="9726667"/>
            </a:xfrm>
          </p:grpSpPr>
          <p:grpSp>
            <p:nvGrpSpPr>
              <p:cNvPr id="1830" name="تجميع"/>
              <p:cNvGrpSpPr/>
              <p:nvPr/>
            </p:nvGrpSpPr>
            <p:grpSpPr>
              <a:xfrm>
                <a:off x="288425" y="0"/>
                <a:ext cx="1381517" cy="9726668"/>
                <a:chOff x="0" y="0"/>
                <a:chExt cx="1381516" cy="9726667"/>
              </a:xfrm>
            </p:grpSpPr>
            <p:grpSp>
              <p:nvGrpSpPr>
                <p:cNvPr id="1819" name="تجميع"/>
                <p:cNvGrpSpPr/>
                <p:nvPr/>
              </p:nvGrpSpPr>
              <p:grpSpPr>
                <a:xfrm>
                  <a:off x="0" y="0"/>
                  <a:ext cx="1381517" cy="9726668"/>
                  <a:chOff x="0" y="0"/>
                  <a:chExt cx="1381516" cy="9726667"/>
                </a:xfrm>
              </p:grpSpPr>
              <p:grpSp>
                <p:nvGrpSpPr>
                  <p:cNvPr id="1817" name="تجميع"/>
                  <p:cNvGrpSpPr/>
                  <p:nvPr/>
                </p:nvGrpSpPr>
                <p:grpSpPr>
                  <a:xfrm>
                    <a:off x="0" y="125592"/>
                    <a:ext cx="1381517" cy="9601076"/>
                    <a:chOff x="0" y="0"/>
                    <a:chExt cx="1381516" cy="9601075"/>
                  </a:xfrm>
                </p:grpSpPr>
                <p:sp>
                  <p:nvSpPr>
                    <p:cNvPr id="1815" name="مستطيل مستدير الزوايا"/>
                    <p:cNvSpPr/>
                    <p:nvPr/>
                  </p:nvSpPr>
                  <p:spPr>
                    <a:xfrm>
                      <a:off x="0" y="0"/>
                      <a:ext cx="1381517" cy="1026365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816" name="مستطيل"/>
                    <p:cNvSpPr/>
                    <p:nvPr/>
                  </p:nvSpPr>
                  <p:spPr>
                    <a:xfrm>
                      <a:off x="62943" y="555113"/>
                      <a:ext cx="1251559" cy="9045963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818" name="أدوات"/>
                  <p:cNvSpPr txBox="1"/>
                  <p:nvPr/>
                </p:nvSpPr>
                <p:spPr>
                  <a:xfrm>
                    <a:off x="15751" y="0"/>
                    <a:ext cx="1299778" cy="83890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820" name="IMG_4015.jpeg" descr="IMG_4015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53759" y="8835223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823" name="تجميع"/>
                <p:cNvGrpSpPr/>
                <p:nvPr/>
              </p:nvGrpSpPr>
              <p:grpSpPr>
                <a:xfrm>
                  <a:off x="133976" y="3403093"/>
                  <a:ext cx="1088673" cy="2656737"/>
                  <a:chOff x="0" y="0"/>
                  <a:chExt cx="1088672" cy="2656735"/>
                </a:xfrm>
              </p:grpSpPr>
              <p:pic>
                <p:nvPicPr>
                  <p:cNvPr id="1821" name="IMG_4016.jpeg" descr="IMG_4016.jpeg">
                    <a:hlinkClick r:id="rId12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3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773" y="0"/>
                    <a:ext cx="1080900" cy="840700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822" name="صورة 20" descr="صورة 20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16036"/>
                    <a:ext cx="1080899" cy="840700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824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8853" y="6112104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25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150503" y="7020666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26" name="IMG_4022.jpeg" descr="IMG_4022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47273" y="1592454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27" name="IMG_4023.png" descr="IMG_4023.pn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30982" y="7931886"/>
                  <a:ext cx="1080900" cy="84070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28" name="IMG_4024.jpeg" descr="IMG_4024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41937" y="2498048"/>
                  <a:ext cx="109291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29" name="IMG_2303.jpeg" descr="IMG_2303.jpeg">
                  <a:hlinkClick r:id="rId25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6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42148" y="771489"/>
                  <a:ext cx="1094733" cy="782476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831" name="نشاط"/>
              <p:cNvSpPr txBox="1"/>
              <p:nvPr/>
            </p:nvSpPr>
            <p:spPr>
              <a:xfrm>
                <a:off x="0" y="8763906"/>
                <a:ext cx="1958368" cy="60815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833" name="Picture 2" descr="Picture 2">
              <a:hlinkClick r:id="rId27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81886" y="4208514"/>
              <a:ext cx="1194409" cy="928985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Magazine Social Media by Slidesgo">
  <a:themeElements>
    <a:clrScheme name="Magazine Social Media by Slidesgo">
      <a:dk1>
        <a:srgbClr val="FFFFFF"/>
      </a:dk1>
      <a:lt1>
        <a:srgbClr val="FF4094"/>
      </a:lt1>
      <a:dk2>
        <a:srgbClr val="A7A7A7"/>
      </a:dk2>
      <a:lt2>
        <a:srgbClr val="535353"/>
      </a:lt2>
      <a:accent1>
        <a:srgbClr val="FFAB40"/>
      </a:accent1>
      <a:accent2>
        <a:srgbClr val="263238"/>
      </a:accent2>
      <a:accent3>
        <a:srgbClr val="FF4094"/>
      </a:accent3>
      <a:accent4>
        <a:srgbClr val="FCD4E6"/>
      </a:accent4>
      <a:accent5>
        <a:srgbClr val="8F6024"/>
      </a:accent5>
      <a:accent6>
        <a:srgbClr val="8F2453"/>
      </a:accent6>
      <a:hlink>
        <a:srgbClr val="0000FF"/>
      </a:hlink>
      <a:folHlink>
        <a:srgbClr val="FF00FF"/>
      </a:folHlink>
    </a:clrScheme>
    <a:fontScheme name="Magazine Social Media by Slidesgo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Magazine Social Media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chemeClr val="accent3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chemeClr val="accent3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Magazine Social Media by Slidesgo">
  <a:themeElements>
    <a:clrScheme name="Magazine Social Media by Slidesgo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63238"/>
      </a:accent2>
      <a:accent3>
        <a:srgbClr val="FF4094"/>
      </a:accent3>
      <a:accent4>
        <a:srgbClr val="FCD4E6"/>
      </a:accent4>
      <a:accent5>
        <a:srgbClr val="8F6024"/>
      </a:accent5>
      <a:accent6>
        <a:srgbClr val="8F2453"/>
      </a:accent6>
      <a:hlink>
        <a:srgbClr val="0000FF"/>
      </a:hlink>
      <a:folHlink>
        <a:srgbClr val="FF00FF"/>
      </a:folHlink>
    </a:clrScheme>
    <a:fontScheme name="Magazine Social Media by Slidesgo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Magazine Social Media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chemeClr val="accent3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chemeClr val="accent3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