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57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32829" y="12154904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9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13.xml"/><Relationship Id="rId4" Type="http://schemas.openxmlformats.org/officeDocument/2006/relationships/image" Target="../media/image1.jpeg"/><Relationship Id="rId5" Type="http://schemas.openxmlformats.org/officeDocument/2006/relationships/slide" Target="slide12.xml"/><Relationship Id="rId6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11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11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3" Type="http://schemas.openxmlformats.org/officeDocument/2006/relationships/slide" Target="slide5.xml"/><Relationship Id="rId4" Type="http://schemas.openxmlformats.org/officeDocument/2006/relationships/image" Target="../media/image1.jpeg"/><Relationship Id="rId5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" Target="slide7.xml"/><Relationship Id="rId5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1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3" Type="http://schemas.openxmlformats.org/officeDocument/2006/relationships/slide" Target="slide10.xml"/><Relationship Id="rId4" Type="http://schemas.openxmlformats.org/officeDocument/2006/relationships/image" Target="../media/image1.jpeg"/><Relationship Id="rId5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68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1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3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5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7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9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1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7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9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0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2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4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6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8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0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2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4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6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8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0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2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2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34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8" name="Google Shape;242;p28"/>
          <p:cNvGrpSpPr/>
          <p:nvPr/>
        </p:nvGrpSpPr>
        <p:grpSpPr>
          <a:xfrm>
            <a:off x="5712060" y="-1685688"/>
            <a:ext cx="7748817" cy="3682416"/>
            <a:chOff x="0" y="0"/>
            <a:chExt cx="7748816" cy="3682414"/>
          </a:xfrm>
        </p:grpSpPr>
        <p:sp>
          <p:nvSpPr>
            <p:cNvPr id="363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32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89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71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33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72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73" name="صفحة ٤٣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٤٣ </a:t>
              </a:r>
            </a:p>
          </p:txBody>
        </p:sp>
      </p:grpSp>
      <p:pic>
        <p:nvPicPr>
          <p:cNvPr id="475" name="IMG_6863.png" descr="IMG_6863.png"/>
          <p:cNvPicPr>
            <a:picLocks noChangeAspect="1"/>
          </p:cNvPicPr>
          <p:nvPr/>
        </p:nvPicPr>
        <p:blipFill>
          <a:blip r:embed="rId2">
            <a:extLst/>
          </a:blip>
          <a:srcRect l="0" t="26417" r="0" b="3491"/>
          <a:stretch>
            <a:fillRect/>
          </a:stretch>
        </p:blipFill>
        <p:spPr>
          <a:xfrm>
            <a:off x="11046937" y="4996975"/>
            <a:ext cx="7757537" cy="32343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1" name="تجميع"/>
          <p:cNvGrpSpPr/>
          <p:nvPr/>
        </p:nvGrpSpPr>
        <p:grpSpPr>
          <a:xfrm>
            <a:off x="13068339" y="593227"/>
            <a:ext cx="10801860" cy="2734247"/>
            <a:chOff x="0" y="0"/>
            <a:chExt cx="10801859" cy="2734246"/>
          </a:xfrm>
        </p:grpSpPr>
        <p:sp>
          <p:nvSpPr>
            <p:cNvPr id="476" name="الفصل"/>
            <p:cNvSpPr txBox="1"/>
            <p:nvPr/>
          </p:nvSpPr>
          <p:spPr>
            <a:xfrm>
              <a:off x="7833623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79" name="تجميع"/>
            <p:cNvGrpSpPr/>
            <p:nvPr/>
          </p:nvGrpSpPr>
          <p:grpSpPr>
            <a:xfrm>
              <a:off x="8289187" y="725103"/>
              <a:ext cx="2057111" cy="1774191"/>
              <a:chOff x="0" y="0"/>
              <a:chExt cx="2057109" cy="1774189"/>
            </a:xfrm>
          </p:grpSpPr>
          <p:sp>
            <p:nvSpPr>
              <p:cNvPr id="477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8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480" name="العمليات على الكسور الاعتيادية"/>
            <p:cNvSpPr txBox="1"/>
            <p:nvPr/>
          </p:nvSpPr>
          <p:spPr>
            <a:xfrm>
              <a:off x="0" y="491051"/>
              <a:ext cx="913071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pic>
        <p:nvPicPr>
          <p:cNvPr id="482" name="IMG_6864.png" descr="IMG_6864.png"/>
          <p:cNvPicPr>
            <a:picLocks noChangeAspect="1"/>
          </p:cNvPicPr>
          <p:nvPr/>
        </p:nvPicPr>
        <p:blipFill>
          <a:blip r:embed="rId3">
            <a:extLst/>
          </a:blip>
          <a:srcRect l="50000" t="19019" r="0" b="14063"/>
          <a:stretch>
            <a:fillRect/>
          </a:stretch>
        </p:blipFill>
        <p:spPr>
          <a:xfrm>
            <a:off x="5712060" y="3327473"/>
            <a:ext cx="4051219" cy="1623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2" grpId="2"/>
      <p:bldP build="whole" bldLvl="1" animBg="1" rev="0" advAuto="0" spid="47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632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633" name="IMG_6291.png" descr="IMG_6291.png"/>
          <p:cNvPicPr>
            <a:picLocks noChangeAspect="1"/>
          </p:cNvPicPr>
          <p:nvPr/>
        </p:nvPicPr>
        <p:blipFill>
          <a:blip r:embed="rId3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4" name="IMG_6874.png" descr="IMG_687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90659" y="1487429"/>
            <a:ext cx="15994663" cy="114980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تجميع"/>
          <p:cNvGrpSpPr/>
          <p:nvPr/>
        </p:nvGrpSpPr>
        <p:grpSpPr>
          <a:xfrm>
            <a:off x="1223392" y="263318"/>
            <a:ext cx="21716998" cy="11847329"/>
            <a:chOff x="0" y="0"/>
            <a:chExt cx="21716997" cy="11847328"/>
          </a:xfrm>
        </p:grpSpPr>
        <p:grpSp>
          <p:nvGrpSpPr>
            <p:cNvPr id="640" name="تجميع"/>
            <p:cNvGrpSpPr/>
            <p:nvPr/>
          </p:nvGrpSpPr>
          <p:grpSpPr>
            <a:xfrm>
              <a:off x="1536519" y="0"/>
              <a:ext cx="20180479" cy="11847329"/>
              <a:chOff x="0" y="0"/>
              <a:chExt cx="20180478" cy="11847329"/>
            </a:xfrm>
          </p:grpSpPr>
          <p:grpSp>
            <p:nvGrpSpPr>
              <p:cNvPr id="638" name="Google Shape;458;p32"/>
              <p:cNvGrpSpPr/>
              <p:nvPr/>
            </p:nvGrpSpPr>
            <p:grpSpPr>
              <a:xfrm>
                <a:off x="961740" y="1224978"/>
                <a:ext cx="19218738" cy="10622352"/>
                <a:chOff x="0" y="-1"/>
                <a:chExt cx="19218736" cy="10622350"/>
              </a:xfrm>
            </p:grpSpPr>
            <p:sp>
              <p:nvSpPr>
                <p:cNvPr id="636" name="Google Shape;459;p32"/>
                <p:cNvSpPr/>
                <p:nvPr/>
              </p:nvSpPr>
              <p:spPr>
                <a:xfrm flipH="1" rot="10800000">
                  <a:off x="0" y="-1"/>
                  <a:ext cx="19218736" cy="10622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9635" y="0"/>
                      </a:lnTo>
                      <a:lnTo>
                        <a:pt x="21600" y="3868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8F3DE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>
                  <a:outerShdw sx="100000" sy="100000" kx="0" ky="0" algn="b" rotWithShape="0" blurRad="0" dist="2540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37" name="Google Shape;460;p32"/>
                <p:cNvSpPr/>
                <p:nvPr/>
              </p:nvSpPr>
              <p:spPr>
                <a:xfrm rot="5400000">
                  <a:off x="17382759" y="8788050"/>
                  <a:ext cx="1909329" cy="1753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7E0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39" name="Google Shape;463;p32"/>
              <p:cNvSpPr/>
              <p:nvPr/>
            </p:nvSpPr>
            <p:spPr>
              <a:xfrm>
                <a:off x="-1" y="-1"/>
                <a:ext cx="4873665" cy="1671422"/>
              </a:xfrm>
              <a:prstGeom prst="rect">
                <a:avLst/>
              </a:prstGeom>
              <a:solidFill>
                <a:schemeClr val="accent4"/>
              </a:solidFill>
              <a:ln w="76200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b="1" sz="16000">
                    <a:solidFill>
                      <a:srgbClr val="34679A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693" name="Google Shape;464;p32"/>
            <p:cNvGrpSpPr/>
            <p:nvPr/>
          </p:nvGrpSpPr>
          <p:grpSpPr>
            <a:xfrm>
              <a:off x="0" y="6260906"/>
              <a:ext cx="3237763" cy="5586399"/>
              <a:chOff x="0" y="0"/>
              <a:chExt cx="3237762" cy="5586398"/>
            </a:xfrm>
          </p:grpSpPr>
          <p:sp>
            <p:nvSpPr>
              <p:cNvPr id="641" name="Google Shape;465;p32"/>
              <p:cNvSpPr/>
              <p:nvPr/>
            </p:nvSpPr>
            <p:spPr>
              <a:xfrm>
                <a:off x="805844" y="1865727"/>
                <a:ext cx="2264791" cy="3312777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25400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92" name="Google Shape;466;p32"/>
              <p:cNvGrpSpPr/>
              <p:nvPr/>
            </p:nvGrpSpPr>
            <p:grpSpPr>
              <a:xfrm>
                <a:off x="0" y="-1"/>
                <a:ext cx="3237763" cy="5586400"/>
                <a:chOff x="0" y="0"/>
                <a:chExt cx="3237762" cy="5586398"/>
              </a:xfrm>
            </p:grpSpPr>
            <p:sp>
              <p:nvSpPr>
                <p:cNvPr id="642" name="Google Shape;467;p32"/>
                <p:cNvSpPr/>
                <p:nvPr/>
              </p:nvSpPr>
              <p:spPr>
                <a:xfrm>
                  <a:off x="787006" y="1873249"/>
                  <a:ext cx="2284172" cy="3713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43" name="Google Shape;468;p32"/>
                <p:cNvSpPr/>
                <p:nvPr/>
              </p:nvSpPr>
              <p:spPr>
                <a:xfrm>
                  <a:off x="906939" y="1965775"/>
                  <a:ext cx="2044306" cy="3946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44" name="Google Shape;469;p32"/>
                <p:cNvSpPr/>
                <p:nvPr/>
              </p:nvSpPr>
              <p:spPr>
                <a:xfrm>
                  <a:off x="1210929" y="1686908"/>
                  <a:ext cx="890362" cy="2761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45" name="Google Shape;470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46" name="Google Shape;471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47" name="Google Shape;472;p32"/>
                <p:cNvSpPr/>
                <p:nvPr/>
              </p:nvSpPr>
              <p:spPr>
                <a:xfrm>
                  <a:off x="1814049" y="1135380"/>
                  <a:ext cx="320739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48" name="Google Shape;473;p32"/>
                <p:cNvSpPr/>
                <p:nvPr/>
              </p:nvSpPr>
              <p:spPr>
                <a:xfrm flipH="1">
                  <a:off x="1578399" y="1381512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9" name="Google Shape;474;p32"/>
                <p:cNvSpPr/>
                <p:nvPr/>
              </p:nvSpPr>
              <p:spPr>
                <a:xfrm flipH="1">
                  <a:off x="1549821" y="1626941"/>
                  <a:ext cx="528514" cy="101078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0" name="Google Shape;475;p32"/>
                <p:cNvSpPr/>
                <p:nvPr/>
              </p:nvSpPr>
              <p:spPr>
                <a:xfrm flipH="1">
                  <a:off x="1521888" y="1873073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1" name="Google Shape;476;p32"/>
                <p:cNvSpPr/>
                <p:nvPr/>
              </p:nvSpPr>
              <p:spPr>
                <a:xfrm flipH="1">
                  <a:off x="1494013" y="2119147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2" name="Google Shape;477;p32"/>
                <p:cNvSpPr/>
                <p:nvPr/>
              </p:nvSpPr>
              <p:spPr>
                <a:xfrm flipH="1">
                  <a:off x="1466138" y="2365279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3" name="Google Shape;478;p32"/>
                <p:cNvSpPr/>
                <p:nvPr/>
              </p:nvSpPr>
              <p:spPr>
                <a:xfrm flipH="1">
                  <a:off x="1437560" y="2610708"/>
                  <a:ext cx="529217" cy="101136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4" name="Google Shape;479;p32"/>
                <p:cNvSpPr/>
                <p:nvPr/>
              </p:nvSpPr>
              <p:spPr>
                <a:xfrm flipH="1">
                  <a:off x="1409626" y="2856840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5" name="Google Shape;480;p32"/>
                <p:cNvSpPr/>
                <p:nvPr/>
              </p:nvSpPr>
              <p:spPr>
                <a:xfrm flipH="1">
                  <a:off x="1381751" y="3102972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6" name="Google Shape;481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7" name="Google Shape;482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8" name="Google Shape;483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9" name="Google Shape;484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0" name="Google Shape;485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1" name="Google Shape;486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2" name="Google Shape;487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3" name="Google Shape;488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4" name="Google Shape;489;p32"/>
                <p:cNvSpPr/>
                <p:nvPr/>
              </p:nvSpPr>
              <p:spPr>
                <a:xfrm>
                  <a:off x="1613619" y="2975718"/>
                  <a:ext cx="101823" cy="102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5" name="Google Shape;490;p32"/>
                <p:cNvSpPr/>
                <p:nvPr/>
              </p:nvSpPr>
              <p:spPr>
                <a:xfrm>
                  <a:off x="1404025" y="3171898"/>
                  <a:ext cx="453494" cy="453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6" name="Google Shape;491;p32"/>
                <p:cNvSpPr/>
                <p:nvPr/>
              </p:nvSpPr>
              <p:spPr>
                <a:xfrm>
                  <a:off x="1404025" y="3171896"/>
                  <a:ext cx="453482" cy="453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7" name="Google Shape;492;p32"/>
                <p:cNvSpPr/>
                <p:nvPr/>
              </p:nvSpPr>
              <p:spPr>
                <a:xfrm>
                  <a:off x="2818139" y="418184"/>
                  <a:ext cx="419624" cy="971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8" name="Google Shape;493;p32"/>
                <p:cNvSpPr/>
                <p:nvPr/>
              </p:nvSpPr>
              <p:spPr>
                <a:xfrm>
                  <a:off x="2251691" y="1310419"/>
                  <a:ext cx="836909" cy="33221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9" name="Google Shape;494;p32"/>
                <p:cNvSpPr/>
                <p:nvPr/>
              </p:nvSpPr>
              <p:spPr>
                <a:xfrm>
                  <a:off x="2776967" y="1264214"/>
                  <a:ext cx="331440" cy="498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0" name="Google Shape;495;p32"/>
                <p:cNvSpPr/>
                <p:nvPr/>
              </p:nvSpPr>
              <p:spPr>
                <a:xfrm>
                  <a:off x="2825718" y="1249223"/>
                  <a:ext cx="301450" cy="213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1" name="Google Shape;496;p32"/>
                <p:cNvSpPr/>
                <p:nvPr/>
              </p:nvSpPr>
              <p:spPr>
                <a:xfrm>
                  <a:off x="607809" y="1096320"/>
                  <a:ext cx="1702036" cy="2874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2" name="Google Shape;497;p32"/>
                <p:cNvSpPr/>
                <p:nvPr/>
              </p:nvSpPr>
              <p:spPr>
                <a:xfrm>
                  <a:off x="-1" y="260537"/>
                  <a:ext cx="1051583" cy="1384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3" name="Google Shape;498;p32"/>
                <p:cNvSpPr/>
                <p:nvPr/>
              </p:nvSpPr>
              <p:spPr>
                <a:xfrm>
                  <a:off x="900356" y="976387"/>
                  <a:ext cx="611129" cy="3191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4" name="Google Shape;499;p32"/>
                <p:cNvSpPr/>
                <p:nvPr/>
              </p:nvSpPr>
              <p:spPr>
                <a:xfrm>
                  <a:off x="1275756" y="1633910"/>
                  <a:ext cx="235729" cy="2533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5" name="Google Shape;500;p32"/>
                <p:cNvSpPr/>
                <p:nvPr/>
              </p:nvSpPr>
              <p:spPr>
                <a:xfrm>
                  <a:off x="1089258" y="1870145"/>
                  <a:ext cx="125320" cy="125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6" name="Google Shape;501;p32"/>
                <p:cNvSpPr/>
                <p:nvPr/>
              </p:nvSpPr>
              <p:spPr>
                <a:xfrm>
                  <a:off x="765110" y="0"/>
                  <a:ext cx="885595" cy="1465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7" name="Google Shape;502;p32"/>
                <p:cNvSpPr/>
                <p:nvPr/>
              </p:nvSpPr>
              <p:spPr>
                <a:xfrm>
                  <a:off x="912502" y="2119850"/>
                  <a:ext cx="2022698" cy="3552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8" name="Google Shape;503;p32"/>
                <p:cNvSpPr/>
                <p:nvPr/>
              </p:nvSpPr>
              <p:spPr>
                <a:xfrm flipV="1">
                  <a:off x="2002322" y="4416612"/>
                  <a:ext cx="46733" cy="318631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504;p32"/>
                <p:cNvSpPr/>
                <p:nvPr/>
              </p:nvSpPr>
              <p:spPr>
                <a:xfrm>
                  <a:off x="2002322" y="4414504"/>
                  <a:ext cx="61373" cy="320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0" name="Google Shape;505;p32"/>
                <p:cNvSpPr/>
                <p:nvPr/>
              </p:nvSpPr>
              <p:spPr>
                <a:xfrm flipH="1" flipV="1">
                  <a:off x="2785341" y="4420770"/>
                  <a:ext cx="43219" cy="319334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506;p32"/>
                <p:cNvSpPr/>
                <p:nvPr/>
              </p:nvSpPr>
              <p:spPr>
                <a:xfrm>
                  <a:off x="2771345" y="4419365"/>
                  <a:ext cx="57215" cy="32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2" name="Google Shape;507;p32"/>
                <p:cNvSpPr/>
                <p:nvPr/>
              </p:nvSpPr>
              <p:spPr>
                <a:xfrm>
                  <a:off x="1963014" y="1800282"/>
                  <a:ext cx="544887" cy="27175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3" name="Google Shape;508;p32"/>
                <p:cNvSpPr/>
                <p:nvPr/>
              </p:nvSpPr>
              <p:spPr>
                <a:xfrm>
                  <a:off x="2356434" y="1799931"/>
                  <a:ext cx="512612" cy="27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4" name="Google Shape;509;p32"/>
                <p:cNvSpPr/>
                <p:nvPr/>
              </p:nvSpPr>
              <p:spPr>
                <a:xfrm>
                  <a:off x="2345373" y="1089351"/>
                  <a:ext cx="193838" cy="76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5" name="Google Shape;510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511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noFill/>
                <a:ln w="25400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512;p32"/>
                <p:cNvSpPr/>
                <p:nvPr/>
              </p:nvSpPr>
              <p:spPr>
                <a:xfrm>
                  <a:off x="2258171" y="1578102"/>
                  <a:ext cx="364665" cy="533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8" name="Google Shape;513;p32"/>
                <p:cNvSpPr/>
                <p:nvPr/>
              </p:nvSpPr>
              <p:spPr>
                <a:xfrm>
                  <a:off x="2358833" y="1771938"/>
                  <a:ext cx="154552" cy="154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9" name="Google Shape;514;p32"/>
                <p:cNvSpPr/>
                <p:nvPr/>
              </p:nvSpPr>
              <p:spPr>
                <a:xfrm>
                  <a:off x="787006" y="2112178"/>
                  <a:ext cx="2284172" cy="3474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25400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0" name="Google Shape;515;p32"/>
                <p:cNvSpPr/>
                <p:nvPr/>
              </p:nvSpPr>
              <p:spPr>
                <a:xfrm>
                  <a:off x="906939" y="2163126"/>
                  <a:ext cx="2044306" cy="211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1" name="Google Shape;516;p32"/>
                <p:cNvSpPr/>
                <p:nvPr/>
              </p:nvSpPr>
              <p:spPr>
                <a:xfrm>
                  <a:off x="787709" y="2116980"/>
                  <a:ext cx="2283470" cy="3469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695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77557" t="52908" r="2154" b="36755"/>
          <a:stretch>
            <a:fillRect/>
          </a:stretch>
        </p:blipFill>
        <p:spPr>
          <a:xfrm>
            <a:off x="2943145" y="506098"/>
            <a:ext cx="4493409" cy="1290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6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21734081" y="7213818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7" name="IMG_3212.jpeg" descr="IMG_3212.jpe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21565776" y="3242798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8" name="IMG_6869.png" descr="IMG_6869.png"/>
          <p:cNvPicPr>
            <a:picLocks noChangeAspect="1"/>
          </p:cNvPicPr>
          <p:nvPr/>
        </p:nvPicPr>
        <p:blipFill>
          <a:blip r:embed="rId6">
            <a:extLst/>
          </a:blip>
          <a:srcRect l="2531" t="51010" r="17015" b="0"/>
          <a:stretch>
            <a:fillRect/>
          </a:stretch>
        </p:blipFill>
        <p:spPr>
          <a:xfrm>
            <a:off x="4568610" y="3199108"/>
            <a:ext cx="17415627" cy="6434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6" grpId="2"/>
      <p:bldP build="whole" bldLvl="1" animBg="1" rev="0" advAuto="0" spid="695" grpId="1"/>
      <p:bldP build="whole" bldLvl="1" animBg="1" rev="0" advAuto="0" spid="697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01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02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IMG_6869.png" descr="IMG_6869.png"/>
          <p:cNvPicPr>
            <a:picLocks noChangeAspect="1"/>
          </p:cNvPicPr>
          <p:nvPr/>
        </p:nvPicPr>
        <p:blipFill>
          <a:blip r:embed="rId4">
            <a:extLst/>
          </a:blip>
          <a:srcRect l="2531" t="51010" r="17015" b="30075"/>
          <a:stretch>
            <a:fillRect/>
          </a:stretch>
        </p:blipFill>
        <p:spPr>
          <a:xfrm>
            <a:off x="4410101" y="994702"/>
            <a:ext cx="15973014" cy="2278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4" name="IMG_6880.png" descr="IMG_6880.png"/>
          <p:cNvPicPr>
            <a:picLocks noChangeAspect="1"/>
          </p:cNvPicPr>
          <p:nvPr/>
        </p:nvPicPr>
        <p:blipFill>
          <a:blip r:embed="rId5">
            <a:extLst/>
          </a:blip>
          <a:srcRect l="33929" t="17267" r="10852" b="46870"/>
          <a:stretch>
            <a:fillRect/>
          </a:stretch>
        </p:blipFill>
        <p:spPr>
          <a:xfrm>
            <a:off x="13924519" y="4957987"/>
            <a:ext cx="6307354" cy="4557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5" name="IMG_6880.png" descr="IMG_6880.png"/>
          <p:cNvPicPr>
            <a:picLocks noChangeAspect="1"/>
          </p:cNvPicPr>
          <p:nvPr/>
        </p:nvPicPr>
        <p:blipFill>
          <a:blip r:embed="rId5">
            <a:extLst/>
          </a:blip>
          <a:srcRect l="5239" t="52364" r="7609" b="0"/>
          <a:stretch>
            <a:fillRect/>
          </a:stretch>
        </p:blipFill>
        <p:spPr>
          <a:xfrm>
            <a:off x="2206056" y="6684751"/>
            <a:ext cx="10190387" cy="61963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0" name="تجميع"/>
          <p:cNvGrpSpPr/>
          <p:nvPr/>
        </p:nvGrpSpPr>
        <p:grpSpPr>
          <a:xfrm>
            <a:off x="8917131" y="3273161"/>
            <a:ext cx="10851582" cy="2165687"/>
            <a:chOff x="0" y="0"/>
            <a:chExt cx="10851581" cy="2165686"/>
          </a:xfrm>
        </p:grpSpPr>
        <p:grpSp>
          <p:nvGrpSpPr>
            <p:cNvPr id="708" name="تجميع"/>
            <p:cNvGrpSpPr/>
            <p:nvPr/>
          </p:nvGrpSpPr>
          <p:grpSpPr>
            <a:xfrm>
              <a:off x="0" y="0"/>
              <a:ext cx="10851583" cy="2165687"/>
              <a:chOff x="0" y="0"/>
              <a:chExt cx="10851581" cy="2165686"/>
            </a:xfrm>
          </p:grpSpPr>
          <p:pic>
            <p:nvPicPr>
              <p:cNvPr id="706" name="IMG_6880.png" descr="IMG_6880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0" t="0" r="10104" b="83872"/>
              <a:stretch>
                <a:fillRect/>
              </a:stretch>
            </p:blipFill>
            <p:spPr>
              <a:xfrm>
                <a:off x="0" y="0"/>
                <a:ext cx="10851583" cy="21656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07" name="مستطيل"/>
              <p:cNvSpPr txBox="1"/>
              <p:nvPr/>
            </p:nvSpPr>
            <p:spPr>
              <a:xfrm>
                <a:off x="5425892" y="296834"/>
                <a:ext cx="2514962" cy="814456"/>
              </a:xfrm>
              <a:prstGeom prst="rect">
                <a:avLst/>
              </a:prstGeom>
              <a:solidFill>
                <a:srgbClr val="F8F3DE"/>
              </a:solidFill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defRPr sz="3000">
                    <a:solidFill>
                      <a:srgbClr val="0061FE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 rtl="0">
                  <a:defRPr/>
                </a:pPr>
                <a:r>
                  <a:t> </a:t>
                </a:r>
              </a:p>
            </p:txBody>
          </p:sp>
        </p:grpSp>
        <p:pic>
          <p:nvPicPr>
            <p:cNvPr id="709" name="IMG_6869.png" descr="IMG_6869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6941" t="51010" r="47338" b="40521"/>
            <a:stretch>
              <a:fillRect/>
            </a:stretch>
          </p:blipFill>
          <p:spPr>
            <a:xfrm>
              <a:off x="5425791" y="270090"/>
              <a:ext cx="2655222" cy="8678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13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14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5" name="IMG_6869.png" descr="IMG_6869.png"/>
          <p:cNvPicPr>
            <a:picLocks noChangeAspect="1"/>
          </p:cNvPicPr>
          <p:nvPr/>
        </p:nvPicPr>
        <p:blipFill>
          <a:blip r:embed="rId4">
            <a:extLst/>
          </a:blip>
          <a:srcRect l="2087" t="70414" r="17460" b="10672"/>
          <a:stretch>
            <a:fillRect/>
          </a:stretch>
        </p:blipFill>
        <p:spPr>
          <a:xfrm>
            <a:off x="2575949" y="1395262"/>
            <a:ext cx="17415626" cy="2484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IMG_6881.png" descr="IMG_6881.png"/>
          <p:cNvPicPr>
            <a:picLocks noChangeAspect="1"/>
          </p:cNvPicPr>
          <p:nvPr/>
        </p:nvPicPr>
        <p:blipFill>
          <a:blip r:embed="rId5">
            <a:extLst/>
          </a:blip>
          <a:srcRect l="0" t="5266" r="12149" b="50000"/>
          <a:stretch>
            <a:fillRect/>
          </a:stretch>
        </p:blipFill>
        <p:spPr>
          <a:xfrm>
            <a:off x="8761079" y="4050947"/>
            <a:ext cx="8953488" cy="4084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" name="IMG_6869.png" descr="IMG_6869.png"/>
          <p:cNvPicPr>
            <a:picLocks noChangeAspect="1"/>
          </p:cNvPicPr>
          <p:nvPr/>
        </p:nvPicPr>
        <p:blipFill>
          <a:blip r:embed="rId4">
            <a:extLst/>
          </a:blip>
          <a:srcRect l="28299" t="90274" r="17349" b="0"/>
          <a:stretch>
            <a:fillRect/>
          </a:stretch>
        </p:blipFill>
        <p:spPr>
          <a:xfrm>
            <a:off x="7793475" y="8332846"/>
            <a:ext cx="13220341" cy="1435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8" name="IMG_6881.png" descr="IMG_6881.png"/>
          <p:cNvPicPr>
            <a:picLocks noChangeAspect="1"/>
          </p:cNvPicPr>
          <p:nvPr/>
        </p:nvPicPr>
        <p:blipFill>
          <a:blip r:embed="rId5">
            <a:extLst/>
          </a:blip>
          <a:srcRect l="0" t="70325" r="11323" b="4310"/>
          <a:stretch>
            <a:fillRect/>
          </a:stretch>
        </p:blipFill>
        <p:spPr>
          <a:xfrm>
            <a:off x="7033150" y="10261730"/>
            <a:ext cx="10146596" cy="2599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728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720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1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2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3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4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5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6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7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60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729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0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1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2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3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4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5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6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7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8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9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0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1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2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3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4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5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6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7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8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9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0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1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2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3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4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5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6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7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8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9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65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761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2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3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4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767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768" name="ص ٤٣ - ٤٤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٤٣ - ٤٤</a:t>
            </a:r>
          </a:p>
        </p:txBody>
      </p:sp>
      <p:sp>
        <p:nvSpPr>
          <p:cNvPr id="769" name="ج ، و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ج ، و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8" grpId="3"/>
      <p:bldP build="whole" bldLvl="1" animBg="1" rev="0" advAuto="0" spid="767" grpId="1"/>
      <p:bldP build="whole" bldLvl="1" animBg="1" rev="0" advAuto="0" spid="76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تجميع"/>
          <p:cNvGrpSpPr/>
          <p:nvPr/>
        </p:nvGrpSpPr>
        <p:grpSpPr>
          <a:xfrm>
            <a:off x="5379584" y="4818848"/>
            <a:ext cx="11020153" cy="4725589"/>
            <a:chOff x="0" y="0"/>
            <a:chExt cx="11020151" cy="4725587"/>
          </a:xfrm>
        </p:grpSpPr>
        <p:sp>
          <p:nvSpPr>
            <p:cNvPr id="484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    </a:t>
              </a:r>
            </a:p>
          </p:txBody>
        </p:sp>
        <p:sp>
          <p:nvSpPr>
            <p:cNvPr id="485" name="Google Shape;407;p31"/>
            <p:cNvSpPr/>
            <p:nvPr/>
          </p:nvSpPr>
          <p:spPr>
            <a:xfrm rot="5400000">
              <a:off x="10165977" y="3871386"/>
              <a:ext cx="837376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7" name="Google Shape;408;p31"/>
          <p:cNvSpPr txBox="1"/>
          <p:nvPr>
            <p:ph type="title"/>
          </p:nvPr>
        </p:nvSpPr>
        <p:spPr>
          <a:xfrm>
            <a:off x="8457096" y="3326925"/>
            <a:ext cx="6153138" cy="1595625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88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8418996" y="3288825"/>
            <a:ext cx="5626801" cy="2029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IMG_6862.png" descr="IMG_6862.png"/>
          <p:cNvPicPr>
            <a:picLocks noChangeAspect="1"/>
          </p:cNvPicPr>
          <p:nvPr/>
        </p:nvPicPr>
        <p:blipFill>
          <a:blip r:embed="rId3">
            <a:extLst/>
          </a:blip>
          <a:srcRect l="16164" t="39578" r="879" b="8735"/>
          <a:stretch>
            <a:fillRect/>
          </a:stretch>
        </p:blipFill>
        <p:spPr>
          <a:xfrm>
            <a:off x="6033750" y="5834522"/>
            <a:ext cx="9069026" cy="33240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3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90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afterEffect" presetSubtype="0" presetID="32" grpId="3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9" grpId="2"/>
      <p:bldP build="whole" bldLvl="1" animBg="1" rev="0" advAuto="0" spid="533" grpId="3"/>
      <p:bldP build="whole" bldLvl="1" animBg="1" rev="0" advAuto="0" spid="48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40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36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59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41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6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7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3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60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G_6865.png" descr="IMG_6865.png"/>
          <p:cNvPicPr>
            <a:picLocks noChangeAspect="1"/>
          </p:cNvPicPr>
          <p:nvPr/>
        </p:nvPicPr>
        <p:blipFill>
          <a:blip r:embed="rId3">
            <a:extLst/>
          </a:blip>
          <a:srcRect l="37058" t="9514" r="2696" b="78980"/>
          <a:stretch>
            <a:fillRect/>
          </a:stretch>
        </p:blipFill>
        <p:spPr>
          <a:xfrm>
            <a:off x="7225300" y="1346330"/>
            <a:ext cx="11527757" cy="1714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IMG_6865.png" descr="IMG_6865.png"/>
          <p:cNvPicPr>
            <a:picLocks noChangeAspect="1"/>
          </p:cNvPicPr>
          <p:nvPr/>
        </p:nvPicPr>
        <p:blipFill>
          <a:blip r:embed="rId3">
            <a:extLst/>
          </a:blip>
          <a:srcRect l="44463" t="21935" r="9911" b="67307"/>
          <a:stretch>
            <a:fillRect/>
          </a:stretch>
        </p:blipFill>
        <p:spPr>
          <a:xfrm>
            <a:off x="10982354" y="3404737"/>
            <a:ext cx="6571104" cy="1206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IMG_6865.png" descr="IMG_6865.png"/>
          <p:cNvPicPr>
            <a:picLocks noChangeAspect="1"/>
          </p:cNvPicPr>
          <p:nvPr/>
        </p:nvPicPr>
        <p:blipFill>
          <a:blip r:embed="rId3">
            <a:extLst/>
          </a:blip>
          <a:srcRect l="20220" t="34411" r="18293" b="33541"/>
          <a:stretch>
            <a:fillRect/>
          </a:stretch>
        </p:blipFill>
        <p:spPr>
          <a:xfrm>
            <a:off x="13825464" y="4884421"/>
            <a:ext cx="8042887" cy="326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IMG_6865.png" descr="IMG_6865.png"/>
          <p:cNvPicPr>
            <a:picLocks noChangeAspect="1"/>
          </p:cNvPicPr>
          <p:nvPr/>
        </p:nvPicPr>
        <p:blipFill>
          <a:blip r:embed="rId3">
            <a:extLst/>
          </a:blip>
          <a:srcRect l="17049" t="67953" r="17049" b="0"/>
          <a:stretch>
            <a:fillRect/>
          </a:stretch>
        </p:blipFill>
        <p:spPr>
          <a:xfrm>
            <a:off x="2517174" y="4801108"/>
            <a:ext cx="8465260" cy="3206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IMG_6866.png" descr="IMG_6866.png"/>
          <p:cNvPicPr>
            <a:picLocks noChangeAspect="1"/>
          </p:cNvPicPr>
          <p:nvPr/>
        </p:nvPicPr>
        <p:blipFill>
          <a:blip r:embed="rId4">
            <a:extLst/>
          </a:blip>
          <a:srcRect l="12517" t="0" r="13619" b="50000"/>
          <a:stretch>
            <a:fillRect/>
          </a:stretch>
        </p:blipFill>
        <p:spPr>
          <a:xfrm>
            <a:off x="5988442" y="7430673"/>
            <a:ext cx="11298752" cy="4239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6" name="IMG_6866.png" descr="IMG_6866.png"/>
          <p:cNvPicPr>
            <a:picLocks noChangeAspect="1"/>
          </p:cNvPicPr>
          <p:nvPr/>
        </p:nvPicPr>
        <p:blipFill>
          <a:blip r:embed="rId4">
            <a:extLst/>
          </a:blip>
          <a:srcRect l="21913" t="50000" r="7446" b="37130"/>
          <a:stretch>
            <a:fillRect/>
          </a:stretch>
        </p:blipFill>
        <p:spPr>
          <a:xfrm>
            <a:off x="5446906" y="11522189"/>
            <a:ext cx="11636502" cy="1175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pic>
        <p:nvPicPr>
          <p:cNvPr id="569" name="IMG_6291.png" descr="IMG_6291.png"/>
          <p:cNvPicPr>
            <a:picLocks noChangeAspect="1"/>
          </p:cNvPicPr>
          <p:nvPr/>
        </p:nvPicPr>
        <p:blipFill>
          <a:blip r:embed="rId2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8" t="14478" r="12753" b="14545"/>
          <a:stretch>
            <a:fillRect/>
          </a:stretch>
        </p:blipFill>
        <p:spPr>
          <a:xfrm>
            <a:off x="12106350" y="3176081"/>
            <a:ext cx="812849" cy="808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5" y="1"/>
                </a:moveTo>
                <a:cubicBezTo>
                  <a:pt x="7300" y="-34"/>
                  <a:pt x="4768" y="1057"/>
                  <a:pt x="2846" y="3180"/>
                </a:cubicBezTo>
                <a:cubicBezTo>
                  <a:pt x="-1849" y="8364"/>
                  <a:pt x="-549" y="17294"/>
                  <a:pt x="5372" y="20531"/>
                </a:cubicBezTo>
                <a:cubicBezTo>
                  <a:pt x="6684" y="21248"/>
                  <a:pt x="8370" y="21566"/>
                  <a:pt x="10059" y="21513"/>
                </a:cubicBezTo>
                <a:cubicBezTo>
                  <a:pt x="11748" y="21460"/>
                  <a:pt x="13439" y="21035"/>
                  <a:pt x="14765" y="20235"/>
                </a:cubicBezTo>
                <a:cubicBezTo>
                  <a:pt x="18073" y="18242"/>
                  <a:pt x="19725" y="14552"/>
                  <a:pt x="19751" y="10868"/>
                </a:cubicBezTo>
                <a:lnTo>
                  <a:pt x="19751" y="10509"/>
                </a:lnTo>
                <a:cubicBezTo>
                  <a:pt x="19670" y="6812"/>
                  <a:pt x="17947" y="3177"/>
                  <a:pt x="14592" y="1300"/>
                </a:cubicBezTo>
                <a:cubicBezTo>
                  <a:pt x="13079" y="453"/>
                  <a:pt x="11483" y="22"/>
                  <a:pt x="991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71" name="IMG_6866.png" descr="IMG_6866.png"/>
          <p:cNvPicPr>
            <a:picLocks noChangeAspect="1"/>
          </p:cNvPicPr>
          <p:nvPr/>
        </p:nvPicPr>
        <p:blipFill>
          <a:blip r:embed="rId5">
            <a:extLst/>
          </a:blip>
          <a:srcRect l="36802" t="76572" r="8818" b="13531"/>
          <a:stretch>
            <a:fillRect/>
          </a:stretch>
        </p:blipFill>
        <p:spPr>
          <a:xfrm>
            <a:off x="6571767" y="1271203"/>
            <a:ext cx="12813576" cy="1292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IMG_6866.png" descr="IMG_6866.png"/>
          <p:cNvPicPr>
            <a:picLocks noChangeAspect="1"/>
          </p:cNvPicPr>
          <p:nvPr/>
        </p:nvPicPr>
        <p:blipFill>
          <a:blip r:embed="rId5">
            <a:extLst/>
          </a:blip>
          <a:srcRect l="48179" t="87249" r="9889" b="1656"/>
          <a:stretch>
            <a:fillRect/>
          </a:stretch>
        </p:blipFill>
        <p:spPr>
          <a:xfrm>
            <a:off x="5258990" y="2563824"/>
            <a:ext cx="13866130" cy="2033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575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383213"/>
            <a:ext cx="721519" cy="721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7" y="8522"/>
                </a:cubicBezTo>
                <a:lnTo>
                  <a:pt x="8977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7" y="4016"/>
                </a:cubicBezTo>
                <a:lnTo>
                  <a:pt x="8977" y="1883"/>
                </a:lnTo>
                <a:cubicBezTo>
                  <a:pt x="8977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576" name="IMG_6291.png" descr="IMG_6291.png"/>
          <p:cNvPicPr>
            <a:picLocks noChangeAspect="1"/>
          </p:cNvPicPr>
          <p:nvPr/>
        </p:nvPicPr>
        <p:blipFill>
          <a:blip r:embed="rId3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IMG_6872.png" descr="IMG_6872.png"/>
          <p:cNvPicPr>
            <a:picLocks noChangeAspect="1"/>
          </p:cNvPicPr>
          <p:nvPr/>
        </p:nvPicPr>
        <p:blipFill>
          <a:blip r:embed="rId4">
            <a:extLst/>
          </a:blip>
          <a:srcRect l="0" t="0" r="2788" b="50000"/>
          <a:stretch>
            <a:fillRect/>
          </a:stretch>
        </p:blipFill>
        <p:spPr>
          <a:xfrm>
            <a:off x="4275695" y="1501775"/>
            <a:ext cx="14772477" cy="5356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8" name="IMG_6872.png" descr="IMG_6872.png"/>
          <p:cNvPicPr>
            <a:picLocks noChangeAspect="1"/>
          </p:cNvPicPr>
          <p:nvPr/>
        </p:nvPicPr>
        <p:blipFill>
          <a:blip r:embed="rId4">
            <a:extLst/>
          </a:blip>
          <a:srcRect l="0" t="48826" r="7013" b="0"/>
          <a:stretch>
            <a:fillRect/>
          </a:stretch>
        </p:blipFill>
        <p:spPr>
          <a:xfrm>
            <a:off x="4216402" y="6989681"/>
            <a:ext cx="14831916" cy="5754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pic>
        <p:nvPicPr>
          <p:cNvPr id="581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IMG_6867.png" descr="IMG_6867.png"/>
          <p:cNvPicPr>
            <a:picLocks noChangeAspect="1"/>
          </p:cNvPicPr>
          <p:nvPr/>
        </p:nvPicPr>
        <p:blipFill>
          <a:blip r:embed="rId3">
            <a:extLst/>
          </a:blip>
          <a:srcRect l="0" t="36144" r="4484" b="8299"/>
          <a:stretch>
            <a:fillRect/>
          </a:stretch>
        </p:blipFill>
        <p:spPr>
          <a:xfrm>
            <a:off x="2084742" y="1351443"/>
            <a:ext cx="18298505" cy="262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IMG_3212.jpeg" descr="IMG_3212.jpeg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10807" t="14478" r="12737" b="14570"/>
          <a:stretch>
            <a:fillRect/>
          </a:stretch>
        </p:blipFill>
        <p:spPr>
          <a:xfrm>
            <a:off x="11233901" y="2939108"/>
            <a:ext cx="755706" cy="75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7" h="21537" fill="norm" stroke="1" extrusionOk="0">
                <a:moveTo>
                  <a:pt x="9915" y="1"/>
                </a:moveTo>
                <a:cubicBezTo>
                  <a:pt x="7302" y="-34"/>
                  <a:pt x="4764" y="1061"/>
                  <a:pt x="2843" y="3186"/>
                </a:cubicBezTo>
                <a:cubicBezTo>
                  <a:pt x="-1850" y="8377"/>
                  <a:pt x="-545" y="17316"/>
                  <a:pt x="5373" y="20556"/>
                </a:cubicBezTo>
                <a:cubicBezTo>
                  <a:pt x="6649" y="21254"/>
                  <a:pt x="8284" y="21566"/>
                  <a:pt x="9926" y="21534"/>
                </a:cubicBezTo>
                <a:lnTo>
                  <a:pt x="10144" y="21534"/>
                </a:lnTo>
                <a:cubicBezTo>
                  <a:pt x="11804" y="21470"/>
                  <a:pt x="13454" y="21048"/>
                  <a:pt x="14758" y="20260"/>
                </a:cubicBezTo>
                <a:cubicBezTo>
                  <a:pt x="18094" y="18247"/>
                  <a:pt x="19750" y="14506"/>
                  <a:pt x="19747" y="10785"/>
                </a:cubicBezTo>
                <a:lnTo>
                  <a:pt x="19747" y="10603"/>
                </a:lnTo>
                <a:cubicBezTo>
                  <a:pt x="19689" y="6875"/>
                  <a:pt x="17971" y="3190"/>
                  <a:pt x="14593" y="1298"/>
                </a:cubicBezTo>
                <a:cubicBezTo>
                  <a:pt x="13080" y="450"/>
                  <a:pt x="11483" y="22"/>
                  <a:pt x="9915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1" grpId="1"/>
      <p:bldP build="whole" bldLvl="1" animBg="1" rev="0" advAuto="0" spid="58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586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587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IMG_6867.png" descr="IMG_6867.png"/>
          <p:cNvPicPr>
            <a:picLocks noChangeAspect="1"/>
          </p:cNvPicPr>
          <p:nvPr/>
        </p:nvPicPr>
        <p:blipFill>
          <a:blip r:embed="rId4">
            <a:extLst/>
          </a:blip>
          <a:srcRect l="0" t="36144" r="4484" b="8299"/>
          <a:stretch>
            <a:fillRect/>
          </a:stretch>
        </p:blipFill>
        <p:spPr>
          <a:xfrm>
            <a:off x="2084742" y="1351443"/>
            <a:ext cx="18298506" cy="262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G_6879.png" descr="IMG_6879.png"/>
          <p:cNvPicPr>
            <a:picLocks noChangeAspect="1"/>
          </p:cNvPicPr>
          <p:nvPr/>
        </p:nvPicPr>
        <p:blipFill>
          <a:blip r:embed="rId5">
            <a:extLst/>
          </a:blip>
          <a:srcRect l="5820" t="7160" r="8730" b="7160"/>
          <a:stretch>
            <a:fillRect/>
          </a:stretch>
        </p:blipFill>
        <p:spPr>
          <a:xfrm>
            <a:off x="2483272" y="4470232"/>
            <a:ext cx="19203577" cy="6608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96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92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5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97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6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G_6868.png" descr="IMG_6868.png"/>
          <p:cNvPicPr>
            <a:picLocks noChangeAspect="1"/>
          </p:cNvPicPr>
          <p:nvPr/>
        </p:nvPicPr>
        <p:blipFill>
          <a:blip r:embed="rId3">
            <a:extLst/>
          </a:blip>
          <a:srcRect l="19462" t="0" r="26485" b="92078"/>
          <a:stretch>
            <a:fillRect/>
          </a:stretch>
        </p:blipFill>
        <p:spPr>
          <a:xfrm>
            <a:off x="5064521" y="1363727"/>
            <a:ext cx="14254903" cy="1427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IMG_6868.png" descr="IMG_6868.png"/>
          <p:cNvPicPr>
            <a:picLocks noChangeAspect="1"/>
          </p:cNvPicPr>
          <p:nvPr/>
        </p:nvPicPr>
        <p:blipFill>
          <a:blip r:embed="rId3">
            <a:extLst/>
          </a:blip>
          <a:srcRect l="38653" t="7137" r="31269" b="85799"/>
          <a:stretch>
            <a:fillRect/>
          </a:stretch>
        </p:blipFill>
        <p:spPr>
          <a:xfrm>
            <a:off x="11262543" y="3416096"/>
            <a:ext cx="7490526" cy="1202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IMG_6868.png" descr="IMG_6868.png"/>
          <p:cNvPicPr>
            <a:picLocks noChangeAspect="1"/>
          </p:cNvPicPr>
          <p:nvPr/>
        </p:nvPicPr>
        <p:blipFill>
          <a:blip r:embed="rId3">
            <a:extLst/>
          </a:blip>
          <a:srcRect l="28371" t="14413" r="37882" b="63406"/>
          <a:stretch>
            <a:fillRect/>
          </a:stretch>
        </p:blipFill>
        <p:spPr>
          <a:xfrm>
            <a:off x="14873709" y="4737692"/>
            <a:ext cx="7468420" cy="335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IMG_6868.png" descr="IMG_6868.png"/>
          <p:cNvPicPr>
            <a:picLocks noChangeAspect="1"/>
          </p:cNvPicPr>
          <p:nvPr/>
        </p:nvPicPr>
        <p:blipFill>
          <a:blip r:embed="rId3">
            <a:extLst/>
          </a:blip>
          <a:srcRect l="24743" t="37667" r="35487" b="40400"/>
          <a:stretch>
            <a:fillRect/>
          </a:stretch>
        </p:blipFill>
        <p:spPr>
          <a:xfrm>
            <a:off x="6613922" y="4792663"/>
            <a:ext cx="8394096" cy="3163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IMG_6868.png" descr="IMG_6868.png"/>
          <p:cNvPicPr>
            <a:picLocks noChangeAspect="1"/>
          </p:cNvPicPr>
          <p:nvPr/>
        </p:nvPicPr>
        <p:blipFill>
          <a:blip r:embed="rId3">
            <a:extLst/>
          </a:blip>
          <a:srcRect l="25299" t="60690" r="35834" b="11550"/>
          <a:stretch>
            <a:fillRect/>
          </a:stretch>
        </p:blipFill>
        <p:spPr>
          <a:xfrm>
            <a:off x="9864241" y="7862280"/>
            <a:ext cx="8478248" cy="4138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IMG_6868.png" descr="IMG_6868.png"/>
          <p:cNvPicPr>
            <a:picLocks noChangeAspect="1"/>
          </p:cNvPicPr>
          <p:nvPr/>
        </p:nvPicPr>
        <p:blipFill>
          <a:blip r:embed="rId3">
            <a:extLst/>
          </a:blip>
          <a:srcRect l="7229" t="90836" r="31919" b="1351"/>
          <a:stretch>
            <a:fillRect/>
          </a:stretch>
        </p:blipFill>
        <p:spPr>
          <a:xfrm>
            <a:off x="4507056" y="11669105"/>
            <a:ext cx="12144889" cy="1065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IMG_6868.png" descr="IMG_6868.png"/>
          <p:cNvPicPr>
            <a:picLocks noChangeAspect="1"/>
          </p:cNvPicPr>
          <p:nvPr/>
        </p:nvPicPr>
        <p:blipFill>
          <a:blip r:embed="rId3">
            <a:extLst/>
          </a:blip>
          <a:srcRect l="70836" t="63334" r="3489" b="3555"/>
          <a:stretch>
            <a:fillRect/>
          </a:stretch>
        </p:blipFill>
        <p:spPr>
          <a:xfrm>
            <a:off x="774784" y="3416096"/>
            <a:ext cx="5360153" cy="47236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pic>
        <p:nvPicPr>
          <p:cNvPr id="626" name="IMG_6291.png" descr="IMG_6291.png"/>
          <p:cNvPicPr>
            <a:picLocks noChangeAspect="1"/>
          </p:cNvPicPr>
          <p:nvPr/>
        </p:nvPicPr>
        <p:blipFill>
          <a:blip r:embed="rId2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24" t="14478" r="12749" b="14535"/>
          <a:stretch>
            <a:fillRect/>
          </a:stretch>
        </p:blipFill>
        <p:spPr>
          <a:xfrm>
            <a:off x="12106305" y="3758238"/>
            <a:ext cx="902349" cy="897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8" y="1"/>
                </a:moveTo>
                <a:cubicBezTo>
                  <a:pt x="7303" y="-34"/>
                  <a:pt x="4769" y="1055"/>
                  <a:pt x="2846" y="3177"/>
                </a:cubicBezTo>
                <a:cubicBezTo>
                  <a:pt x="-1849" y="8361"/>
                  <a:pt x="-548" y="17288"/>
                  <a:pt x="5374" y="20524"/>
                </a:cubicBezTo>
                <a:cubicBezTo>
                  <a:pt x="6686" y="21241"/>
                  <a:pt x="8367" y="21566"/>
                  <a:pt x="10057" y="21513"/>
                </a:cubicBezTo>
                <a:cubicBezTo>
                  <a:pt x="11746" y="21460"/>
                  <a:pt x="13438" y="21029"/>
                  <a:pt x="14765" y="20229"/>
                </a:cubicBezTo>
                <a:cubicBezTo>
                  <a:pt x="18082" y="18231"/>
                  <a:pt x="19734" y="14536"/>
                  <a:pt x="19751" y="10843"/>
                </a:cubicBezTo>
                <a:lnTo>
                  <a:pt x="19751" y="10529"/>
                </a:lnTo>
                <a:cubicBezTo>
                  <a:pt x="19675" y="6827"/>
                  <a:pt x="17952" y="3174"/>
                  <a:pt x="14591" y="1294"/>
                </a:cubicBezTo>
                <a:cubicBezTo>
                  <a:pt x="13078" y="448"/>
                  <a:pt x="11486" y="22"/>
                  <a:pt x="9918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28" name="IMG_6869.png" descr="IMG_6869.png"/>
          <p:cNvPicPr>
            <a:picLocks noChangeAspect="1"/>
          </p:cNvPicPr>
          <p:nvPr/>
        </p:nvPicPr>
        <p:blipFill>
          <a:blip r:embed="rId5">
            <a:extLst/>
          </a:blip>
          <a:srcRect l="7799" t="11662" r="21148" b="77110"/>
          <a:stretch>
            <a:fillRect/>
          </a:stretch>
        </p:blipFill>
        <p:spPr>
          <a:xfrm>
            <a:off x="2504286" y="1028126"/>
            <a:ext cx="16351974" cy="1567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IMG_6869.png" descr="IMG_6869.png"/>
          <p:cNvPicPr>
            <a:picLocks noChangeAspect="1"/>
          </p:cNvPicPr>
          <p:nvPr/>
        </p:nvPicPr>
        <p:blipFill>
          <a:blip r:embed="rId5">
            <a:extLst/>
          </a:blip>
          <a:srcRect l="39182" t="23198" r="21316" b="65575"/>
          <a:stretch>
            <a:fillRect/>
          </a:stretch>
        </p:blipFill>
        <p:spPr>
          <a:xfrm>
            <a:off x="5903714" y="3167506"/>
            <a:ext cx="12576382" cy="2168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