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92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90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13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1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16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74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63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5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6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7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8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9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0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1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2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3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75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57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22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9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35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6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40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9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58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91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3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93;p11"/>
          <p:cNvSpPr/>
          <p:nvPr/>
        </p:nvSpPr>
        <p:spPr>
          <a:xfrm flipH="1">
            <a:off x="18720133" y="4010186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6" name="Google Shape;94;p11"/>
          <p:cNvSpPr/>
          <p:nvPr/>
        </p:nvSpPr>
        <p:spPr>
          <a:xfrm flipH="1">
            <a:off x="3058399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7" name="Google Shape;95;p11"/>
          <p:cNvSpPr/>
          <p:nvPr/>
        </p:nvSpPr>
        <p:spPr>
          <a:xfrm flipH="1">
            <a:off x="10886339" y="4010186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8" name="Google Shape;96;p11"/>
          <p:cNvSpPr/>
          <p:nvPr/>
        </p:nvSpPr>
        <p:spPr>
          <a:xfrm flipH="1">
            <a:off x="16696132" y="7109431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9" name="Google Shape;97;p11"/>
          <p:cNvSpPr/>
          <p:nvPr/>
        </p:nvSpPr>
        <p:spPr>
          <a:xfrm flipH="1">
            <a:off x="1034399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0" name="Google Shape;98;p11"/>
          <p:cNvSpPr/>
          <p:nvPr/>
        </p:nvSpPr>
        <p:spPr>
          <a:xfrm flipH="1">
            <a:off x="8862338" y="7109431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1" name="Google Shape;99;p11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2" name="Google Shape;100;p11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3" name="مستوى النص الأول…"/>
          <p:cNvSpPr txBox="1"/>
          <p:nvPr>
            <p:ph type="body" sz="quarter" idx="1"/>
          </p:nvPr>
        </p:nvSpPr>
        <p:spPr>
          <a:xfrm>
            <a:off x="1401199" y="9484666"/>
            <a:ext cx="5874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09;p12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13" name="Google Shape;110;p12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22" name="Google Shape;111;p12"/>
          <p:cNvGrpSpPr/>
          <p:nvPr/>
        </p:nvGrpSpPr>
        <p:grpSpPr>
          <a:xfrm>
            <a:off x="22531727" y="10111397"/>
            <a:ext cx="497137" cy="576361"/>
            <a:chOff x="0" y="0"/>
            <a:chExt cx="497136" cy="576360"/>
          </a:xfrm>
        </p:grpSpPr>
        <p:sp>
          <p:nvSpPr>
            <p:cNvPr id="314" name="Google Shape;112;p12"/>
            <p:cNvSpPr/>
            <p:nvPr/>
          </p:nvSpPr>
          <p:spPr>
            <a:xfrm>
              <a:off x="0" y="47280"/>
              <a:ext cx="476922" cy="5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6699" y="0"/>
                  </a:moveTo>
                  <a:cubicBezTo>
                    <a:pt x="6452" y="0"/>
                    <a:pt x="6206" y="48"/>
                    <a:pt x="5960" y="157"/>
                  </a:cubicBezTo>
                  <a:cubicBezTo>
                    <a:pt x="2064" y="1828"/>
                    <a:pt x="3636" y="5386"/>
                    <a:pt x="3567" y="5821"/>
                  </a:cubicBezTo>
                  <a:cubicBezTo>
                    <a:pt x="3504" y="6249"/>
                    <a:pt x="719" y="6044"/>
                    <a:pt x="100" y="8101"/>
                  </a:cubicBezTo>
                  <a:cubicBezTo>
                    <a:pt x="-525" y="10146"/>
                    <a:pt x="1976" y="11605"/>
                    <a:pt x="1995" y="11997"/>
                  </a:cubicBezTo>
                  <a:cubicBezTo>
                    <a:pt x="2039" y="12407"/>
                    <a:pt x="-935" y="15562"/>
                    <a:pt x="4924" y="19760"/>
                  </a:cubicBezTo>
                  <a:cubicBezTo>
                    <a:pt x="6837" y="21136"/>
                    <a:pt x="8492" y="21600"/>
                    <a:pt x="9856" y="21600"/>
                  </a:cubicBezTo>
                  <a:cubicBezTo>
                    <a:pt x="11762" y="21600"/>
                    <a:pt x="13107" y="20695"/>
                    <a:pt x="13783" y="20110"/>
                  </a:cubicBezTo>
                  <a:cubicBezTo>
                    <a:pt x="14130" y="19796"/>
                    <a:pt x="14540" y="19591"/>
                    <a:pt x="14995" y="19471"/>
                  </a:cubicBezTo>
                  <a:cubicBezTo>
                    <a:pt x="19213" y="18319"/>
                    <a:pt x="20665" y="12920"/>
                    <a:pt x="20337" y="9524"/>
                  </a:cubicBezTo>
                  <a:cubicBezTo>
                    <a:pt x="19989" y="5923"/>
                    <a:pt x="17451" y="6478"/>
                    <a:pt x="16952" y="6152"/>
                  </a:cubicBezTo>
                  <a:cubicBezTo>
                    <a:pt x="16460" y="5839"/>
                    <a:pt x="17148" y="3390"/>
                    <a:pt x="15380" y="2383"/>
                  </a:cubicBezTo>
                  <a:cubicBezTo>
                    <a:pt x="14995" y="2165"/>
                    <a:pt x="14597" y="2081"/>
                    <a:pt x="14200" y="2081"/>
                  </a:cubicBezTo>
                  <a:cubicBezTo>
                    <a:pt x="12994" y="2081"/>
                    <a:pt x="11807" y="2847"/>
                    <a:pt x="11093" y="2847"/>
                  </a:cubicBezTo>
                  <a:cubicBezTo>
                    <a:pt x="10967" y="2847"/>
                    <a:pt x="10859" y="2823"/>
                    <a:pt x="10765" y="2769"/>
                  </a:cubicBezTo>
                  <a:cubicBezTo>
                    <a:pt x="10032" y="2395"/>
                    <a:pt x="8429" y="0"/>
                    <a:pt x="6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113;p12"/>
            <p:cNvSpPr/>
            <p:nvPr/>
          </p:nvSpPr>
          <p:spPr>
            <a:xfrm>
              <a:off x="157189" y="83478"/>
              <a:ext cx="166364" cy="4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1" y="1833"/>
                    <a:pt x="3472" y="3634"/>
                    <a:pt x="5237" y="5443"/>
                  </a:cubicBezTo>
                  <a:cubicBezTo>
                    <a:pt x="7079" y="7221"/>
                    <a:pt x="8901" y="9030"/>
                    <a:pt x="10723" y="10816"/>
                  </a:cubicBezTo>
                  <a:lnTo>
                    <a:pt x="16363" y="16180"/>
                  </a:lnTo>
                  <a:cubicBezTo>
                    <a:pt x="17284" y="17065"/>
                    <a:pt x="18205" y="17958"/>
                    <a:pt x="19106" y="18874"/>
                  </a:cubicBezTo>
                  <a:cubicBezTo>
                    <a:pt x="20027" y="19767"/>
                    <a:pt x="21005" y="20652"/>
                    <a:pt x="21600" y="21600"/>
                  </a:cubicBezTo>
                  <a:cubicBezTo>
                    <a:pt x="20756" y="19656"/>
                    <a:pt x="18914" y="17847"/>
                    <a:pt x="17284" y="16014"/>
                  </a:cubicBezTo>
                  <a:cubicBezTo>
                    <a:pt x="15577" y="14213"/>
                    <a:pt x="13754" y="12396"/>
                    <a:pt x="11913" y="10618"/>
                  </a:cubicBezTo>
                  <a:cubicBezTo>
                    <a:pt x="10071" y="8809"/>
                    <a:pt x="8191" y="7031"/>
                    <a:pt x="6139" y="5278"/>
                  </a:cubicBezTo>
                  <a:cubicBezTo>
                    <a:pt x="4182" y="3500"/>
                    <a:pt x="2148" y="1754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" name="Google Shape;114;p12"/>
            <p:cNvSpPr/>
            <p:nvPr/>
          </p:nvSpPr>
          <p:spPr>
            <a:xfrm>
              <a:off x="140050" y="314856"/>
              <a:ext cx="249694" cy="1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84" y="3316"/>
                    <a:pt x="19108" y="6726"/>
                    <a:pt x="17881" y="10113"/>
                  </a:cubicBezTo>
                  <a:cubicBezTo>
                    <a:pt x="16756" y="13287"/>
                    <a:pt x="15618" y="16603"/>
                    <a:pt x="14532" y="19942"/>
                  </a:cubicBezTo>
                  <a:cubicBezTo>
                    <a:pt x="12129" y="19634"/>
                    <a:pt x="9778" y="19397"/>
                    <a:pt x="7362" y="19255"/>
                  </a:cubicBezTo>
                  <a:lnTo>
                    <a:pt x="3655" y="19089"/>
                  </a:lnTo>
                  <a:cubicBezTo>
                    <a:pt x="3131" y="19089"/>
                    <a:pt x="2595" y="19066"/>
                    <a:pt x="2071" y="19066"/>
                  </a:cubicBezTo>
                  <a:cubicBezTo>
                    <a:pt x="1380" y="19066"/>
                    <a:pt x="690" y="19113"/>
                    <a:pt x="0" y="19255"/>
                  </a:cubicBezTo>
                  <a:cubicBezTo>
                    <a:pt x="1214" y="19326"/>
                    <a:pt x="2428" y="19658"/>
                    <a:pt x="3655" y="19895"/>
                  </a:cubicBezTo>
                  <a:lnTo>
                    <a:pt x="7324" y="20558"/>
                  </a:lnTo>
                  <a:cubicBezTo>
                    <a:pt x="9816" y="20937"/>
                    <a:pt x="12257" y="21268"/>
                    <a:pt x="14737" y="21529"/>
                  </a:cubicBezTo>
                  <a:lnTo>
                    <a:pt x="14954" y="21600"/>
                  </a:lnTo>
                  <a:lnTo>
                    <a:pt x="15094" y="21197"/>
                  </a:lnTo>
                  <a:cubicBezTo>
                    <a:pt x="16219" y="17716"/>
                    <a:pt x="17357" y="14234"/>
                    <a:pt x="18405" y="10682"/>
                  </a:cubicBezTo>
                  <a:cubicBezTo>
                    <a:pt x="19504" y="7200"/>
                    <a:pt x="20590" y="3647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115;p12"/>
            <p:cNvSpPr/>
            <p:nvPr/>
          </p:nvSpPr>
          <p:spPr>
            <a:xfrm>
              <a:off x="107248" y="170650"/>
              <a:ext cx="196208" cy="13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9" y="3250"/>
                    <a:pt x="19307" y="6671"/>
                    <a:pt x="18266" y="10018"/>
                  </a:cubicBezTo>
                  <a:cubicBezTo>
                    <a:pt x="17225" y="13195"/>
                    <a:pt x="16281" y="16420"/>
                    <a:pt x="15338" y="19621"/>
                  </a:cubicBezTo>
                  <a:cubicBezTo>
                    <a:pt x="12898" y="18448"/>
                    <a:pt x="10442" y="17275"/>
                    <a:pt x="7937" y="16273"/>
                  </a:cubicBezTo>
                  <a:lnTo>
                    <a:pt x="3985" y="14612"/>
                  </a:lnTo>
                  <a:lnTo>
                    <a:pt x="0" y="13024"/>
                  </a:lnTo>
                  <a:cubicBezTo>
                    <a:pt x="1269" y="13928"/>
                    <a:pt x="2554" y="14612"/>
                    <a:pt x="3822" y="15345"/>
                  </a:cubicBezTo>
                  <a:lnTo>
                    <a:pt x="7710" y="17519"/>
                  </a:lnTo>
                  <a:cubicBezTo>
                    <a:pt x="10263" y="18839"/>
                    <a:pt x="12882" y="20183"/>
                    <a:pt x="15484" y="21429"/>
                  </a:cubicBezTo>
                  <a:lnTo>
                    <a:pt x="15989" y="21600"/>
                  </a:lnTo>
                  <a:lnTo>
                    <a:pt x="16151" y="20916"/>
                  </a:lnTo>
                  <a:cubicBezTo>
                    <a:pt x="17160" y="17519"/>
                    <a:pt x="18103" y="14025"/>
                    <a:pt x="18981" y="10507"/>
                  </a:cubicBezTo>
                  <a:cubicBezTo>
                    <a:pt x="19925" y="7013"/>
                    <a:pt x="20819" y="351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116;p12"/>
            <p:cNvSpPr/>
            <p:nvPr/>
          </p:nvSpPr>
          <p:spPr>
            <a:xfrm>
              <a:off x="20093" y="0"/>
              <a:ext cx="477044" cy="52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6711" y="0"/>
                  </a:moveTo>
                  <a:cubicBezTo>
                    <a:pt x="6470" y="0"/>
                    <a:pt x="6230" y="48"/>
                    <a:pt x="5990" y="151"/>
                  </a:cubicBezTo>
                  <a:cubicBezTo>
                    <a:pt x="2066" y="1822"/>
                    <a:pt x="3639" y="5382"/>
                    <a:pt x="3595" y="5816"/>
                  </a:cubicBezTo>
                  <a:cubicBezTo>
                    <a:pt x="3532" y="6251"/>
                    <a:pt x="726" y="6064"/>
                    <a:pt x="100" y="8103"/>
                  </a:cubicBezTo>
                  <a:cubicBezTo>
                    <a:pt x="-525" y="10160"/>
                    <a:pt x="1977" y="11602"/>
                    <a:pt x="2022" y="12013"/>
                  </a:cubicBezTo>
                  <a:cubicBezTo>
                    <a:pt x="2041" y="12411"/>
                    <a:pt x="-917" y="15554"/>
                    <a:pt x="4935" y="19760"/>
                  </a:cubicBezTo>
                  <a:cubicBezTo>
                    <a:pt x="6843" y="21135"/>
                    <a:pt x="8505" y="21600"/>
                    <a:pt x="9870" y="21600"/>
                  </a:cubicBezTo>
                  <a:cubicBezTo>
                    <a:pt x="11779" y="21600"/>
                    <a:pt x="13119" y="20695"/>
                    <a:pt x="13801" y="20110"/>
                  </a:cubicBezTo>
                  <a:cubicBezTo>
                    <a:pt x="14149" y="19820"/>
                    <a:pt x="14553" y="19597"/>
                    <a:pt x="15008" y="19470"/>
                  </a:cubicBezTo>
                  <a:cubicBezTo>
                    <a:pt x="19255" y="18342"/>
                    <a:pt x="20683" y="12924"/>
                    <a:pt x="20361" y="9521"/>
                  </a:cubicBezTo>
                  <a:cubicBezTo>
                    <a:pt x="20013" y="5937"/>
                    <a:pt x="17492" y="6474"/>
                    <a:pt x="16973" y="6166"/>
                  </a:cubicBezTo>
                  <a:cubicBezTo>
                    <a:pt x="16474" y="5834"/>
                    <a:pt x="17163" y="3409"/>
                    <a:pt x="15394" y="2401"/>
                  </a:cubicBezTo>
                  <a:cubicBezTo>
                    <a:pt x="15008" y="2172"/>
                    <a:pt x="14604" y="2094"/>
                    <a:pt x="14206" y="2094"/>
                  </a:cubicBezTo>
                  <a:cubicBezTo>
                    <a:pt x="12999" y="2094"/>
                    <a:pt x="11829" y="2860"/>
                    <a:pt x="11103" y="2860"/>
                  </a:cubicBezTo>
                  <a:cubicBezTo>
                    <a:pt x="10983" y="2860"/>
                    <a:pt x="10875" y="2842"/>
                    <a:pt x="10780" y="2787"/>
                  </a:cubicBezTo>
                  <a:cubicBezTo>
                    <a:pt x="10041" y="2389"/>
                    <a:pt x="8436" y="0"/>
                    <a:pt x="671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Google Shape;117;p12"/>
            <p:cNvSpPr/>
            <p:nvPr/>
          </p:nvSpPr>
          <p:spPr>
            <a:xfrm>
              <a:off x="177282" y="36494"/>
              <a:ext cx="166365" cy="40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803"/>
                    <a:pt x="3472" y="3622"/>
                    <a:pt x="5314" y="5426"/>
                  </a:cubicBezTo>
                  <a:cubicBezTo>
                    <a:pt x="7079" y="7237"/>
                    <a:pt x="8901" y="9016"/>
                    <a:pt x="10819" y="10828"/>
                  </a:cubicBezTo>
                  <a:lnTo>
                    <a:pt x="16382" y="16174"/>
                  </a:lnTo>
                  <a:cubicBezTo>
                    <a:pt x="17361" y="17068"/>
                    <a:pt x="18281" y="17978"/>
                    <a:pt x="19183" y="18871"/>
                  </a:cubicBezTo>
                  <a:cubicBezTo>
                    <a:pt x="20027" y="19765"/>
                    <a:pt x="21025" y="20659"/>
                    <a:pt x="21600" y="21600"/>
                  </a:cubicBezTo>
                  <a:cubicBezTo>
                    <a:pt x="20756" y="19686"/>
                    <a:pt x="18934" y="17875"/>
                    <a:pt x="17284" y="16032"/>
                  </a:cubicBezTo>
                  <a:cubicBezTo>
                    <a:pt x="15596" y="14205"/>
                    <a:pt x="13831" y="12394"/>
                    <a:pt x="11932" y="10614"/>
                  </a:cubicBezTo>
                  <a:cubicBezTo>
                    <a:pt x="10090" y="8827"/>
                    <a:pt x="8191" y="7023"/>
                    <a:pt x="6158" y="5268"/>
                  </a:cubicBezTo>
                  <a:cubicBezTo>
                    <a:pt x="4201" y="3488"/>
                    <a:pt x="2168" y="173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18;p12"/>
            <p:cNvSpPr/>
            <p:nvPr/>
          </p:nvSpPr>
          <p:spPr>
            <a:xfrm>
              <a:off x="160143" y="268018"/>
              <a:ext cx="249691" cy="13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84" y="3235"/>
                    <a:pt x="19120" y="6637"/>
                    <a:pt x="17893" y="10063"/>
                  </a:cubicBezTo>
                  <a:cubicBezTo>
                    <a:pt x="16769" y="13322"/>
                    <a:pt x="15631" y="16581"/>
                    <a:pt x="14545" y="19935"/>
                  </a:cubicBezTo>
                  <a:cubicBezTo>
                    <a:pt x="12180" y="19626"/>
                    <a:pt x="9778" y="19411"/>
                    <a:pt x="7413" y="19245"/>
                  </a:cubicBezTo>
                  <a:lnTo>
                    <a:pt x="3707" y="19078"/>
                  </a:lnTo>
                  <a:cubicBezTo>
                    <a:pt x="3400" y="19102"/>
                    <a:pt x="3080" y="19102"/>
                    <a:pt x="2773" y="19102"/>
                  </a:cubicBezTo>
                  <a:cubicBezTo>
                    <a:pt x="2454" y="19102"/>
                    <a:pt x="2147" y="19102"/>
                    <a:pt x="1840" y="19102"/>
                  </a:cubicBezTo>
                  <a:cubicBezTo>
                    <a:pt x="1227" y="19102"/>
                    <a:pt x="613" y="19126"/>
                    <a:pt x="0" y="19245"/>
                  </a:cubicBezTo>
                  <a:cubicBezTo>
                    <a:pt x="1214" y="19411"/>
                    <a:pt x="2441" y="19649"/>
                    <a:pt x="3668" y="19911"/>
                  </a:cubicBezTo>
                  <a:lnTo>
                    <a:pt x="7375" y="20553"/>
                  </a:lnTo>
                  <a:cubicBezTo>
                    <a:pt x="9816" y="20958"/>
                    <a:pt x="12270" y="21267"/>
                    <a:pt x="14749" y="21600"/>
                  </a:cubicBezTo>
                  <a:lnTo>
                    <a:pt x="15005" y="21600"/>
                  </a:lnTo>
                  <a:lnTo>
                    <a:pt x="15146" y="21196"/>
                  </a:lnTo>
                  <a:cubicBezTo>
                    <a:pt x="16232" y="17699"/>
                    <a:pt x="17369" y="14202"/>
                    <a:pt x="18456" y="10729"/>
                  </a:cubicBezTo>
                  <a:cubicBezTo>
                    <a:pt x="19542" y="7137"/>
                    <a:pt x="20590" y="3568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19;p12"/>
            <p:cNvSpPr/>
            <p:nvPr/>
          </p:nvSpPr>
          <p:spPr>
            <a:xfrm>
              <a:off x="127933" y="123224"/>
              <a:ext cx="195618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5" y="3336"/>
                    <a:pt x="19316" y="6648"/>
                    <a:pt x="18272" y="10057"/>
                  </a:cubicBezTo>
                  <a:cubicBezTo>
                    <a:pt x="17277" y="13150"/>
                    <a:pt x="16347" y="16389"/>
                    <a:pt x="15352" y="19579"/>
                  </a:cubicBezTo>
                  <a:cubicBezTo>
                    <a:pt x="12905" y="18410"/>
                    <a:pt x="10425" y="17314"/>
                    <a:pt x="7961" y="16194"/>
                  </a:cubicBezTo>
                  <a:lnTo>
                    <a:pt x="3948" y="14538"/>
                  </a:lnTo>
                  <a:lnTo>
                    <a:pt x="0" y="12979"/>
                  </a:lnTo>
                  <a:cubicBezTo>
                    <a:pt x="1224" y="13880"/>
                    <a:pt x="2512" y="14538"/>
                    <a:pt x="3769" y="15390"/>
                  </a:cubicBezTo>
                  <a:lnTo>
                    <a:pt x="7684" y="17460"/>
                  </a:lnTo>
                  <a:cubicBezTo>
                    <a:pt x="10294" y="18873"/>
                    <a:pt x="12872" y="20115"/>
                    <a:pt x="15531" y="21381"/>
                  </a:cubicBezTo>
                  <a:lnTo>
                    <a:pt x="15972" y="21600"/>
                  </a:lnTo>
                  <a:lnTo>
                    <a:pt x="16135" y="20943"/>
                  </a:lnTo>
                  <a:cubicBezTo>
                    <a:pt x="17146" y="17460"/>
                    <a:pt x="18092" y="14051"/>
                    <a:pt x="19039" y="10569"/>
                  </a:cubicBezTo>
                  <a:cubicBezTo>
                    <a:pt x="19936" y="7062"/>
                    <a:pt x="20817" y="3580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3" name="Google Shape;120;p12"/>
          <p:cNvSpPr/>
          <p:nvPr/>
        </p:nvSpPr>
        <p:spPr>
          <a:xfrm flipH="1">
            <a:off x="12765066" y="5850399"/>
            <a:ext cx="10660802" cy="67760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4" name="Google Shape;121;p12"/>
          <p:cNvSpPr/>
          <p:nvPr/>
        </p:nvSpPr>
        <p:spPr>
          <a:xfrm flipH="1">
            <a:off x="12765063" y="3486533"/>
            <a:ext cx="106608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5" name="مستوى النص الأول…"/>
          <p:cNvSpPr txBox="1"/>
          <p:nvPr>
            <p:ph type="body" sz="quarter" idx="1"/>
          </p:nvPr>
        </p:nvSpPr>
        <p:spPr>
          <a:xfrm>
            <a:off x="10752925" y="3480199"/>
            <a:ext cx="11864801" cy="1526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1pPr>
            <a:lvl2pPr marL="812800" indent="-2032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2pPr>
            <a:lvl3pPr marL="812800" indent="2540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3pPr>
            <a:lvl4pPr marL="812800" indent="7112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4pPr>
            <a:lvl5pPr marL="812800" indent="11684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6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126;p13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5" name="Google Shape;127;p13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6" name="نص العنوان"/>
          <p:cNvSpPr txBox="1"/>
          <p:nvPr>
            <p:ph type="title"/>
          </p:nvPr>
        </p:nvSpPr>
        <p:spPr>
          <a:xfrm>
            <a:off x="1590666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37" name="Google Shape;129;p13"/>
          <p:cNvSpPr/>
          <p:nvPr/>
        </p:nvSpPr>
        <p:spPr>
          <a:xfrm>
            <a:off x="1034660" y="5850399"/>
            <a:ext cx="10660802" cy="67760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8" name="Google Shape;130;p13"/>
          <p:cNvSpPr/>
          <p:nvPr/>
        </p:nvSpPr>
        <p:spPr>
          <a:xfrm>
            <a:off x="1034663" y="3486533"/>
            <a:ext cx="106608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9" name="مستوى النص الأول…"/>
          <p:cNvSpPr txBox="1"/>
          <p:nvPr>
            <p:ph type="body" sz="quarter" idx="1"/>
          </p:nvPr>
        </p:nvSpPr>
        <p:spPr>
          <a:xfrm>
            <a:off x="1590663" y="3480199"/>
            <a:ext cx="11864802" cy="1526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134;p14"/>
          <p:cNvSpPr/>
          <p:nvPr/>
        </p:nvSpPr>
        <p:spPr>
          <a:xfrm>
            <a:off x="1020399" y="3719466"/>
            <a:ext cx="22343201" cy="8931199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56" name="Google Shape;135;p14"/>
          <p:cNvGrpSpPr/>
          <p:nvPr/>
        </p:nvGrpSpPr>
        <p:grpSpPr>
          <a:xfrm>
            <a:off x="3705639" y="1814991"/>
            <a:ext cx="561136" cy="619800"/>
            <a:chOff x="0" y="0"/>
            <a:chExt cx="561134" cy="619798"/>
          </a:xfrm>
        </p:grpSpPr>
        <p:sp>
          <p:nvSpPr>
            <p:cNvPr id="348" name="Google Shape;136;p14"/>
            <p:cNvSpPr/>
            <p:nvPr/>
          </p:nvSpPr>
          <p:spPr>
            <a:xfrm>
              <a:off x="18614" y="18173"/>
              <a:ext cx="542521" cy="6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3699" y="0"/>
                  </a:moveTo>
                  <a:cubicBezTo>
                    <a:pt x="11965" y="0"/>
                    <a:pt x="10354" y="2398"/>
                    <a:pt x="9621" y="2795"/>
                  </a:cubicBezTo>
                  <a:cubicBezTo>
                    <a:pt x="9527" y="2849"/>
                    <a:pt x="9421" y="2870"/>
                    <a:pt x="9299" y="2870"/>
                  </a:cubicBezTo>
                  <a:cubicBezTo>
                    <a:pt x="8577" y="2870"/>
                    <a:pt x="7393" y="2101"/>
                    <a:pt x="6188" y="2101"/>
                  </a:cubicBezTo>
                  <a:cubicBezTo>
                    <a:pt x="5793" y="2101"/>
                    <a:pt x="5399" y="2180"/>
                    <a:pt x="5015" y="2398"/>
                  </a:cubicBezTo>
                  <a:cubicBezTo>
                    <a:pt x="3232" y="3411"/>
                    <a:pt x="3932" y="5856"/>
                    <a:pt x="3421" y="6164"/>
                  </a:cubicBezTo>
                  <a:cubicBezTo>
                    <a:pt x="2927" y="6493"/>
                    <a:pt x="388" y="5946"/>
                    <a:pt x="43" y="9532"/>
                  </a:cubicBezTo>
                  <a:cubicBezTo>
                    <a:pt x="-279" y="12917"/>
                    <a:pt x="1165" y="18332"/>
                    <a:pt x="5393" y="19473"/>
                  </a:cubicBezTo>
                  <a:cubicBezTo>
                    <a:pt x="5849" y="19600"/>
                    <a:pt x="6265" y="19818"/>
                    <a:pt x="6610" y="20125"/>
                  </a:cubicBezTo>
                  <a:cubicBezTo>
                    <a:pt x="7282" y="20704"/>
                    <a:pt x="8621" y="21600"/>
                    <a:pt x="10527" y="21600"/>
                  </a:cubicBezTo>
                  <a:cubicBezTo>
                    <a:pt x="11893" y="21600"/>
                    <a:pt x="13554" y="21139"/>
                    <a:pt x="15465" y="19765"/>
                  </a:cubicBezTo>
                  <a:cubicBezTo>
                    <a:pt x="21321" y="15558"/>
                    <a:pt x="18343" y="12407"/>
                    <a:pt x="18382" y="12015"/>
                  </a:cubicBezTo>
                  <a:cubicBezTo>
                    <a:pt x="18421" y="11617"/>
                    <a:pt x="20927" y="10169"/>
                    <a:pt x="20299" y="8121"/>
                  </a:cubicBezTo>
                  <a:cubicBezTo>
                    <a:pt x="19677" y="6058"/>
                    <a:pt x="16865" y="6254"/>
                    <a:pt x="16810" y="5819"/>
                  </a:cubicBezTo>
                  <a:cubicBezTo>
                    <a:pt x="16754" y="5405"/>
                    <a:pt x="18327" y="1835"/>
                    <a:pt x="14415" y="149"/>
                  </a:cubicBezTo>
                  <a:cubicBezTo>
                    <a:pt x="14177" y="48"/>
                    <a:pt x="13938" y="0"/>
                    <a:pt x="13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37;p14"/>
            <p:cNvSpPr/>
            <p:nvPr/>
          </p:nvSpPr>
          <p:spPr>
            <a:xfrm>
              <a:off x="193227" y="59690"/>
              <a:ext cx="189265" cy="4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38;p14"/>
            <p:cNvSpPr/>
            <p:nvPr/>
          </p:nvSpPr>
          <p:spPr>
            <a:xfrm>
              <a:off x="118171" y="322981"/>
              <a:ext cx="283821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1" y="3635"/>
                    <a:pt x="2080" y="7207"/>
                    <a:pt x="3148" y="10696"/>
                  </a:cubicBezTo>
                  <a:cubicBezTo>
                    <a:pt x="4217" y="14268"/>
                    <a:pt x="5341" y="17694"/>
                    <a:pt x="6454" y="21182"/>
                  </a:cubicBezTo>
                  <a:lnTo>
                    <a:pt x="6600" y="21600"/>
                  </a:lnTo>
                  <a:lnTo>
                    <a:pt x="6825" y="21537"/>
                  </a:lnTo>
                  <a:cubicBezTo>
                    <a:pt x="9321" y="21245"/>
                    <a:pt x="11784" y="20973"/>
                    <a:pt x="14235" y="20535"/>
                  </a:cubicBezTo>
                  <a:lnTo>
                    <a:pt x="17923" y="19887"/>
                  </a:lnTo>
                  <a:cubicBezTo>
                    <a:pt x="19149" y="19699"/>
                    <a:pt x="20374" y="19407"/>
                    <a:pt x="21600" y="19260"/>
                  </a:cubicBezTo>
                  <a:cubicBezTo>
                    <a:pt x="20970" y="19114"/>
                    <a:pt x="20329" y="19072"/>
                    <a:pt x="19688" y="19072"/>
                  </a:cubicBezTo>
                  <a:cubicBezTo>
                    <a:pt x="19081" y="19072"/>
                    <a:pt x="18485" y="19114"/>
                    <a:pt x="17878" y="19114"/>
                  </a:cubicBezTo>
                  <a:lnTo>
                    <a:pt x="14201" y="19260"/>
                  </a:lnTo>
                  <a:cubicBezTo>
                    <a:pt x="11784" y="19386"/>
                    <a:pt x="9411" y="19678"/>
                    <a:pt x="7028" y="19929"/>
                  </a:cubicBezTo>
                  <a:cubicBezTo>
                    <a:pt x="5926" y="16607"/>
                    <a:pt x="4824" y="13328"/>
                    <a:pt x="3688" y="10048"/>
                  </a:cubicBezTo>
                  <a:cubicBezTo>
                    <a:pt x="2485" y="6706"/>
                    <a:pt x="1259" y="328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39;p14"/>
            <p:cNvSpPr/>
            <p:nvPr/>
          </p:nvSpPr>
          <p:spPr>
            <a:xfrm>
              <a:off x="215982" y="158537"/>
              <a:ext cx="222952" cy="1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7" y="3600"/>
                    <a:pt x="1675" y="7029"/>
                    <a:pt x="2591" y="10543"/>
                  </a:cubicBezTo>
                  <a:cubicBezTo>
                    <a:pt x="3478" y="14036"/>
                    <a:pt x="4452" y="17486"/>
                    <a:pt x="5425" y="20936"/>
                  </a:cubicBezTo>
                  <a:lnTo>
                    <a:pt x="5625" y="21600"/>
                  </a:lnTo>
                  <a:lnTo>
                    <a:pt x="6112" y="21364"/>
                  </a:lnTo>
                  <a:cubicBezTo>
                    <a:pt x="8703" y="20121"/>
                    <a:pt x="11280" y="18879"/>
                    <a:pt x="13870" y="17486"/>
                  </a:cubicBezTo>
                  <a:lnTo>
                    <a:pt x="17735" y="15364"/>
                  </a:lnTo>
                  <a:cubicBezTo>
                    <a:pt x="19066" y="14571"/>
                    <a:pt x="20326" y="13907"/>
                    <a:pt x="21600" y="13029"/>
                  </a:cubicBezTo>
                  <a:lnTo>
                    <a:pt x="17592" y="14571"/>
                  </a:lnTo>
                  <a:lnTo>
                    <a:pt x="13627" y="16243"/>
                  </a:lnTo>
                  <a:cubicBezTo>
                    <a:pt x="11136" y="17293"/>
                    <a:pt x="8703" y="18450"/>
                    <a:pt x="6212" y="19629"/>
                  </a:cubicBezTo>
                  <a:cubicBezTo>
                    <a:pt x="5296" y="16393"/>
                    <a:pt x="4337" y="13179"/>
                    <a:pt x="3321" y="10029"/>
                  </a:cubicBezTo>
                  <a:cubicBezTo>
                    <a:pt x="2247" y="6664"/>
                    <a:pt x="1174" y="330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0;p14"/>
            <p:cNvSpPr/>
            <p:nvPr/>
          </p:nvSpPr>
          <p:spPr>
            <a:xfrm>
              <a:off x="0" y="0"/>
              <a:ext cx="54247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3693" y="0"/>
                  </a:moveTo>
                  <a:cubicBezTo>
                    <a:pt x="11965" y="0"/>
                    <a:pt x="10349" y="2383"/>
                    <a:pt x="9621" y="2781"/>
                  </a:cubicBezTo>
                  <a:cubicBezTo>
                    <a:pt x="9527" y="2834"/>
                    <a:pt x="9421" y="2855"/>
                    <a:pt x="9299" y="2855"/>
                  </a:cubicBezTo>
                  <a:cubicBezTo>
                    <a:pt x="8593" y="2855"/>
                    <a:pt x="7421" y="2091"/>
                    <a:pt x="6215" y="2091"/>
                  </a:cubicBezTo>
                  <a:cubicBezTo>
                    <a:pt x="5810" y="2091"/>
                    <a:pt x="5404" y="2176"/>
                    <a:pt x="5015" y="2399"/>
                  </a:cubicBezTo>
                  <a:cubicBezTo>
                    <a:pt x="3249" y="3397"/>
                    <a:pt x="3932" y="5843"/>
                    <a:pt x="3438" y="6167"/>
                  </a:cubicBezTo>
                  <a:cubicBezTo>
                    <a:pt x="2927" y="6475"/>
                    <a:pt x="382" y="5933"/>
                    <a:pt x="43" y="9521"/>
                  </a:cubicBezTo>
                  <a:cubicBezTo>
                    <a:pt x="-279" y="12923"/>
                    <a:pt x="1165" y="18326"/>
                    <a:pt x="5393" y="19482"/>
                  </a:cubicBezTo>
                  <a:cubicBezTo>
                    <a:pt x="5849" y="19589"/>
                    <a:pt x="6265" y="19806"/>
                    <a:pt x="6627" y="20119"/>
                  </a:cubicBezTo>
                  <a:cubicBezTo>
                    <a:pt x="7288" y="20698"/>
                    <a:pt x="8638" y="21600"/>
                    <a:pt x="10549" y="21600"/>
                  </a:cubicBezTo>
                  <a:cubicBezTo>
                    <a:pt x="11915" y="21600"/>
                    <a:pt x="13577" y="21138"/>
                    <a:pt x="15482" y="19774"/>
                  </a:cubicBezTo>
                  <a:cubicBezTo>
                    <a:pt x="21321" y="15550"/>
                    <a:pt x="18365" y="12419"/>
                    <a:pt x="18399" y="12021"/>
                  </a:cubicBezTo>
                  <a:cubicBezTo>
                    <a:pt x="18415" y="11601"/>
                    <a:pt x="20921" y="10153"/>
                    <a:pt x="20299" y="8109"/>
                  </a:cubicBezTo>
                  <a:cubicBezTo>
                    <a:pt x="19671" y="6061"/>
                    <a:pt x="16882" y="6257"/>
                    <a:pt x="16827" y="5827"/>
                  </a:cubicBezTo>
                  <a:cubicBezTo>
                    <a:pt x="16754" y="5392"/>
                    <a:pt x="18343" y="1820"/>
                    <a:pt x="14415" y="149"/>
                  </a:cubicBezTo>
                  <a:cubicBezTo>
                    <a:pt x="14177" y="48"/>
                    <a:pt x="13932" y="0"/>
                    <a:pt x="1369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1;p14"/>
            <p:cNvSpPr/>
            <p:nvPr/>
          </p:nvSpPr>
          <p:spPr>
            <a:xfrm>
              <a:off x="174611" y="41665"/>
              <a:ext cx="189265" cy="45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1732"/>
                    <a:pt x="17452" y="3485"/>
                    <a:pt x="15429" y="5245"/>
                  </a:cubicBezTo>
                  <a:cubicBezTo>
                    <a:pt x="13422" y="7026"/>
                    <a:pt x="11517" y="8807"/>
                    <a:pt x="9662" y="10588"/>
                  </a:cubicBezTo>
                  <a:cubicBezTo>
                    <a:pt x="7841" y="12390"/>
                    <a:pt x="6003" y="14191"/>
                    <a:pt x="4317" y="16021"/>
                  </a:cubicBezTo>
                  <a:cubicBezTo>
                    <a:pt x="2715" y="17850"/>
                    <a:pt x="877" y="19659"/>
                    <a:pt x="0" y="21600"/>
                  </a:cubicBezTo>
                  <a:cubicBezTo>
                    <a:pt x="573" y="20654"/>
                    <a:pt x="1568" y="19750"/>
                    <a:pt x="2479" y="18852"/>
                  </a:cubicBezTo>
                  <a:cubicBezTo>
                    <a:pt x="3339" y="17976"/>
                    <a:pt x="4266" y="17071"/>
                    <a:pt x="5244" y="16167"/>
                  </a:cubicBezTo>
                  <a:lnTo>
                    <a:pt x="10825" y="10803"/>
                  </a:lnTo>
                  <a:cubicBezTo>
                    <a:pt x="12663" y="9016"/>
                    <a:pt x="14501" y="7214"/>
                    <a:pt x="16356" y="5412"/>
                  </a:cubicBezTo>
                  <a:cubicBezTo>
                    <a:pt x="18143" y="3603"/>
                    <a:pt x="19914" y="1795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2;p14"/>
            <p:cNvSpPr/>
            <p:nvPr/>
          </p:nvSpPr>
          <p:spPr>
            <a:xfrm>
              <a:off x="99406" y="304365"/>
              <a:ext cx="2839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3635"/>
                    <a:pt x="2079" y="7186"/>
                    <a:pt x="3147" y="10696"/>
                  </a:cubicBezTo>
                  <a:cubicBezTo>
                    <a:pt x="4226" y="14268"/>
                    <a:pt x="5338" y="17756"/>
                    <a:pt x="6496" y="21245"/>
                  </a:cubicBezTo>
                  <a:lnTo>
                    <a:pt x="6608" y="21600"/>
                  </a:lnTo>
                  <a:lnTo>
                    <a:pt x="6867" y="21600"/>
                  </a:lnTo>
                  <a:cubicBezTo>
                    <a:pt x="9328" y="21308"/>
                    <a:pt x="11789" y="20973"/>
                    <a:pt x="14239" y="20535"/>
                  </a:cubicBezTo>
                  <a:lnTo>
                    <a:pt x="17925" y="19887"/>
                  </a:lnTo>
                  <a:cubicBezTo>
                    <a:pt x="19150" y="19678"/>
                    <a:pt x="20375" y="19386"/>
                    <a:pt x="21600" y="19260"/>
                  </a:cubicBezTo>
                  <a:cubicBezTo>
                    <a:pt x="20847" y="19114"/>
                    <a:pt x="20083" y="19093"/>
                    <a:pt x="19330" y="19093"/>
                  </a:cubicBezTo>
                  <a:cubicBezTo>
                    <a:pt x="18858" y="19093"/>
                    <a:pt x="18386" y="19114"/>
                    <a:pt x="17925" y="19114"/>
                  </a:cubicBezTo>
                  <a:lnTo>
                    <a:pt x="14205" y="19260"/>
                  </a:lnTo>
                  <a:cubicBezTo>
                    <a:pt x="11834" y="19448"/>
                    <a:pt x="9485" y="19678"/>
                    <a:pt x="7091" y="19991"/>
                  </a:cubicBezTo>
                  <a:cubicBezTo>
                    <a:pt x="5979" y="16628"/>
                    <a:pt x="4877" y="13349"/>
                    <a:pt x="3686" y="10111"/>
                  </a:cubicBezTo>
                  <a:cubicBezTo>
                    <a:pt x="2495" y="6706"/>
                    <a:pt x="1315" y="334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3;p14"/>
            <p:cNvSpPr/>
            <p:nvPr/>
          </p:nvSpPr>
          <p:spPr>
            <a:xfrm>
              <a:off x="197363" y="139918"/>
              <a:ext cx="222803" cy="1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3" y="3568"/>
                    <a:pt x="1719" y="7072"/>
                    <a:pt x="2593" y="10490"/>
                  </a:cubicBezTo>
                  <a:cubicBezTo>
                    <a:pt x="3524" y="13994"/>
                    <a:pt x="4498" y="17434"/>
                    <a:pt x="5472" y="20852"/>
                  </a:cubicBezTo>
                  <a:lnTo>
                    <a:pt x="5672" y="21600"/>
                  </a:lnTo>
                  <a:lnTo>
                    <a:pt x="6116" y="21365"/>
                  </a:lnTo>
                  <a:cubicBezTo>
                    <a:pt x="8752" y="20126"/>
                    <a:pt x="11330" y="18823"/>
                    <a:pt x="13937" y="17434"/>
                  </a:cubicBezTo>
                  <a:lnTo>
                    <a:pt x="17790" y="15319"/>
                  </a:lnTo>
                  <a:cubicBezTo>
                    <a:pt x="19065" y="14592"/>
                    <a:pt x="20340" y="13866"/>
                    <a:pt x="21600" y="12990"/>
                  </a:cubicBezTo>
                  <a:lnTo>
                    <a:pt x="17647" y="14507"/>
                  </a:lnTo>
                  <a:lnTo>
                    <a:pt x="13636" y="16195"/>
                  </a:lnTo>
                  <a:cubicBezTo>
                    <a:pt x="11201" y="17284"/>
                    <a:pt x="8723" y="18395"/>
                    <a:pt x="6245" y="19528"/>
                  </a:cubicBezTo>
                  <a:cubicBezTo>
                    <a:pt x="5300" y="16408"/>
                    <a:pt x="4369" y="13204"/>
                    <a:pt x="3323" y="10063"/>
                  </a:cubicBezTo>
                  <a:cubicBezTo>
                    <a:pt x="2306" y="6623"/>
                    <a:pt x="1175" y="329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7" name="Google Shape;144;p14"/>
          <p:cNvSpPr/>
          <p:nvPr/>
        </p:nvSpPr>
        <p:spPr>
          <a:xfrm flipH="1">
            <a:off x="1034666" y="1060399"/>
            <a:ext cx="223912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مستوى النص الأول…"/>
          <p:cNvSpPr txBox="1"/>
          <p:nvPr>
            <p:ph type="body" sz="quarter" idx="1"/>
          </p:nvPr>
        </p:nvSpPr>
        <p:spPr>
          <a:xfrm>
            <a:off x="3245999" y="6094800"/>
            <a:ext cx="17892001" cy="15264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149;p15"/>
          <p:cNvGrpSpPr/>
          <p:nvPr/>
        </p:nvGrpSpPr>
        <p:grpSpPr>
          <a:xfrm>
            <a:off x="3705639" y="1814991"/>
            <a:ext cx="561136" cy="619800"/>
            <a:chOff x="0" y="0"/>
            <a:chExt cx="561134" cy="619798"/>
          </a:xfrm>
        </p:grpSpPr>
        <p:sp>
          <p:nvSpPr>
            <p:cNvPr id="367" name="Google Shape;150;p15"/>
            <p:cNvSpPr/>
            <p:nvPr/>
          </p:nvSpPr>
          <p:spPr>
            <a:xfrm>
              <a:off x="18614" y="18173"/>
              <a:ext cx="542521" cy="6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3699" y="0"/>
                  </a:moveTo>
                  <a:cubicBezTo>
                    <a:pt x="11965" y="0"/>
                    <a:pt x="10354" y="2398"/>
                    <a:pt x="9621" y="2795"/>
                  </a:cubicBezTo>
                  <a:cubicBezTo>
                    <a:pt x="9527" y="2849"/>
                    <a:pt x="9421" y="2870"/>
                    <a:pt x="9299" y="2870"/>
                  </a:cubicBezTo>
                  <a:cubicBezTo>
                    <a:pt x="8577" y="2870"/>
                    <a:pt x="7393" y="2101"/>
                    <a:pt x="6188" y="2101"/>
                  </a:cubicBezTo>
                  <a:cubicBezTo>
                    <a:pt x="5793" y="2101"/>
                    <a:pt x="5399" y="2180"/>
                    <a:pt x="5015" y="2398"/>
                  </a:cubicBezTo>
                  <a:cubicBezTo>
                    <a:pt x="3232" y="3411"/>
                    <a:pt x="3932" y="5856"/>
                    <a:pt x="3421" y="6164"/>
                  </a:cubicBezTo>
                  <a:cubicBezTo>
                    <a:pt x="2927" y="6493"/>
                    <a:pt x="388" y="5946"/>
                    <a:pt x="43" y="9532"/>
                  </a:cubicBezTo>
                  <a:cubicBezTo>
                    <a:pt x="-279" y="12917"/>
                    <a:pt x="1165" y="18332"/>
                    <a:pt x="5393" y="19473"/>
                  </a:cubicBezTo>
                  <a:cubicBezTo>
                    <a:pt x="5849" y="19600"/>
                    <a:pt x="6265" y="19818"/>
                    <a:pt x="6610" y="20125"/>
                  </a:cubicBezTo>
                  <a:cubicBezTo>
                    <a:pt x="7282" y="20704"/>
                    <a:pt x="8621" y="21600"/>
                    <a:pt x="10527" y="21600"/>
                  </a:cubicBezTo>
                  <a:cubicBezTo>
                    <a:pt x="11893" y="21600"/>
                    <a:pt x="13554" y="21139"/>
                    <a:pt x="15465" y="19765"/>
                  </a:cubicBezTo>
                  <a:cubicBezTo>
                    <a:pt x="21321" y="15558"/>
                    <a:pt x="18343" y="12407"/>
                    <a:pt x="18382" y="12015"/>
                  </a:cubicBezTo>
                  <a:cubicBezTo>
                    <a:pt x="18421" y="11617"/>
                    <a:pt x="20927" y="10169"/>
                    <a:pt x="20299" y="8121"/>
                  </a:cubicBezTo>
                  <a:cubicBezTo>
                    <a:pt x="19677" y="6058"/>
                    <a:pt x="16865" y="6254"/>
                    <a:pt x="16810" y="5819"/>
                  </a:cubicBezTo>
                  <a:cubicBezTo>
                    <a:pt x="16754" y="5405"/>
                    <a:pt x="18327" y="1835"/>
                    <a:pt x="14415" y="149"/>
                  </a:cubicBezTo>
                  <a:cubicBezTo>
                    <a:pt x="14177" y="48"/>
                    <a:pt x="13938" y="0"/>
                    <a:pt x="13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51;p15"/>
            <p:cNvSpPr/>
            <p:nvPr/>
          </p:nvSpPr>
          <p:spPr>
            <a:xfrm>
              <a:off x="193227" y="59690"/>
              <a:ext cx="189265" cy="4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52;p15"/>
            <p:cNvSpPr/>
            <p:nvPr/>
          </p:nvSpPr>
          <p:spPr>
            <a:xfrm>
              <a:off x="118171" y="322981"/>
              <a:ext cx="283821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1" y="3635"/>
                    <a:pt x="2080" y="7207"/>
                    <a:pt x="3148" y="10696"/>
                  </a:cubicBezTo>
                  <a:cubicBezTo>
                    <a:pt x="4217" y="14268"/>
                    <a:pt x="5341" y="17694"/>
                    <a:pt x="6454" y="21182"/>
                  </a:cubicBezTo>
                  <a:lnTo>
                    <a:pt x="6600" y="21600"/>
                  </a:lnTo>
                  <a:lnTo>
                    <a:pt x="6825" y="21537"/>
                  </a:lnTo>
                  <a:cubicBezTo>
                    <a:pt x="9321" y="21245"/>
                    <a:pt x="11784" y="20973"/>
                    <a:pt x="14235" y="20535"/>
                  </a:cubicBezTo>
                  <a:lnTo>
                    <a:pt x="17923" y="19887"/>
                  </a:lnTo>
                  <a:cubicBezTo>
                    <a:pt x="19149" y="19699"/>
                    <a:pt x="20374" y="19407"/>
                    <a:pt x="21600" y="19260"/>
                  </a:cubicBezTo>
                  <a:cubicBezTo>
                    <a:pt x="20970" y="19114"/>
                    <a:pt x="20329" y="19072"/>
                    <a:pt x="19688" y="19072"/>
                  </a:cubicBezTo>
                  <a:cubicBezTo>
                    <a:pt x="19081" y="19072"/>
                    <a:pt x="18485" y="19114"/>
                    <a:pt x="17878" y="19114"/>
                  </a:cubicBezTo>
                  <a:lnTo>
                    <a:pt x="14201" y="19260"/>
                  </a:lnTo>
                  <a:cubicBezTo>
                    <a:pt x="11784" y="19386"/>
                    <a:pt x="9411" y="19678"/>
                    <a:pt x="7028" y="19929"/>
                  </a:cubicBezTo>
                  <a:cubicBezTo>
                    <a:pt x="5926" y="16607"/>
                    <a:pt x="4824" y="13328"/>
                    <a:pt x="3688" y="10048"/>
                  </a:cubicBezTo>
                  <a:cubicBezTo>
                    <a:pt x="2485" y="6706"/>
                    <a:pt x="1259" y="328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53;p15"/>
            <p:cNvSpPr/>
            <p:nvPr/>
          </p:nvSpPr>
          <p:spPr>
            <a:xfrm>
              <a:off x="215982" y="158537"/>
              <a:ext cx="222952" cy="1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7" y="3600"/>
                    <a:pt x="1675" y="7029"/>
                    <a:pt x="2591" y="10543"/>
                  </a:cubicBezTo>
                  <a:cubicBezTo>
                    <a:pt x="3478" y="14036"/>
                    <a:pt x="4452" y="17486"/>
                    <a:pt x="5425" y="20936"/>
                  </a:cubicBezTo>
                  <a:lnTo>
                    <a:pt x="5625" y="21600"/>
                  </a:lnTo>
                  <a:lnTo>
                    <a:pt x="6112" y="21364"/>
                  </a:lnTo>
                  <a:cubicBezTo>
                    <a:pt x="8703" y="20121"/>
                    <a:pt x="11280" y="18879"/>
                    <a:pt x="13870" y="17486"/>
                  </a:cubicBezTo>
                  <a:lnTo>
                    <a:pt x="17735" y="15364"/>
                  </a:lnTo>
                  <a:cubicBezTo>
                    <a:pt x="19066" y="14571"/>
                    <a:pt x="20326" y="13907"/>
                    <a:pt x="21600" y="13029"/>
                  </a:cubicBezTo>
                  <a:lnTo>
                    <a:pt x="17592" y="14571"/>
                  </a:lnTo>
                  <a:lnTo>
                    <a:pt x="13627" y="16243"/>
                  </a:lnTo>
                  <a:cubicBezTo>
                    <a:pt x="11136" y="17293"/>
                    <a:pt x="8703" y="18450"/>
                    <a:pt x="6212" y="19629"/>
                  </a:cubicBezTo>
                  <a:cubicBezTo>
                    <a:pt x="5296" y="16393"/>
                    <a:pt x="4337" y="13179"/>
                    <a:pt x="3321" y="10029"/>
                  </a:cubicBezTo>
                  <a:cubicBezTo>
                    <a:pt x="2247" y="6664"/>
                    <a:pt x="1174" y="330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54;p15"/>
            <p:cNvSpPr/>
            <p:nvPr/>
          </p:nvSpPr>
          <p:spPr>
            <a:xfrm>
              <a:off x="0" y="0"/>
              <a:ext cx="54247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3693" y="0"/>
                  </a:moveTo>
                  <a:cubicBezTo>
                    <a:pt x="11965" y="0"/>
                    <a:pt x="10349" y="2383"/>
                    <a:pt x="9621" y="2781"/>
                  </a:cubicBezTo>
                  <a:cubicBezTo>
                    <a:pt x="9527" y="2834"/>
                    <a:pt x="9421" y="2855"/>
                    <a:pt x="9299" y="2855"/>
                  </a:cubicBezTo>
                  <a:cubicBezTo>
                    <a:pt x="8593" y="2855"/>
                    <a:pt x="7421" y="2091"/>
                    <a:pt x="6215" y="2091"/>
                  </a:cubicBezTo>
                  <a:cubicBezTo>
                    <a:pt x="5810" y="2091"/>
                    <a:pt x="5404" y="2176"/>
                    <a:pt x="5015" y="2399"/>
                  </a:cubicBezTo>
                  <a:cubicBezTo>
                    <a:pt x="3249" y="3397"/>
                    <a:pt x="3932" y="5843"/>
                    <a:pt x="3438" y="6167"/>
                  </a:cubicBezTo>
                  <a:cubicBezTo>
                    <a:pt x="2927" y="6475"/>
                    <a:pt x="382" y="5933"/>
                    <a:pt x="43" y="9521"/>
                  </a:cubicBezTo>
                  <a:cubicBezTo>
                    <a:pt x="-279" y="12923"/>
                    <a:pt x="1165" y="18326"/>
                    <a:pt x="5393" y="19482"/>
                  </a:cubicBezTo>
                  <a:cubicBezTo>
                    <a:pt x="5849" y="19589"/>
                    <a:pt x="6265" y="19806"/>
                    <a:pt x="6627" y="20119"/>
                  </a:cubicBezTo>
                  <a:cubicBezTo>
                    <a:pt x="7288" y="20698"/>
                    <a:pt x="8638" y="21600"/>
                    <a:pt x="10549" y="21600"/>
                  </a:cubicBezTo>
                  <a:cubicBezTo>
                    <a:pt x="11915" y="21600"/>
                    <a:pt x="13577" y="21138"/>
                    <a:pt x="15482" y="19774"/>
                  </a:cubicBezTo>
                  <a:cubicBezTo>
                    <a:pt x="21321" y="15550"/>
                    <a:pt x="18365" y="12419"/>
                    <a:pt x="18399" y="12021"/>
                  </a:cubicBezTo>
                  <a:cubicBezTo>
                    <a:pt x="18415" y="11601"/>
                    <a:pt x="20921" y="10153"/>
                    <a:pt x="20299" y="8109"/>
                  </a:cubicBezTo>
                  <a:cubicBezTo>
                    <a:pt x="19671" y="6061"/>
                    <a:pt x="16882" y="6257"/>
                    <a:pt x="16827" y="5827"/>
                  </a:cubicBezTo>
                  <a:cubicBezTo>
                    <a:pt x="16754" y="5392"/>
                    <a:pt x="18343" y="1820"/>
                    <a:pt x="14415" y="149"/>
                  </a:cubicBezTo>
                  <a:cubicBezTo>
                    <a:pt x="14177" y="48"/>
                    <a:pt x="13932" y="0"/>
                    <a:pt x="1369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5;p15"/>
            <p:cNvSpPr/>
            <p:nvPr/>
          </p:nvSpPr>
          <p:spPr>
            <a:xfrm>
              <a:off x="174611" y="41665"/>
              <a:ext cx="189265" cy="45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1732"/>
                    <a:pt x="17452" y="3485"/>
                    <a:pt x="15429" y="5245"/>
                  </a:cubicBezTo>
                  <a:cubicBezTo>
                    <a:pt x="13422" y="7026"/>
                    <a:pt x="11517" y="8807"/>
                    <a:pt x="9662" y="10588"/>
                  </a:cubicBezTo>
                  <a:cubicBezTo>
                    <a:pt x="7841" y="12390"/>
                    <a:pt x="6003" y="14191"/>
                    <a:pt x="4317" y="16021"/>
                  </a:cubicBezTo>
                  <a:cubicBezTo>
                    <a:pt x="2715" y="17850"/>
                    <a:pt x="877" y="19659"/>
                    <a:pt x="0" y="21600"/>
                  </a:cubicBezTo>
                  <a:cubicBezTo>
                    <a:pt x="573" y="20654"/>
                    <a:pt x="1568" y="19750"/>
                    <a:pt x="2479" y="18852"/>
                  </a:cubicBezTo>
                  <a:cubicBezTo>
                    <a:pt x="3339" y="17976"/>
                    <a:pt x="4266" y="17071"/>
                    <a:pt x="5244" y="16167"/>
                  </a:cubicBezTo>
                  <a:lnTo>
                    <a:pt x="10825" y="10803"/>
                  </a:lnTo>
                  <a:cubicBezTo>
                    <a:pt x="12663" y="9016"/>
                    <a:pt x="14501" y="7214"/>
                    <a:pt x="16356" y="5412"/>
                  </a:cubicBezTo>
                  <a:cubicBezTo>
                    <a:pt x="18143" y="3603"/>
                    <a:pt x="19914" y="1795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6;p15"/>
            <p:cNvSpPr/>
            <p:nvPr/>
          </p:nvSpPr>
          <p:spPr>
            <a:xfrm>
              <a:off x="99406" y="304365"/>
              <a:ext cx="2839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3635"/>
                    <a:pt x="2079" y="7186"/>
                    <a:pt x="3147" y="10696"/>
                  </a:cubicBezTo>
                  <a:cubicBezTo>
                    <a:pt x="4226" y="14268"/>
                    <a:pt x="5338" y="17756"/>
                    <a:pt x="6496" y="21245"/>
                  </a:cubicBezTo>
                  <a:lnTo>
                    <a:pt x="6608" y="21600"/>
                  </a:lnTo>
                  <a:lnTo>
                    <a:pt x="6867" y="21600"/>
                  </a:lnTo>
                  <a:cubicBezTo>
                    <a:pt x="9328" y="21308"/>
                    <a:pt x="11789" y="20973"/>
                    <a:pt x="14239" y="20535"/>
                  </a:cubicBezTo>
                  <a:lnTo>
                    <a:pt x="17925" y="19887"/>
                  </a:lnTo>
                  <a:cubicBezTo>
                    <a:pt x="19150" y="19678"/>
                    <a:pt x="20375" y="19386"/>
                    <a:pt x="21600" y="19260"/>
                  </a:cubicBezTo>
                  <a:cubicBezTo>
                    <a:pt x="20847" y="19114"/>
                    <a:pt x="20083" y="19093"/>
                    <a:pt x="19330" y="19093"/>
                  </a:cubicBezTo>
                  <a:cubicBezTo>
                    <a:pt x="18858" y="19093"/>
                    <a:pt x="18386" y="19114"/>
                    <a:pt x="17925" y="19114"/>
                  </a:cubicBezTo>
                  <a:lnTo>
                    <a:pt x="14205" y="19260"/>
                  </a:lnTo>
                  <a:cubicBezTo>
                    <a:pt x="11834" y="19448"/>
                    <a:pt x="9485" y="19678"/>
                    <a:pt x="7091" y="19991"/>
                  </a:cubicBezTo>
                  <a:cubicBezTo>
                    <a:pt x="5979" y="16628"/>
                    <a:pt x="4877" y="13349"/>
                    <a:pt x="3686" y="10111"/>
                  </a:cubicBezTo>
                  <a:cubicBezTo>
                    <a:pt x="2495" y="6706"/>
                    <a:pt x="1315" y="334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7;p15"/>
            <p:cNvSpPr/>
            <p:nvPr/>
          </p:nvSpPr>
          <p:spPr>
            <a:xfrm>
              <a:off x="197363" y="139918"/>
              <a:ext cx="222803" cy="1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3" y="3568"/>
                    <a:pt x="1719" y="7072"/>
                    <a:pt x="2593" y="10490"/>
                  </a:cubicBezTo>
                  <a:cubicBezTo>
                    <a:pt x="3524" y="13994"/>
                    <a:pt x="4498" y="17434"/>
                    <a:pt x="5472" y="20852"/>
                  </a:cubicBezTo>
                  <a:lnTo>
                    <a:pt x="5672" y="21600"/>
                  </a:lnTo>
                  <a:lnTo>
                    <a:pt x="6116" y="21365"/>
                  </a:lnTo>
                  <a:cubicBezTo>
                    <a:pt x="8752" y="20126"/>
                    <a:pt x="11330" y="18823"/>
                    <a:pt x="13937" y="17434"/>
                  </a:cubicBezTo>
                  <a:lnTo>
                    <a:pt x="17790" y="15319"/>
                  </a:lnTo>
                  <a:cubicBezTo>
                    <a:pt x="19065" y="14592"/>
                    <a:pt x="20340" y="13866"/>
                    <a:pt x="21600" y="12990"/>
                  </a:cubicBezTo>
                  <a:lnTo>
                    <a:pt x="17647" y="14507"/>
                  </a:lnTo>
                  <a:lnTo>
                    <a:pt x="13636" y="16195"/>
                  </a:lnTo>
                  <a:cubicBezTo>
                    <a:pt x="11201" y="17284"/>
                    <a:pt x="8723" y="18395"/>
                    <a:pt x="6245" y="19528"/>
                  </a:cubicBezTo>
                  <a:cubicBezTo>
                    <a:pt x="5300" y="16408"/>
                    <a:pt x="4369" y="13204"/>
                    <a:pt x="3323" y="10063"/>
                  </a:cubicBezTo>
                  <a:cubicBezTo>
                    <a:pt x="2306" y="6623"/>
                    <a:pt x="1175" y="329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6" name="Google Shape;158;p15"/>
          <p:cNvSpPr/>
          <p:nvPr/>
        </p:nvSpPr>
        <p:spPr>
          <a:xfrm flipH="1">
            <a:off x="1034666" y="1060399"/>
            <a:ext cx="223912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86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7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396" name="الجدول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قسمة الأعداد الكسرية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03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397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402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400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398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99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01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404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;p3"/>
          <p:cNvSpPr/>
          <p:nvPr/>
        </p:nvSpPr>
        <p:spPr>
          <a:xfrm>
            <a:off x="12551199" y="1060400"/>
            <a:ext cx="118328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Google Shape;15;p3"/>
          <p:cNvSpPr/>
          <p:nvPr/>
        </p:nvSpPr>
        <p:spPr>
          <a:xfrm>
            <a:off x="1020466" y="1060400"/>
            <a:ext cx="30872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3" name="Google Shape;16;p3"/>
          <p:cNvSpPr/>
          <p:nvPr/>
        </p:nvSpPr>
        <p:spPr>
          <a:xfrm>
            <a:off x="266" y="11804000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4" name="نص العنوان"/>
          <p:cNvSpPr txBox="1"/>
          <p:nvPr>
            <p:ph type="title"/>
          </p:nvPr>
        </p:nvSpPr>
        <p:spPr>
          <a:xfrm>
            <a:off x="15495466" y="1695466"/>
            <a:ext cx="7870401" cy="1540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5" name="مستوى النص الأول…"/>
          <p:cNvSpPr txBox="1"/>
          <p:nvPr>
            <p:ph type="body" sz="quarter" idx="1"/>
          </p:nvPr>
        </p:nvSpPr>
        <p:spPr>
          <a:xfrm>
            <a:off x="15495466" y="2750666"/>
            <a:ext cx="9800801" cy="82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6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">
    <p:bg>
      <p:bgPr>
        <a:solidFill>
          <a:srgbClr val="F4E7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مستوى النص الأول…"/>
          <p:cNvSpPr txBox="1"/>
          <p:nvPr>
            <p:ph type="body" sz="quarter" idx="1"/>
          </p:nvPr>
        </p:nvSpPr>
        <p:spPr>
          <a:xfrm>
            <a:off x="2463399" y="4360864"/>
            <a:ext cx="9216802" cy="644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937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1pPr>
            <a:lvl2pPr marL="14509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2pPr>
            <a:lvl3pPr marL="19081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3pPr>
            <a:lvl4pPr marL="23653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4pPr>
            <a:lvl5pPr marL="28225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34" name="Google Shape;402;p17"/>
          <p:cNvSpPr txBox="1"/>
          <p:nvPr>
            <p:ph type="body" sz="quarter" idx="21"/>
          </p:nvPr>
        </p:nvSpPr>
        <p:spPr>
          <a:xfrm>
            <a:off x="12703800" y="4360901"/>
            <a:ext cx="9216801" cy="644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973137" indent="-833437" rtl="0">
              <a:lnSpc>
                <a:spcPct val="100000"/>
              </a:lnSpc>
              <a:buClr>
                <a:srgbClr val="000000"/>
              </a:buClr>
              <a:buSzPts val="4200"/>
              <a:buFont typeface="Arial"/>
              <a:defRPr sz="4200">
                <a:solidFill>
                  <a:srgbClr val="2E2B26"/>
                </a:solidFill>
              </a:defRPr>
            </a:pPr>
          </a:p>
        </p:txBody>
      </p:sp>
      <p:sp>
        <p:nvSpPr>
          <p:cNvPr id="435" name="Google Shape;398;p17"/>
          <p:cNvSpPr/>
          <p:nvPr/>
        </p:nvSpPr>
        <p:spPr>
          <a:xfrm rot="16200000">
            <a:off x="-4133188" y="6541168"/>
            <a:ext cx="9718875" cy="1427100"/>
          </a:xfrm>
          <a:prstGeom prst="rect">
            <a:avLst/>
          </a:prstGeom>
          <a:solidFill>
            <a:srgbClr val="50897A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9" name="تجميع"/>
          <p:cNvGrpSpPr/>
          <p:nvPr/>
        </p:nvGrpSpPr>
        <p:grpSpPr>
          <a:xfrm>
            <a:off x="7539394" y="114300"/>
            <a:ext cx="24554267" cy="1589334"/>
            <a:chOff x="0" y="0"/>
            <a:chExt cx="24554265" cy="1589333"/>
          </a:xfrm>
        </p:grpSpPr>
        <p:sp>
          <p:nvSpPr>
            <p:cNvPr id="436" name="Google Shape;398;p17"/>
            <p:cNvSpPr/>
            <p:nvPr/>
          </p:nvSpPr>
          <p:spPr>
            <a:xfrm>
              <a:off x="0" y="145643"/>
              <a:ext cx="13176979" cy="1443691"/>
            </a:xfrm>
            <a:prstGeom prst="rect">
              <a:avLst/>
            </a:prstGeom>
            <a:solidFill>
              <a:srgbClr val="50897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399;p17"/>
            <p:cNvSpPr/>
            <p:nvPr/>
          </p:nvSpPr>
          <p:spPr>
            <a:xfrm>
              <a:off x="423745" y="-1"/>
              <a:ext cx="12567892" cy="1443691"/>
            </a:xfrm>
            <a:prstGeom prst="rect">
              <a:avLst/>
            </a:prstGeom>
            <a:noFill/>
            <a:ln w="25400" cap="flat">
              <a:solidFill>
                <a:srgbClr val="2E2B2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aphicFrame>
          <p:nvGraphicFramePr>
            <p:cNvPr id="438" name="الجدول"/>
            <p:cNvGraphicFramePr/>
            <p:nvPr/>
          </p:nvGraphicFramePr>
          <p:xfrm>
            <a:off x="12729498" y="282222"/>
            <a:ext cx="11824768" cy="101321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{33BA23B1-9221-436E-865A-0063620EA4FD}</a:tableStyleId>
                </a:tblPr>
                <a:tblGrid>
                  <a:gridCol w="1725623"/>
                  <a:gridCol w="1046005"/>
                  <a:gridCol w="2117410"/>
                  <a:gridCol w="1333836"/>
                  <a:gridCol w="5589191"/>
                </a:tblGrid>
                <a:tr h="476220">
                  <a:tc gridSpan="2"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الصف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2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التاريخ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الصفحة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الموضوع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C7C7C7"/>
                      </a:solidFill>
                    </a:tcPr>
                  </a:tc>
                </a:tr>
                <a:tr h="524122"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28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rPr>
                          <a:t>سادس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23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rtl="0">
                          <a:defRPr>
                            <a:solidFill>
                              <a:srgbClr val="0C1E4F"/>
                            </a:solidFill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rtl="0">
                          <a:defRPr>
                            <a:solidFill>
                              <a:srgbClr val="0C1E4F"/>
                            </a:solidFill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0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rPr>
                          <a:t>الطول في النظام المتري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</a:tr>
              </a:tbl>
            </a:graphicData>
          </a:graphic>
        </p:graphicFrame>
      </p:grpSp>
      <p:grpSp>
        <p:nvGrpSpPr>
          <p:cNvPr id="448" name="تجميع"/>
          <p:cNvGrpSpPr/>
          <p:nvPr/>
        </p:nvGrpSpPr>
        <p:grpSpPr>
          <a:xfrm>
            <a:off x="20792572" y="83277"/>
            <a:ext cx="3546223" cy="13488463"/>
            <a:chOff x="0" y="0"/>
            <a:chExt cx="3546221" cy="13488461"/>
          </a:xfrm>
        </p:grpSpPr>
        <p:grpSp>
          <p:nvGrpSpPr>
            <p:cNvPr id="444" name="تجميع"/>
            <p:cNvGrpSpPr/>
            <p:nvPr/>
          </p:nvGrpSpPr>
          <p:grpSpPr>
            <a:xfrm>
              <a:off x="0" y="596434"/>
              <a:ext cx="3546222" cy="12892028"/>
              <a:chOff x="0" y="0"/>
              <a:chExt cx="3546221" cy="12892027"/>
            </a:xfrm>
          </p:grpSpPr>
          <p:grpSp>
            <p:nvGrpSpPr>
              <p:cNvPr id="442" name="تجميع"/>
              <p:cNvGrpSpPr/>
              <p:nvPr/>
            </p:nvGrpSpPr>
            <p:grpSpPr>
              <a:xfrm>
                <a:off x="0" y="0"/>
                <a:ext cx="3332325" cy="12244918"/>
                <a:chOff x="0" y="0"/>
                <a:chExt cx="3332324" cy="12244917"/>
              </a:xfrm>
            </p:grpSpPr>
            <p:sp>
              <p:nvSpPr>
                <p:cNvPr id="440" name="مستطيل"/>
                <p:cNvSpPr/>
                <p:nvPr/>
              </p:nvSpPr>
              <p:spPr>
                <a:xfrm>
                  <a:off x="0" y="0"/>
                  <a:ext cx="1782982" cy="364460"/>
                </a:xfrm>
                <a:prstGeom prst="rect">
                  <a:avLst/>
                </a:prstGeom>
                <a:solidFill>
                  <a:srgbClr val="508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41" name="مستطيل"/>
                <p:cNvSpPr/>
                <p:nvPr/>
              </p:nvSpPr>
              <p:spPr>
                <a:xfrm>
                  <a:off x="2951451" y="1040728"/>
                  <a:ext cx="380874" cy="11204190"/>
                </a:xfrm>
                <a:prstGeom prst="rect">
                  <a:avLst/>
                </a:prstGeom>
                <a:solidFill>
                  <a:srgbClr val="508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pic>
            <p:nvPicPr>
              <p:cNvPr id="443" name="phonto 2.png" descr="phonto 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6278" t="40938" r="29266" b="39211"/>
              <a:stretch>
                <a:fillRect/>
              </a:stretch>
            </p:blipFill>
            <p:spPr>
              <a:xfrm>
                <a:off x="805499" y="12195334"/>
                <a:ext cx="2740723" cy="6966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47" name="تجميع"/>
            <p:cNvGrpSpPr/>
            <p:nvPr/>
          </p:nvGrpSpPr>
          <p:grpSpPr>
            <a:xfrm>
              <a:off x="1908063" y="-1"/>
              <a:ext cx="1530827" cy="1530828"/>
              <a:chOff x="0" y="0"/>
              <a:chExt cx="1530826" cy="1530826"/>
            </a:xfrm>
          </p:grpSpPr>
          <p:pic>
            <p:nvPicPr>
              <p:cNvPr id="445" name="IMG_5400.png" descr="IMG_540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0867" t="14190" r="16276" b="26084"/>
              <a:stretch>
                <a:fillRect/>
              </a:stretch>
            </p:blipFill>
            <p:spPr>
              <a:xfrm>
                <a:off x="133167" y="157084"/>
                <a:ext cx="1229220" cy="1168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6" name="إطار بسيط"/>
              <p:cNvSpPr/>
              <p:nvPr/>
            </p:nvSpPr>
            <p:spPr>
              <a:xfrm>
                <a:off x="0" y="0"/>
                <a:ext cx="1530827" cy="1530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" y="0"/>
                    </a:moveTo>
                    <a:lnTo>
                      <a:pt x="2843" y="2560"/>
                    </a:lnTo>
                    <a:lnTo>
                      <a:pt x="18843" y="2560"/>
                    </a:lnTo>
                    <a:lnTo>
                      <a:pt x="21403" y="0"/>
                    </a:lnTo>
                    <a:lnTo>
                      <a:pt x="282" y="0"/>
                    </a:lnTo>
                    <a:close/>
                    <a:moveTo>
                      <a:pt x="0" y="197"/>
                    </a:moveTo>
                    <a:lnTo>
                      <a:pt x="0" y="21403"/>
                    </a:lnTo>
                    <a:lnTo>
                      <a:pt x="2560" y="18841"/>
                    </a:lnTo>
                    <a:lnTo>
                      <a:pt x="2560" y="2759"/>
                    </a:lnTo>
                    <a:lnTo>
                      <a:pt x="0" y="197"/>
                    </a:lnTo>
                    <a:close/>
                    <a:moveTo>
                      <a:pt x="21600" y="282"/>
                    </a:moveTo>
                    <a:lnTo>
                      <a:pt x="19040" y="2843"/>
                    </a:lnTo>
                    <a:lnTo>
                      <a:pt x="19040" y="18757"/>
                    </a:lnTo>
                    <a:lnTo>
                      <a:pt x="21600" y="21318"/>
                    </a:lnTo>
                    <a:lnTo>
                      <a:pt x="21600" y="282"/>
                    </a:lnTo>
                    <a:close/>
                    <a:moveTo>
                      <a:pt x="2843" y="19040"/>
                    </a:moveTo>
                    <a:lnTo>
                      <a:pt x="282" y="21600"/>
                    </a:lnTo>
                    <a:lnTo>
                      <a:pt x="21403" y="21600"/>
                    </a:lnTo>
                    <a:lnTo>
                      <a:pt x="18841" y="19040"/>
                    </a:lnTo>
                    <a:lnTo>
                      <a:pt x="2843" y="19040"/>
                    </a:lnTo>
                    <a:close/>
                  </a:path>
                </a:pathLst>
              </a:custGeom>
              <a:solidFill>
                <a:srgbClr val="F4E7D4"/>
              </a:solidFill>
              <a:ln w="635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2E2B26"/>
                    </a:solidFill>
                  </a:defRPr>
                </a:pPr>
              </a:p>
            </p:txBody>
          </p:sp>
        </p:grpSp>
      </p:grpSp>
      <p:sp>
        <p:nvSpPr>
          <p:cNvPr id="4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35;p4"/>
          <p:cNvSpPr/>
          <p:nvPr/>
        </p:nvSpPr>
        <p:spPr>
          <a:xfrm>
            <a:off x="1020466" y="1060400"/>
            <a:ext cx="30872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4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5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4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25" name="Google Shape;42;p5"/>
          <p:cNvSpPr/>
          <p:nvPr/>
        </p:nvSpPr>
        <p:spPr>
          <a:xfrm>
            <a:off x="10224399" y="7075533"/>
            <a:ext cx="3935202" cy="1"/>
          </a:xfrm>
          <a:prstGeom prst="line">
            <a:avLst/>
          </a:prstGeom>
          <a:ln w="76200">
            <a:solidFill>
              <a:srgbClr val="FF7C3E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226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27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46;p6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5" name="نص العنوان"/>
          <p:cNvSpPr txBox="1"/>
          <p:nvPr>
            <p:ph type="title"/>
          </p:nvPr>
        </p:nvSpPr>
        <p:spPr>
          <a:xfrm>
            <a:off x="9978733" y="1060399"/>
            <a:ext cx="126088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6" name="Google Shape;48;p6"/>
          <p:cNvSpPr/>
          <p:nvPr/>
        </p:nvSpPr>
        <p:spPr>
          <a:xfrm>
            <a:off x="16621931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7" name="Google Shape;49;p6"/>
          <p:cNvSpPr/>
          <p:nvPr/>
        </p:nvSpPr>
        <p:spPr>
          <a:xfrm>
            <a:off x="1020466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8" name="Google Shape;50;p6"/>
          <p:cNvSpPr/>
          <p:nvPr/>
        </p:nvSpPr>
        <p:spPr>
          <a:xfrm>
            <a:off x="8821191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9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58;p7"/>
          <p:cNvSpPr/>
          <p:nvPr/>
        </p:nvSpPr>
        <p:spPr>
          <a:xfrm flipH="1">
            <a:off x="1020466" y="3353642"/>
            <a:ext cx="12064001" cy="92744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8" name="Google Shape;59;p7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9" name="Google Shape;60;p7"/>
          <p:cNvSpPr/>
          <p:nvPr/>
        </p:nvSpPr>
        <p:spPr>
          <a:xfrm flipH="1">
            <a:off x="13843333" y="3381199"/>
            <a:ext cx="9568001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0" name="مستوى النص الأول…"/>
          <p:cNvSpPr txBox="1"/>
          <p:nvPr>
            <p:ph type="body" sz="quarter" idx="1"/>
          </p:nvPr>
        </p:nvSpPr>
        <p:spPr>
          <a:xfrm>
            <a:off x="16278000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1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65;p8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0" name="Google Shape;66;p8"/>
          <p:cNvSpPr/>
          <p:nvPr/>
        </p:nvSpPr>
        <p:spPr>
          <a:xfrm>
            <a:off x="1020127" y="3353666"/>
            <a:ext cx="22391202" cy="92744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1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69;p9"/>
          <p:cNvSpPr/>
          <p:nvPr/>
        </p:nvSpPr>
        <p:spPr>
          <a:xfrm flipH="1">
            <a:off x="1020794" y="1060399"/>
            <a:ext cx="22404803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0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1" name="Google Shape;71;p9"/>
          <p:cNvSpPr/>
          <p:nvPr/>
        </p:nvSpPr>
        <p:spPr>
          <a:xfrm flipH="1">
            <a:off x="12765066" y="3381199"/>
            <a:ext cx="10660802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2" name="Google Shape;72;p9"/>
          <p:cNvSpPr/>
          <p:nvPr/>
        </p:nvSpPr>
        <p:spPr>
          <a:xfrm flipH="1">
            <a:off x="1034962" y="3381199"/>
            <a:ext cx="10660801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3" name="مستوى النص الأول…"/>
          <p:cNvSpPr txBox="1"/>
          <p:nvPr>
            <p:ph type="body" sz="quarter" idx="1"/>
          </p:nvPr>
        </p:nvSpPr>
        <p:spPr>
          <a:xfrm>
            <a:off x="2123349" y="8145333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2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3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4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5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6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7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4224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8796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3368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7940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2512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7084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1656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6228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17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17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8.png"/><Relationship Id="rId30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9.jpe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22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5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7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25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5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25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6.xml"/><Relationship Id="rId26" Type="http://schemas.openxmlformats.org/officeDocument/2006/relationships/slide" Target="slide22.xml"/><Relationship Id="rId27" Type="http://schemas.openxmlformats.org/officeDocument/2006/relationships/slide" Target="slide27.xml"/><Relationship Id="rId28" Type="http://schemas.openxmlformats.org/officeDocument/2006/relationships/slide" Target="slide2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5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25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9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3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29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3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31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5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31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3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liveworksheets.com/oc2763536ir" TargetMode="External"/><Relationship Id="rId3" Type="http://schemas.openxmlformats.org/officeDocument/2006/relationships/image" Target="../media/image32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7.xml"/><Relationship Id="rId9" Type="http://schemas.openxmlformats.org/officeDocument/2006/relationships/slide" Target="slide16.xml"/><Relationship Id="rId10" Type="http://schemas.openxmlformats.org/officeDocument/2006/relationships/slide" Target="slide22.xml"/><Relationship Id="rId11" Type="http://schemas.openxmlformats.org/officeDocument/2006/relationships/slide" Target="slide27.xml"/><Relationship Id="rId12" Type="http://schemas.openxmlformats.org/officeDocument/2006/relationships/slide" Target="slide28.xml"/><Relationship Id="rId13" Type="http://schemas.openxmlformats.org/officeDocument/2006/relationships/hyperlink" Target="https://drive.google.com/file/d/12W0yHDimjKAe_XZi8atWGCkNGqzBoJ0s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4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5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2W0yHDimjKAe_XZi8atWGCkNGqzBoJ0s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2W0yHDimjKAe_XZi8atWGCkNGqzBoJ0s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7.png"/><Relationship Id="rId29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9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12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image" Target="../media/image13.png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5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28.xml"/><Relationship Id="rId9" Type="http://schemas.openxmlformats.org/officeDocument/2006/relationships/hyperlink" Target="https://drive.google.com/file/d/12W0yHDimjKAe_XZi8atWGCkNGqzBoJ0s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IdBwKQ0dKX0?playlist=IdBwKQ0dKX0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الفصل السادس:…"/>
          <p:cNvSpPr txBox="1"/>
          <p:nvPr/>
        </p:nvSpPr>
        <p:spPr>
          <a:xfrm>
            <a:off x="3489316" y="4251581"/>
            <a:ext cx="13410299" cy="2005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السادس:</a:t>
            </a: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العمليات على الكسور الاعتيادية </a:t>
            </a:r>
          </a:p>
        </p:txBody>
      </p:sp>
      <p:grpSp>
        <p:nvGrpSpPr>
          <p:cNvPr id="464" name="تجميع"/>
          <p:cNvGrpSpPr/>
          <p:nvPr/>
        </p:nvGrpSpPr>
        <p:grpSpPr>
          <a:xfrm>
            <a:off x="17030707" y="98529"/>
            <a:ext cx="7288697" cy="2017165"/>
            <a:chOff x="0" y="0"/>
            <a:chExt cx="7288696" cy="2017164"/>
          </a:xfrm>
        </p:grpSpPr>
        <p:sp>
          <p:nvSpPr>
            <p:cNvPr id="459" name="الفصل"/>
            <p:cNvSpPr txBox="1"/>
            <p:nvPr/>
          </p:nvSpPr>
          <p:spPr>
            <a:xfrm>
              <a:off x="460300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2" name="تجميع"/>
            <p:cNvGrpSpPr/>
            <p:nvPr/>
          </p:nvGrpSpPr>
          <p:grpSpPr>
            <a:xfrm>
              <a:off x="5393633" y="572015"/>
              <a:ext cx="981041" cy="1445150"/>
              <a:chOff x="0" y="0"/>
              <a:chExt cx="981040" cy="1445148"/>
            </a:xfrm>
          </p:grpSpPr>
          <p:sp>
            <p:nvSpPr>
              <p:cNvPr id="460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461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63" name="العمليات على الكسور الاعتيادية"/>
            <p:cNvSpPr txBox="1"/>
            <p:nvPr/>
          </p:nvSpPr>
          <p:spPr>
            <a:xfrm>
              <a:off x="0" y="707823"/>
              <a:ext cx="5393634" cy="11494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1853183">
                <a:lnSpc>
                  <a:spcPct val="90000"/>
                </a:lnSpc>
                <a:spcBef>
                  <a:spcPts val="2000"/>
                </a:spcBef>
                <a:defRPr sz="304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465" name="Google Shape;296;p23"/>
          <p:cNvSpPr txBox="1"/>
          <p:nvPr/>
        </p:nvSpPr>
        <p:spPr>
          <a:xfrm rot="21221180">
            <a:off x="17217924" y="8436546"/>
            <a:ext cx="2540204" cy="1466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 rtl="0">
              <a:defRPr sz="64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٦١</a:t>
            </a:r>
          </a:p>
        </p:txBody>
      </p:sp>
      <p:sp>
        <p:nvSpPr>
          <p:cNvPr id="466" name="٦-١٠ قسمة الأعداد الكسرية"/>
          <p:cNvSpPr txBox="1"/>
          <p:nvPr/>
        </p:nvSpPr>
        <p:spPr>
          <a:xfrm>
            <a:off x="3705708" y="7160675"/>
            <a:ext cx="13193907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٦-١٠</a:t>
            </a:r>
            <a:r>
              <a:t> </a:t>
            </a:r>
            <a:r>
              <a:rPr>
                <a:solidFill>
                  <a:srgbClr val="4D372F"/>
                </a:solidFill>
              </a:rPr>
              <a:t>قسمة الأعداد الكسرية</a:t>
            </a:r>
          </a:p>
        </p:txBody>
      </p:sp>
      <p:grpSp>
        <p:nvGrpSpPr>
          <p:cNvPr id="52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46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  <p:bldP build="whole" bldLvl="1" animBg="1" rev="0" advAuto="0" spid="46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تجميع"/>
          <p:cNvGrpSpPr/>
          <p:nvPr/>
        </p:nvGrpSpPr>
        <p:grpSpPr>
          <a:xfrm>
            <a:off x="21555895" y="9008183"/>
            <a:ext cx="2512327" cy="3887854"/>
            <a:chOff x="0" y="0"/>
            <a:chExt cx="2512326" cy="3887852"/>
          </a:xfrm>
        </p:grpSpPr>
        <p:sp>
          <p:nvSpPr>
            <p:cNvPr id="1698" name="Google Shape;2324;p42"/>
            <p:cNvSpPr/>
            <p:nvPr/>
          </p:nvSpPr>
          <p:spPr>
            <a:xfrm>
              <a:off x="158004" y="2917194"/>
              <a:ext cx="2346339" cy="97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2325;p42"/>
            <p:cNvSpPr/>
            <p:nvPr/>
          </p:nvSpPr>
          <p:spPr>
            <a:xfrm>
              <a:off x="232643" y="3025225"/>
              <a:ext cx="2102020" cy="75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2326;p42"/>
            <p:cNvSpPr/>
            <p:nvPr/>
          </p:nvSpPr>
          <p:spPr>
            <a:xfrm>
              <a:off x="314918" y="3543675"/>
              <a:ext cx="1691182" cy="4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2327;p42"/>
            <p:cNvSpPr/>
            <p:nvPr/>
          </p:nvSpPr>
          <p:spPr>
            <a:xfrm>
              <a:off x="275346" y="3311011"/>
              <a:ext cx="867706" cy="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2328;p42"/>
            <p:cNvSpPr/>
            <p:nvPr/>
          </p:nvSpPr>
          <p:spPr>
            <a:xfrm>
              <a:off x="281612" y="3169608"/>
              <a:ext cx="1387883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2329;p42"/>
            <p:cNvSpPr/>
            <p:nvPr/>
          </p:nvSpPr>
          <p:spPr>
            <a:xfrm>
              <a:off x="80581" y="2048513"/>
              <a:ext cx="2183660" cy="8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2330;p42"/>
            <p:cNvSpPr/>
            <p:nvPr/>
          </p:nvSpPr>
          <p:spPr>
            <a:xfrm>
              <a:off x="225638" y="2154758"/>
              <a:ext cx="1893473" cy="65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2331;p42"/>
            <p:cNvSpPr/>
            <p:nvPr/>
          </p:nvSpPr>
          <p:spPr>
            <a:xfrm>
              <a:off x="915202" y="2676101"/>
              <a:ext cx="1151096" cy="3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11" name="Google Shape;2332;p42"/>
            <p:cNvGrpSpPr/>
            <p:nvPr/>
          </p:nvGrpSpPr>
          <p:grpSpPr>
            <a:xfrm>
              <a:off x="1130897" y="970802"/>
              <a:ext cx="1381430" cy="1207735"/>
              <a:chOff x="0" y="0"/>
              <a:chExt cx="1381428" cy="1207733"/>
            </a:xfrm>
          </p:grpSpPr>
          <p:sp>
            <p:nvSpPr>
              <p:cNvPr id="1706" name="Google Shape;2333;p42"/>
              <p:cNvSpPr/>
              <p:nvPr/>
            </p:nvSpPr>
            <p:spPr>
              <a:xfrm rot="1205914">
                <a:off x="133328" y="56837"/>
                <a:ext cx="483503" cy="861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10" name="Google Shape;2334;p42"/>
              <p:cNvGrpSpPr/>
              <p:nvPr/>
            </p:nvGrpSpPr>
            <p:grpSpPr>
              <a:xfrm>
                <a:off x="307535" y="193194"/>
                <a:ext cx="1073894" cy="1014540"/>
                <a:chOff x="0" y="0"/>
                <a:chExt cx="1073892" cy="1014538"/>
              </a:xfrm>
            </p:grpSpPr>
            <p:sp>
              <p:nvSpPr>
                <p:cNvPr id="1707" name="Google Shape;2335;p42"/>
                <p:cNvSpPr/>
                <p:nvPr/>
              </p:nvSpPr>
              <p:spPr>
                <a:xfrm rot="2348573">
                  <a:off x="63004" y="238964"/>
                  <a:ext cx="947885" cy="53661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8" name="Google Shape;2336;p42"/>
                <p:cNvSpPr/>
                <p:nvPr/>
              </p:nvSpPr>
              <p:spPr>
                <a:xfrm rot="2348573">
                  <a:off x="134327" y="38348"/>
                  <a:ext cx="312276" cy="53661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9" name="Google Shape;2337;p42"/>
                <p:cNvSpPr/>
                <p:nvPr/>
              </p:nvSpPr>
              <p:spPr>
                <a:xfrm rot="2348573">
                  <a:off x="627801" y="439762"/>
                  <a:ext cx="311700" cy="536611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12" name="Google Shape;2338;p42"/>
            <p:cNvSpPr/>
            <p:nvPr/>
          </p:nvSpPr>
          <p:spPr>
            <a:xfrm>
              <a:off x="672631" y="2491537"/>
              <a:ext cx="1369198" cy="5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2339;p42"/>
            <p:cNvSpPr/>
            <p:nvPr/>
          </p:nvSpPr>
          <p:spPr>
            <a:xfrm>
              <a:off x="968249" y="2244400"/>
              <a:ext cx="1086095" cy="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2340;p42"/>
            <p:cNvSpPr/>
            <p:nvPr/>
          </p:nvSpPr>
          <p:spPr>
            <a:xfrm>
              <a:off x="-1" y="1158211"/>
              <a:ext cx="606171" cy="5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2341;p42"/>
            <p:cNvSpPr/>
            <p:nvPr/>
          </p:nvSpPr>
          <p:spPr>
            <a:xfrm>
              <a:off x="78802" y="1236616"/>
              <a:ext cx="508640" cy="43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2342;p42"/>
            <p:cNvSpPr/>
            <p:nvPr/>
          </p:nvSpPr>
          <p:spPr>
            <a:xfrm>
              <a:off x="435903" y="877788"/>
              <a:ext cx="1074625" cy="115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2343;p42"/>
            <p:cNvSpPr/>
            <p:nvPr/>
          </p:nvSpPr>
          <p:spPr>
            <a:xfrm>
              <a:off x="724166" y="1412668"/>
              <a:ext cx="204995" cy="2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2344;p42"/>
            <p:cNvSpPr/>
            <p:nvPr/>
          </p:nvSpPr>
          <p:spPr>
            <a:xfrm>
              <a:off x="782607" y="1467663"/>
              <a:ext cx="71719" cy="4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2345;p42"/>
            <p:cNvSpPr/>
            <p:nvPr/>
          </p:nvSpPr>
          <p:spPr>
            <a:xfrm>
              <a:off x="794258" y="1510972"/>
              <a:ext cx="49059" cy="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2346;p42"/>
            <p:cNvSpPr/>
            <p:nvPr/>
          </p:nvSpPr>
          <p:spPr>
            <a:xfrm>
              <a:off x="979220" y="1440335"/>
              <a:ext cx="54654" cy="5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2347;p42"/>
            <p:cNvSpPr/>
            <p:nvPr/>
          </p:nvSpPr>
          <p:spPr>
            <a:xfrm>
              <a:off x="621499" y="1478559"/>
              <a:ext cx="54569" cy="5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2348;p42"/>
            <p:cNvSpPr/>
            <p:nvPr/>
          </p:nvSpPr>
          <p:spPr>
            <a:xfrm>
              <a:off x="989011" y="959684"/>
              <a:ext cx="447931" cy="50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2349;p42"/>
            <p:cNvSpPr/>
            <p:nvPr/>
          </p:nvSpPr>
          <p:spPr>
            <a:xfrm>
              <a:off x="551113" y="349123"/>
              <a:ext cx="265583" cy="65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2350;p42"/>
            <p:cNvSpPr/>
            <p:nvPr/>
          </p:nvSpPr>
          <p:spPr>
            <a:xfrm>
              <a:off x="675807" y="0"/>
              <a:ext cx="361304" cy="30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351;p42"/>
            <p:cNvSpPr/>
            <p:nvPr/>
          </p:nvSpPr>
          <p:spPr>
            <a:xfrm>
              <a:off x="898591" y="1994796"/>
              <a:ext cx="628722" cy="78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352;p42"/>
            <p:cNvSpPr/>
            <p:nvPr/>
          </p:nvSpPr>
          <p:spPr>
            <a:xfrm>
              <a:off x="658816" y="1776520"/>
              <a:ext cx="62146" cy="11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353;p42"/>
            <p:cNvSpPr/>
            <p:nvPr/>
          </p:nvSpPr>
          <p:spPr>
            <a:xfrm>
              <a:off x="732502" y="1791673"/>
              <a:ext cx="68940" cy="10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354;p42"/>
            <p:cNvSpPr/>
            <p:nvPr/>
          </p:nvSpPr>
          <p:spPr>
            <a:xfrm>
              <a:off x="209636" y="1278415"/>
              <a:ext cx="188750" cy="2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355;p42"/>
            <p:cNvSpPr/>
            <p:nvPr/>
          </p:nvSpPr>
          <p:spPr>
            <a:xfrm>
              <a:off x="449754" y="1341412"/>
              <a:ext cx="65859" cy="5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356;p42"/>
            <p:cNvSpPr/>
            <p:nvPr/>
          </p:nvSpPr>
          <p:spPr>
            <a:xfrm>
              <a:off x="1291165" y="1288461"/>
              <a:ext cx="92231" cy="8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357;p42"/>
            <p:cNvSpPr/>
            <p:nvPr/>
          </p:nvSpPr>
          <p:spPr>
            <a:xfrm>
              <a:off x="1373459" y="1134628"/>
              <a:ext cx="28651" cy="9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3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3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736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3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3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3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740" name="IMG_7127.png" descr="IMG_7127.png"/>
          <p:cNvPicPr>
            <a:picLocks noChangeAspect="1"/>
          </p:cNvPicPr>
          <p:nvPr/>
        </p:nvPicPr>
        <p:blipFill>
          <a:blip r:embed="rId9">
            <a:extLst/>
          </a:blip>
          <a:srcRect l="38919" t="1641" r="34381" b="89529"/>
          <a:stretch>
            <a:fillRect/>
          </a:stretch>
        </p:blipFill>
        <p:spPr>
          <a:xfrm>
            <a:off x="16035732" y="1717389"/>
            <a:ext cx="5818923" cy="1332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1" name="IMG_7127.png" descr="IMG_7127.png"/>
          <p:cNvPicPr>
            <a:picLocks noChangeAspect="1"/>
          </p:cNvPicPr>
          <p:nvPr/>
        </p:nvPicPr>
        <p:blipFill>
          <a:blip r:embed="rId9">
            <a:extLst/>
          </a:blip>
          <a:srcRect l="0" t="11617" r="0" b="25634"/>
          <a:stretch>
            <a:fillRect/>
          </a:stretch>
        </p:blipFill>
        <p:spPr>
          <a:xfrm>
            <a:off x="4077492" y="3226144"/>
            <a:ext cx="17777361" cy="7726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5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4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4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4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4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5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4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5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5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6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17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176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7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76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6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7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3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3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84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48" name="IMG_7127.png" descr="IMG_7127.png"/>
          <p:cNvPicPr>
            <a:picLocks noChangeAspect="1"/>
          </p:cNvPicPr>
          <p:nvPr/>
        </p:nvPicPr>
        <p:blipFill>
          <a:blip r:embed="rId10">
            <a:extLst/>
          </a:blip>
          <a:srcRect l="3128" t="86495" r="8006" b="0"/>
          <a:stretch>
            <a:fillRect/>
          </a:stretch>
        </p:blipFill>
        <p:spPr>
          <a:xfrm>
            <a:off x="1777196" y="1933781"/>
            <a:ext cx="21774790" cy="22917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6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5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4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5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5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6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5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5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6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6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6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6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6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194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7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3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3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94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49" name="IMG_7127.png" descr="IMG_7127.png"/>
          <p:cNvPicPr>
            <a:picLocks noChangeAspect="1"/>
          </p:cNvPicPr>
          <p:nvPr/>
        </p:nvPicPr>
        <p:blipFill>
          <a:blip r:embed="rId9">
            <a:extLst/>
          </a:blip>
          <a:srcRect l="3128" t="86495" r="8006" b="0"/>
          <a:stretch>
            <a:fillRect/>
          </a:stretch>
        </p:blipFill>
        <p:spPr>
          <a:xfrm>
            <a:off x="1777196" y="1933781"/>
            <a:ext cx="21774790" cy="22917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6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5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5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5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5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6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54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5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6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57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8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9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0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1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64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6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6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67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971" name="IMG_7141.png"/>
          <p:cNvGrpSpPr/>
          <p:nvPr/>
        </p:nvGrpSpPr>
        <p:grpSpPr>
          <a:xfrm>
            <a:off x="4060646" y="5116046"/>
            <a:ext cx="16915210" cy="3365501"/>
            <a:chOff x="0" y="0"/>
            <a:chExt cx="16915209" cy="3365500"/>
          </a:xfrm>
        </p:grpSpPr>
        <p:pic>
          <p:nvPicPr>
            <p:cNvPr id="1970" name="IMG_7141.png" descr="IMG_7141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3692" t="23465" r="7029" b="14283"/>
            <a:stretch>
              <a:fillRect/>
            </a:stretch>
          </p:blipFill>
          <p:spPr>
            <a:xfrm>
              <a:off x="50800" y="50799"/>
              <a:ext cx="16813508" cy="32638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9" name="IMG_7141.png" descr="IMG_7141.png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16915210" cy="3365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تجميع"/>
          <p:cNvGrpSpPr/>
          <p:nvPr/>
        </p:nvGrpSpPr>
        <p:grpSpPr>
          <a:xfrm>
            <a:off x="21088131" y="8529928"/>
            <a:ext cx="2715976" cy="4203003"/>
            <a:chOff x="0" y="0"/>
            <a:chExt cx="2715975" cy="4203001"/>
          </a:xfrm>
        </p:grpSpPr>
        <p:sp>
          <p:nvSpPr>
            <p:cNvPr id="1973" name="Google Shape;2324;p42"/>
            <p:cNvSpPr/>
            <p:nvPr/>
          </p:nvSpPr>
          <p:spPr>
            <a:xfrm>
              <a:off x="170811" y="3153662"/>
              <a:ext cx="2536533" cy="104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2325;p42"/>
            <p:cNvSpPr/>
            <p:nvPr/>
          </p:nvSpPr>
          <p:spPr>
            <a:xfrm>
              <a:off x="251501" y="3270449"/>
              <a:ext cx="2272410" cy="81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2326;p42"/>
            <p:cNvSpPr/>
            <p:nvPr/>
          </p:nvSpPr>
          <p:spPr>
            <a:xfrm>
              <a:off x="340445" y="3830925"/>
              <a:ext cx="1828270" cy="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2327;p42"/>
            <p:cNvSpPr/>
            <p:nvPr/>
          </p:nvSpPr>
          <p:spPr>
            <a:xfrm>
              <a:off x="297665" y="3579401"/>
              <a:ext cx="938043" cy="7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2328;p42"/>
            <p:cNvSpPr/>
            <p:nvPr/>
          </p:nvSpPr>
          <p:spPr>
            <a:xfrm>
              <a:off x="304439" y="3426537"/>
              <a:ext cx="1500385" cy="4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2329;p42"/>
            <p:cNvSpPr/>
            <p:nvPr/>
          </p:nvSpPr>
          <p:spPr>
            <a:xfrm>
              <a:off x="87113" y="2214566"/>
              <a:ext cx="2360667" cy="93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2330;p42"/>
            <p:cNvSpPr/>
            <p:nvPr/>
          </p:nvSpPr>
          <p:spPr>
            <a:xfrm>
              <a:off x="243929" y="2329422"/>
              <a:ext cx="2046957" cy="70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2331;p42"/>
            <p:cNvSpPr/>
            <p:nvPr/>
          </p:nvSpPr>
          <p:spPr>
            <a:xfrm>
              <a:off x="989388" y="2893026"/>
              <a:ext cx="1244404" cy="3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986" name="Google Shape;2332;p42"/>
            <p:cNvGrpSpPr/>
            <p:nvPr/>
          </p:nvGrpSpPr>
          <p:grpSpPr>
            <a:xfrm>
              <a:off x="1222568" y="1049495"/>
              <a:ext cx="1493408" cy="1305634"/>
              <a:chOff x="0" y="0"/>
              <a:chExt cx="1493406" cy="1305632"/>
            </a:xfrm>
          </p:grpSpPr>
          <p:sp>
            <p:nvSpPr>
              <p:cNvPr id="1981" name="Google Shape;2333;p42"/>
              <p:cNvSpPr/>
              <p:nvPr/>
            </p:nvSpPr>
            <p:spPr>
              <a:xfrm rot="1205914">
                <a:off x="144135" y="61445"/>
                <a:ext cx="522697" cy="93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985" name="Google Shape;2334;p42"/>
              <p:cNvGrpSpPr/>
              <p:nvPr/>
            </p:nvGrpSpPr>
            <p:grpSpPr>
              <a:xfrm>
                <a:off x="332464" y="208855"/>
                <a:ext cx="1160943" cy="1096778"/>
                <a:chOff x="0" y="0"/>
                <a:chExt cx="1160942" cy="1096777"/>
              </a:xfrm>
            </p:grpSpPr>
            <p:sp>
              <p:nvSpPr>
                <p:cNvPr id="1982" name="Google Shape;2335;p42"/>
                <p:cNvSpPr/>
                <p:nvPr/>
              </p:nvSpPr>
              <p:spPr>
                <a:xfrm rot="2348573">
                  <a:off x="68111" y="258335"/>
                  <a:ext cx="1024721" cy="58010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3" name="Google Shape;2336;p42"/>
                <p:cNvSpPr/>
                <p:nvPr/>
              </p:nvSpPr>
              <p:spPr>
                <a:xfrm rot="2348573">
                  <a:off x="145216" y="41456"/>
                  <a:ext cx="337589" cy="58010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4" name="Google Shape;2337;p42"/>
                <p:cNvSpPr/>
                <p:nvPr/>
              </p:nvSpPr>
              <p:spPr>
                <a:xfrm rot="2348573">
                  <a:off x="678690" y="475409"/>
                  <a:ext cx="336967" cy="580109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987" name="Google Shape;2338;p42"/>
            <p:cNvSpPr/>
            <p:nvPr/>
          </p:nvSpPr>
          <p:spPr>
            <a:xfrm>
              <a:off x="727154" y="2693501"/>
              <a:ext cx="1480185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2339;p42"/>
            <p:cNvSpPr/>
            <p:nvPr/>
          </p:nvSpPr>
          <p:spPr>
            <a:xfrm>
              <a:off x="1046736" y="2426331"/>
              <a:ext cx="1174133" cy="4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2340;p42"/>
            <p:cNvSpPr/>
            <p:nvPr/>
          </p:nvSpPr>
          <p:spPr>
            <a:xfrm>
              <a:off x="-1" y="1252096"/>
              <a:ext cx="655307" cy="63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2341;p42"/>
            <p:cNvSpPr/>
            <p:nvPr/>
          </p:nvSpPr>
          <p:spPr>
            <a:xfrm>
              <a:off x="85189" y="1336856"/>
              <a:ext cx="549871" cy="4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2342;p42"/>
            <p:cNvSpPr/>
            <p:nvPr/>
          </p:nvSpPr>
          <p:spPr>
            <a:xfrm>
              <a:off x="471237" y="948942"/>
              <a:ext cx="1161735" cy="124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2343;p42"/>
            <p:cNvSpPr/>
            <p:nvPr/>
          </p:nvSpPr>
          <p:spPr>
            <a:xfrm>
              <a:off x="782867" y="1527179"/>
              <a:ext cx="221612" cy="22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2344;p42"/>
            <p:cNvSpPr/>
            <p:nvPr/>
          </p:nvSpPr>
          <p:spPr>
            <a:xfrm>
              <a:off x="846046" y="1586631"/>
              <a:ext cx="77532" cy="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2345;p42"/>
            <p:cNvSpPr/>
            <p:nvPr/>
          </p:nvSpPr>
          <p:spPr>
            <a:xfrm>
              <a:off x="858641" y="1633452"/>
              <a:ext cx="53035" cy="3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2346;p42"/>
            <p:cNvSpPr/>
            <p:nvPr/>
          </p:nvSpPr>
          <p:spPr>
            <a:xfrm>
              <a:off x="1058595" y="1557088"/>
              <a:ext cx="59085" cy="5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2347;p42"/>
            <p:cNvSpPr/>
            <p:nvPr/>
          </p:nvSpPr>
          <p:spPr>
            <a:xfrm>
              <a:off x="671878" y="1598411"/>
              <a:ext cx="58992" cy="5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2348;p42"/>
            <p:cNvSpPr/>
            <p:nvPr/>
          </p:nvSpPr>
          <p:spPr>
            <a:xfrm>
              <a:off x="1069180" y="1037476"/>
              <a:ext cx="484241" cy="54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2349;p42"/>
            <p:cNvSpPr/>
            <p:nvPr/>
          </p:nvSpPr>
          <p:spPr>
            <a:xfrm>
              <a:off x="595786" y="377423"/>
              <a:ext cx="287112" cy="70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2350;p42"/>
            <p:cNvSpPr/>
            <p:nvPr/>
          </p:nvSpPr>
          <p:spPr>
            <a:xfrm>
              <a:off x="730588" y="0"/>
              <a:ext cx="390591" cy="33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2351;p42"/>
            <p:cNvSpPr/>
            <p:nvPr/>
          </p:nvSpPr>
          <p:spPr>
            <a:xfrm>
              <a:off x="971431" y="2156495"/>
              <a:ext cx="679686" cy="85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2352;p42"/>
            <p:cNvSpPr/>
            <p:nvPr/>
          </p:nvSpPr>
          <p:spPr>
            <a:xfrm>
              <a:off x="712219" y="1920525"/>
              <a:ext cx="67184" cy="12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2353;p42"/>
            <p:cNvSpPr/>
            <p:nvPr/>
          </p:nvSpPr>
          <p:spPr>
            <a:xfrm>
              <a:off x="791878" y="1936906"/>
              <a:ext cx="74529" cy="11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2354;p42"/>
            <p:cNvSpPr/>
            <p:nvPr/>
          </p:nvSpPr>
          <p:spPr>
            <a:xfrm>
              <a:off x="226629" y="1382044"/>
              <a:ext cx="204051" cy="3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2355;p42"/>
            <p:cNvSpPr/>
            <p:nvPr/>
          </p:nvSpPr>
          <p:spPr>
            <a:xfrm>
              <a:off x="486211" y="1450147"/>
              <a:ext cx="71197" cy="6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2356;p42"/>
            <p:cNvSpPr/>
            <p:nvPr/>
          </p:nvSpPr>
          <p:spPr>
            <a:xfrm>
              <a:off x="1395827" y="1392903"/>
              <a:ext cx="99707" cy="9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2357;p42"/>
            <p:cNvSpPr/>
            <p:nvPr/>
          </p:nvSpPr>
          <p:spPr>
            <a:xfrm>
              <a:off x="1484792" y="1226601"/>
              <a:ext cx="30973" cy="10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200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1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2009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10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201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201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مثال من واقع الحياة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rPr sz="6600"/>
                <a:t>مثال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pic>
        <p:nvPicPr>
          <p:cNvPr id="2015" name="IMG_7128.png" descr="IMG_7128.png"/>
          <p:cNvPicPr>
            <a:picLocks noChangeAspect="1"/>
          </p:cNvPicPr>
          <p:nvPr/>
        </p:nvPicPr>
        <p:blipFill>
          <a:blip r:embed="rId9">
            <a:extLst/>
          </a:blip>
          <a:srcRect l="0" t="1507" r="1507" b="0"/>
          <a:stretch>
            <a:fillRect/>
          </a:stretch>
        </p:blipFill>
        <p:spPr>
          <a:xfrm>
            <a:off x="2884884" y="2154117"/>
            <a:ext cx="15785400" cy="9670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8" name="تجميع"/>
          <p:cNvGrpSpPr/>
          <p:nvPr/>
        </p:nvGrpSpPr>
        <p:grpSpPr>
          <a:xfrm>
            <a:off x="18153143" y="2407103"/>
            <a:ext cx="5932400" cy="6122947"/>
            <a:chOff x="0" y="0"/>
            <a:chExt cx="5932399" cy="6122946"/>
          </a:xfrm>
        </p:grpSpPr>
        <p:pic>
          <p:nvPicPr>
            <p:cNvPr id="2016" name="IMG_7129.png" descr="IMG_7129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82265" b="80595"/>
            <a:stretch>
              <a:fillRect/>
            </a:stretch>
          </p:blipFill>
          <p:spPr>
            <a:xfrm>
              <a:off x="50800" y="0"/>
              <a:ext cx="1034281" cy="1526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7" name="IMG_7129.png" descr="IMG_7129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45839" r="9189" b="0"/>
            <a:stretch>
              <a:fillRect/>
            </a:stretch>
          </p:blipFill>
          <p:spPr>
            <a:xfrm>
              <a:off x="0" y="1349212"/>
              <a:ext cx="5932400" cy="4773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19" name="IMG_7117.jpeg" descr="IMG_7117.jpeg"/>
          <p:cNvPicPr>
            <a:picLocks noChangeAspect="1"/>
          </p:cNvPicPr>
          <p:nvPr/>
        </p:nvPicPr>
        <p:blipFill>
          <a:blip r:embed="rId11">
            <a:extLst/>
          </a:blip>
          <a:srcRect l="14538" t="0" r="12800" b="34208"/>
          <a:stretch>
            <a:fillRect/>
          </a:stretch>
        </p:blipFill>
        <p:spPr>
          <a:xfrm>
            <a:off x="19199148" y="2407103"/>
            <a:ext cx="2828116" cy="34542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3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2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2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2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2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3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2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2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3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3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3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3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4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204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04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4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48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46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4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4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212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26" name="IMG_7130.png" descr="IMG_7130.png"/>
          <p:cNvPicPr>
            <a:picLocks noChangeAspect="1"/>
          </p:cNvPicPr>
          <p:nvPr/>
        </p:nvPicPr>
        <p:blipFill>
          <a:blip r:embed="rId10">
            <a:extLst/>
          </a:blip>
          <a:srcRect l="0" t="31587" r="6628" b="11177"/>
          <a:stretch>
            <a:fillRect/>
          </a:stretch>
        </p:blipFill>
        <p:spPr>
          <a:xfrm>
            <a:off x="1501728" y="1717389"/>
            <a:ext cx="21811365" cy="34088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4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3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2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2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2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4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3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3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4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3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4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4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14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222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5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1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1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2226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27" name="IMG_7130.png" descr="IMG_7130.png"/>
          <p:cNvPicPr>
            <a:picLocks noChangeAspect="1"/>
          </p:cNvPicPr>
          <p:nvPr/>
        </p:nvPicPr>
        <p:blipFill>
          <a:blip r:embed="rId9">
            <a:extLst/>
          </a:blip>
          <a:srcRect l="0" t="31587" r="6628" b="11177"/>
          <a:stretch>
            <a:fillRect/>
          </a:stretch>
        </p:blipFill>
        <p:spPr>
          <a:xfrm>
            <a:off x="1501728" y="1717389"/>
            <a:ext cx="21811365" cy="34088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4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3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2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2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3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4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3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3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4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4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4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4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249" name="IMG_7142.png"/>
          <p:cNvGrpSpPr/>
          <p:nvPr/>
        </p:nvGrpSpPr>
        <p:grpSpPr>
          <a:xfrm>
            <a:off x="4385025" y="6307729"/>
            <a:ext cx="16044864" cy="3540920"/>
            <a:chOff x="0" y="0"/>
            <a:chExt cx="16044862" cy="3540918"/>
          </a:xfrm>
        </p:grpSpPr>
        <p:pic>
          <p:nvPicPr>
            <p:cNvPr id="2248" name="IMG_7142.png" descr="IMG_7142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6937" t="9994" r="2720" b="9994"/>
            <a:stretch>
              <a:fillRect/>
            </a:stretch>
          </p:blipFill>
          <p:spPr>
            <a:xfrm>
              <a:off x="38099" y="38099"/>
              <a:ext cx="15968760" cy="34647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47" name="IMG_7142.png" descr="IMG_7142.png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16044863" cy="35409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5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5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56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54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5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5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2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2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3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3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36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37" name="IMG_7131.png" descr="IMG_7131.png"/>
          <p:cNvPicPr>
            <a:picLocks noChangeAspect="1"/>
          </p:cNvPicPr>
          <p:nvPr/>
        </p:nvPicPr>
        <p:blipFill>
          <a:blip r:embed="rId10">
            <a:extLst/>
          </a:blip>
          <a:srcRect l="0" t="3529" r="0" b="59160"/>
          <a:stretch>
            <a:fillRect/>
          </a:stretch>
        </p:blipFill>
        <p:spPr>
          <a:xfrm>
            <a:off x="2671767" y="1879171"/>
            <a:ext cx="20953332" cy="29693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5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4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3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3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4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5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4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4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5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5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5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2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2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3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3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3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38" name="IMG_7131.png" descr="IMG_7131.png"/>
          <p:cNvPicPr>
            <a:picLocks noChangeAspect="1"/>
          </p:cNvPicPr>
          <p:nvPr/>
        </p:nvPicPr>
        <p:blipFill>
          <a:blip r:embed="rId9">
            <a:extLst/>
          </a:blip>
          <a:srcRect l="26564" t="4833" r="3040" b="79910"/>
          <a:stretch>
            <a:fillRect/>
          </a:stretch>
        </p:blipFill>
        <p:spPr>
          <a:xfrm>
            <a:off x="7787016" y="2149840"/>
            <a:ext cx="14750099" cy="1214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5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4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3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4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4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5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4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4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5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5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458" name="IMG_7131.png" descr="IMG_7131.png"/>
          <p:cNvPicPr>
            <a:picLocks noChangeAspect="1"/>
          </p:cNvPicPr>
          <p:nvPr/>
        </p:nvPicPr>
        <p:blipFill>
          <a:blip r:embed="rId9">
            <a:extLst/>
          </a:blip>
          <a:srcRect l="77679" t="22630" r="3275" b="57430"/>
          <a:stretch>
            <a:fillRect/>
          </a:stretch>
        </p:blipFill>
        <p:spPr>
          <a:xfrm>
            <a:off x="15779698" y="3624243"/>
            <a:ext cx="4856181" cy="193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9" name="IMG_7131.png" descr="IMG_7131.png"/>
          <p:cNvPicPr>
            <a:picLocks noChangeAspect="1"/>
          </p:cNvPicPr>
          <p:nvPr/>
        </p:nvPicPr>
        <p:blipFill>
          <a:blip r:embed="rId9">
            <a:extLst/>
          </a:blip>
          <a:srcRect l="44487" t="21141" r="36467" b="58920"/>
          <a:stretch>
            <a:fillRect/>
          </a:stretch>
        </p:blipFill>
        <p:spPr>
          <a:xfrm>
            <a:off x="15779698" y="6244432"/>
            <a:ext cx="4856181" cy="1930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0" name="IMG_7131.png" descr="IMG_7131.png"/>
          <p:cNvPicPr>
            <a:picLocks noChangeAspect="1"/>
          </p:cNvPicPr>
          <p:nvPr/>
        </p:nvPicPr>
        <p:blipFill>
          <a:blip r:embed="rId9">
            <a:extLst/>
          </a:blip>
          <a:srcRect l="10257" t="22134" r="70696" b="57927"/>
          <a:stretch>
            <a:fillRect/>
          </a:stretch>
        </p:blipFill>
        <p:spPr>
          <a:xfrm>
            <a:off x="15779698" y="9067515"/>
            <a:ext cx="4856181" cy="1930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1" name="IMG_7146.png" descr="IMG_7146.png"/>
          <p:cNvPicPr>
            <a:picLocks noChangeAspect="1"/>
          </p:cNvPicPr>
          <p:nvPr/>
        </p:nvPicPr>
        <p:blipFill>
          <a:blip r:embed="rId29">
            <a:extLst/>
          </a:blip>
          <a:srcRect l="11716" t="9071" r="0" b="66049"/>
          <a:stretch>
            <a:fillRect/>
          </a:stretch>
        </p:blipFill>
        <p:spPr>
          <a:xfrm>
            <a:off x="5452614" y="3534549"/>
            <a:ext cx="10327001" cy="211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2" name="IMG_7146.png" descr="IMG_7146.png"/>
          <p:cNvPicPr>
            <a:picLocks noChangeAspect="1"/>
          </p:cNvPicPr>
          <p:nvPr/>
        </p:nvPicPr>
        <p:blipFill>
          <a:blip r:embed="rId29">
            <a:extLst/>
          </a:blip>
          <a:srcRect l="18190" t="37560" r="0" b="37560"/>
          <a:stretch>
            <a:fillRect/>
          </a:stretch>
        </p:blipFill>
        <p:spPr>
          <a:xfrm>
            <a:off x="6209986" y="6546745"/>
            <a:ext cx="9569629" cy="21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3" name="IMG_7146.png" descr="IMG_7146.png"/>
          <p:cNvPicPr>
            <a:picLocks noChangeAspect="1"/>
          </p:cNvPicPr>
          <p:nvPr/>
        </p:nvPicPr>
        <p:blipFill>
          <a:blip r:embed="rId29">
            <a:extLst/>
          </a:blip>
          <a:srcRect l="19835" t="67608" r="0" b="7512"/>
          <a:stretch>
            <a:fillRect/>
          </a:stretch>
        </p:blipFill>
        <p:spPr>
          <a:xfrm>
            <a:off x="6209986" y="9067515"/>
            <a:ext cx="9377281" cy="2110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46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6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7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46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6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7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1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3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3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4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4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5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51" name="IMG_7131.png" descr="IMG_7131.png"/>
          <p:cNvPicPr>
            <a:picLocks noChangeAspect="1"/>
          </p:cNvPicPr>
          <p:nvPr/>
        </p:nvPicPr>
        <p:blipFill>
          <a:blip r:embed="rId10">
            <a:extLst/>
          </a:blip>
          <a:srcRect l="18015" t="41163" r="2524" b="39955"/>
          <a:stretch>
            <a:fillRect/>
          </a:stretch>
        </p:blipFill>
        <p:spPr>
          <a:xfrm>
            <a:off x="3826203" y="2209208"/>
            <a:ext cx="19486676" cy="1758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56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55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5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5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5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6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55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5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6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5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6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7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3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3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5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4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5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52" name="IMG_7131.png" descr="IMG_7131.png"/>
          <p:cNvPicPr>
            <a:picLocks noChangeAspect="1"/>
          </p:cNvPicPr>
          <p:nvPr/>
        </p:nvPicPr>
        <p:blipFill>
          <a:blip r:embed="rId9">
            <a:extLst/>
          </a:blip>
          <a:srcRect l="18015" t="41163" r="2524" b="39955"/>
          <a:stretch>
            <a:fillRect/>
          </a:stretch>
        </p:blipFill>
        <p:spPr>
          <a:xfrm>
            <a:off x="3826203" y="2209208"/>
            <a:ext cx="19486676" cy="1758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7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6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5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5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5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5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6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5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6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6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6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6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7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672" name="IMG_7147.png" descr="IMG_7147.png"/>
          <p:cNvPicPr>
            <a:picLocks noChangeAspect="1"/>
          </p:cNvPicPr>
          <p:nvPr/>
        </p:nvPicPr>
        <p:blipFill>
          <a:blip r:embed="rId29">
            <a:extLst/>
          </a:blip>
          <a:srcRect l="27150" t="16668" r="2509" b="16668"/>
          <a:stretch>
            <a:fillRect/>
          </a:stretch>
        </p:blipFill>
        <p:spPr>
          <a:xfrm>
            <a:off x="5722363" y="5893948"/>
            <a:ext cx="14718494" cy="2961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54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2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2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2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4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29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0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3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4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5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6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39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42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546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544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557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553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547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548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49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50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51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52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554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555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556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758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558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59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7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7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79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677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7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8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9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1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1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1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4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4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5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75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759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60" name="IMG_7131.png" descr="IMG_7131.png"/>
          <p:cNvPicPr>
            <a:picLocks noChangeAspect="1"/>
          </p:cNvPicPr>
          <p:nvPr/>
        </p:nvPicPr>
        <p:blipFill>
          <a:blip r:embed="rId10">
            <a:extLst/>
          </a:blip>
          <a:srcRect l="631" t="60574" r="3098" b="7100"/>
          <a:stretch>
            <a:fillRect/>
          </a:stretch>
        </p:blipFill>
        <p:spPr>
          <a:xfrm>
            <a:off x="2193815" y="2154118"/>
            <a:ext cx="20989398" cy="2676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7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6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6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6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6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7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6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6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6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6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6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7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7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8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1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1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2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4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4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5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5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86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61" name="IMG_7131.png" descr="IMG_7131.png"/>
          <p:cNvPicPr>
            <a:picLocks noChangeAspect="1"/>
          </p:cNvPicPr>
          <p:nvPr/>
        </p:nvPicPr>
        <p:blipFill>
          <a:blip r:embed="rId9">
            <a:extLst/>
          </a:blip>
          <a:srcRect l="631" t="60574" r="3098" b="7100"/>
          <a:stretch>
            <a:fillRect/>
          </a:stretch>
        </p:blipFill>
        <p:spPr>
          <a:xfrm>
            <a:off x="2193815" y="2154118"/>
            <a:ext cx="20989398" cy="2676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8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87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6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6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6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6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7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86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6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6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6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7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87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7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7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883" name="تجميع"/>
          <p:cNvGrpSpPr/>
          <p:nvPr/>
        </p:nvGrpSpPr>
        <p:grpSpPr>
          <a:xfrm>
            <a:off x="6773268" y="5853907"/>
            <a:ext cx="14445949" cy="2901924"/>
            <a:chOff x="0" y="0"/>
            <a:chExt cx="14445947" cy="2901922"/>
          </a:xfrm>
        </p:grpSpPr>
        <p:pic>
          <p:nvPicPr>
            <p:cNvPr id="2881" name="IMG_7148.png" descr="IMG_7148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3984" t="6152" r="2715" b="13751"/>
            <a:stretch>
              <a:fillRect/>
            </a:stretch>
          </p:blipFill>
          <p:spPr>
            <a:xfrm>
              <a:off x="6285309" y="139458"/>
              <a:ext cx="8160639" cy="2762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2" name="IMG_7148.png" descr="IMG_7148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4868" t="0" r="61781" b="19903"/>
            <a:stretch>
              <a:fillRect/>
            </a:stretch>
          </p:blipFill>
          <p:spPr>
            <a:xfrm>
              <a:off x="0" y="0"/>
              <a:ext cx="6285242" cy="2762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88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8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89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88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8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6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9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1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1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1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2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2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3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5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5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6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96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97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971" name="IMG_7132.png" descr="IMG_7132.png"/>
          <p:cNvPicPr>
            <a:picLocks noChangeAspect="1"/>
          </p:cNvPicPr>
          <p:nvPr/>
        </p:nvPicPr>
        <p:blipFill>
          <a:blip r:embed="rId10">
            <a:extLst/>
          </a:blip>
          <a:srcRect l="0" t="0" r="0" b="47268"/>
          <a:stretch>
            <a:fillRect/>
          </a:stretch>
        </p:blipFill>
        <p:spPr>
          <a:xfrm>
            <a:off x="2857203" y="2029021"/>
            <a:ext cx="19962086" cy="3473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9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98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97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97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7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7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8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7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7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8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8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8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8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8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8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8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8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9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2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3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3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5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5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7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06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07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072" name="IMG_7132.png" descr="IMG_7132.png"/>
          <p:cNvPicPr>
            <a:picLocks noChangeAspect="1"/>
          </p:cNvPicPr>
          <p:nvPr/>
        </p:nvPicPr>
        <p:blipFill>
          <a:blip r:embed="rId9">
            <a:extLst/>
          </a:blip>
          <a:srcRect l="0" t="0" r="0" b="47268"/>
          <a:stretch>
            <a:fillRect/>
          </a:stretch>
        </p:blipFill>
        <p:spPr>
          <a:xfrm>
            <a:off x="2857203" y="2029021"/>
            <a:ext cx="19962086" cy="3473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8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07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07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7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7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8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07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8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8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08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8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9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3092" name="مستطيل"/>
          <p:cNvSpPr/>
          <p:nvPr/>
        </p:nvSpPr>
        <p:spPr>
          <a:xfrm>
            <a:off x="13396340" y="3701322"/>
            <a:ext cx="3244797" cy="1276508"/>
          </a:xfrm>
          <a:prstGeom prst="rect">
            <a:avLst/>
          </a:prstGeom>
          <a:ln w="76200">
            <a:solidFill>
              <a:srgbClr val="FF4015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093" name="IMG_7150.png" descr="IMG_7150.png"/>
          <p:cNvPicPr>
            <a:picLocks noChangeAspect="1"/>
          </p:cNvPicPr>
          <p:nvPr/>
        </p:nvPicPr>
        <p:blipFill>
          <a:blip r:embed="rId29">
            <a:extLst/>
          </a:blip>
          <a:srcRect l="5172" t="0" r="0" b="68207"/>
          <a:stretch>
            <a:fillRect/>
          </a:stretch>
        </p:blipFill>
        <p:spPr>
          <a:xfrm>
            <a:off x="6658978" y="5514382"/>
            <a:ext cx="10578753" cy="6382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309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09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10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309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09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7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10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2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2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2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3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3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4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6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6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7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17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18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181" name="IMG_7133.png" descr="IMG_7133.png"/>
          <p:cNvPicPr>
            <a:picLocks noChangeAspect="1"/>
          </p:cNvPicPr>
          <p:nvPr/>
        </p:nvPicPr>
        <p:blipFill>
          <a:blip r:embed="rId10">
            <a:extLst/>
          </a:blip>
          <a:srcRect l="0" t="54400" r="1960" b="6836"/>
          <a:stretch>
            <a:fillRect/>
          </a:stretch>
        </p:blipFill>
        <p:spPr>
          <a:xfrm>
            <a:off x="1777196" y="2154117"/>
            <a:ext cx="21708612" cy="28323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0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19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18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18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8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18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19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18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8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8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18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9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19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19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19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20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2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2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2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3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4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4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6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6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8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27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28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282" name="IMG_7133.png" descr="IMG_7133.png"/>
          <p:cNvPicPr>
            <a:picLocks noChangeAspect="1"/>
          </p:cNvPicPr>
          <p:nvPr/>
        </p:nvPicPr>
        <p:blipFill>
          <a:blip r:embed="rId9">
            <a:extLst/>
          </a:blip>
          <a:srcRect l="0" t="54400" r="1960" b="6836"/>
          <a:stretch>
            <a:fillRect/>
          </a:stretch>
        </p:blipFill>
        <p:spPr>
          <a:xfrm>
            <a:off x="1777196" y="1717389"/>
            <a:ext cx="21708612" cy="28323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29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28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28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8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28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29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28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29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9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9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9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9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29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29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29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0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3302" name="IMG_7150.png" descr="IMG_7150.png"/>
          <p:cNvPicPr>
            <a:picLocks noChangeAspect="1"/>
          </p:cNvPicPr>
          <p:nvPr/>
        </p:nvPicPr>
        <p:blipFill>
          <a:blip r:embed="rId29">
            <a:extLst/>
          </a:blip>
          <a:srcRect l="68502" t="31991" r="0" b="61781"/>
          <a:stretch>
            <a:fillRect/>
          </a:stretch>
        </p:blipFill>
        <p:spPr>
          <a:xfrm>
            <a:off x="9639857" y="3373549"/>
            <a:ext cx="2991685" cy="1064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3" name="IMG_7150.png" descr="IMG_7150.png"/>
          <p:cNvPicPr>
            <a:picLocks noChangeAspect="1"/>
          </p:cNvPicPr>
          <p:nvPr/>
        </p:nvPicPr>
        <p:blipFill>
          <a:blip r:embed="rId29">
            <a:extLst/>
          </a:blip>
          <a:srcRect l="1663" t="38218" r="0" b="46270"/>
          <a:stretch>
            <a:fillRect/>
          </a:stretch>
        </p:blipFill>
        <p:spPr>
          <a:xfrm>
            <a:off x="8970357" y="4835934"/>
            <a:ext cx="7322474" cy="20784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7" name="تجميع"/>
          <p:cNvGrpSpPr/>
          <p:nvPr/>
        </p:nvGrpSpPr>
        <p:grpSpPr>
          <a:xfrm>
            <a:off x="4349714" y="7209831"/>
            <a:ext cx="16198372" cy="1234292"/>
            <a:chOff x="0" y="0"/>
            <a:chExt cx="16198370" cy="1234291"/>
          </a:xfrm>
        </p:grpSpPr>
        <p:pic>
          <p:nvPicPr>
            <p:cNvPr id="3304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14808" t="53741" r="0" b="38738"/>
            <a:stretch>
              <a:fillRect/>
            </a:stretch>
          </p:blipFill>
          <p:spPr>
            <a:xfrm>
              <a:off x="9205933" y="0"/>
              <a:ext cx="6992438" cy="1110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5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444" t="60989" r="3408" b="31212"/>
            <a:stretch>
              <a:fillRect/>
            </a:stretch>
          </p:blipFill>
          <p:spPr>
            <a:xfrm>
              <a:off x="1896900" y="0"/>
              <a:ext cx="7481216" cy="1151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6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67387" t="68042" r="4426" b="23898"/>
            <a:stretch>
              <a:fillRect/>
            </a:stretch>
          </p:blipFill>
          <p:spPr>
            <a:xfrm>
              <a:off x="0" y="43949"/>
              <a:ext cx="2313446" cy="1190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11" name="تجميع"/>
          <p:cNvGrpSpPr/>
          <p:nvPr/>
        </p:nvGrpSpPr>
        <p:grpSpPr>
          <a:xfrm>
            <a:off x="4108542" y="10032913"/>
            <a:ext cx="16166916" cy="1191287"/>
            <a:chOff x="0" y="0"/>
            <a:chExt cx="16166915" cy="1191285"/>
          </a:xfrm>
        </p:grpSpPr>
        <p:pic>
          <p:nvPicPr>
            <p:cNvPr id="3308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16724" t="83839" r="4387" b="9813"/>
            <a:stretch>
              <a:fillRect/>
            </a:stretch>
          </p:blipFill>
          <p:spPr>
            <a:xfrm>
              <a:off x="8108241" y="30393"/>
              <a:ext cx="6786797" cy="982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9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3403" t="90715" r="3403" b="1786"/>
            <a:stretch>
              <a:fillRect/>
            </a:stretch>
          </p:blipFill>
          <p:spPr>
            <a:xfrm>
              <a:off x="0" y="30393"/>
              <a:ext cx="8017583" cy="11608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0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11832" t="76405" r="71611" b="16507"/>
            <a:stretch>
              <a:fillRect/>
            </a:stretch>
          </p:blipFill>
          <p:spPr>
            <a:xfrm>
              <a:off x="14742536" y="-1"/>
              <a:ext cx="1424380" cy="1097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14" name="تجميع"/>
          <p:cNvGrpSpPr/>
          <p:nvPr/>
        </p:nvGrpSpPr>
        <p:grpSpPr>
          <a:xfrm>
            <a:off x="7301920" y="8444122"/>
            <a:ext cx="11897229" cy="1199328"/>
            <a:chOff x="0" y="0"/>
            <a:chExt cx="11897228" cy="1199326"/>
          </a:xfrm>
        </p:grpSpPr>
        <p:pic>
          <p:nvPicPr>
            <p:cNvPr id="3312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29723" t="76405" r="3384" b="17422"/>
            <a:stretch>
              <a:fillRect/>
            </a:stretch>
          </p:blipFill>
          <p:spPr>
            <a:xfrm>
              <a:off x="0" y="169883"/>
              <a:ext cx="6200602" cy="1029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3" name="IMG_7150.png" descr="IMG_7150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2008" t="68414" r="31180" b="24212"/>
            <a:stretch>
              <a:fillRect/>
            </a:stretch>
          </p:blipFill>
          <p:spPr>
            <a:xfrm>
              <a:off x="6182683" y="0"/>
              <a:ext cx="5714546" cy="1134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316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7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329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325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319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320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321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322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323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324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326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327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328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530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330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1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2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5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6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7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8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9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5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6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1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2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2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3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4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5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6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7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8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9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0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1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2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3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4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5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6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7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8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9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0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1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2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3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4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5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6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7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8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9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0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1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2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3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4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5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6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7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8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9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0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1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2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3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4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5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6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7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8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9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0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1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2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3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4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5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6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7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8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9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0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1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2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3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4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5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6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7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8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9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0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1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2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3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4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5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6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7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8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9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0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1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2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3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4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5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6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7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8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9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0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3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4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5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6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7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8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9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0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1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2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3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4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6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7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4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5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6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7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8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9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0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1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2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3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4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5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6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7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53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55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54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53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53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3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53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54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53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3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3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53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4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4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4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4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54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54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54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54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0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646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552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3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4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5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6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569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557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58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59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0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1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2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3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4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5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6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7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8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43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570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636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571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2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3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4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5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6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7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8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79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0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1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2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3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4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5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6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7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8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89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0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1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2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3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4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5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6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7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8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599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0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1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2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3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4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5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6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7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8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09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0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1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2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3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4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5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6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7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8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19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0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1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2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3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4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5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6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7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8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29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0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1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2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3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4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5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640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637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8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9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641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2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644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5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647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48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649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651" name="IMG_7134.jpeg" descr="IMG_7134.jpeg"/>
          <p:cNvPicPr>
            <a:picLocks noChangeAspect="1"/>
          </p:cNvPicPr>
          <p:nvPr/>
        </p:nvPicPr>
        <p:blipFill>
          <a:blip r:embed="rId4">
            <a:extLst/>
          </a:blip>
          <a:srcRect l="512" t="0" r="512" b="0"/>
          <a:stretch>
            <a:fillRect/>
          </a:stretch>
        </p:blipFill>
        <p:spPr>
          <a:xfrm>
            <a:off x="3529586" y="1879539"/>
            <a:ext cx="8919687" cy="10744169"/>
          </a:xfrm>
          <a:prstGeom prst="rect">
            <a:avLst/>
          </a:prstGeom>
          <a:ln w="101600">
            <a:solidFill>
              <a:srgbClr val="4D372F"/>
            </a:solidFill>
            <a:miter lim="400000"/>
          </a:ln>
        </p:spPr>
      </p:pic>
      <p:pic>
        <p:nvPicPr>
          <p:cNvPr id="3652" name="IMG_7135.jpeg" descr="IMG_7135.jpeg"/>
          <p:cNvPicPr>
            <a:picLocks noChangeAspect="1"/>
          </p:cNvPicPr>
          <p:nvPr/>
        </p:nvPicPr>
        <p:blipFill>
          <a:blip r:embed="rId5">
            <a:extLst/>
          </a:blip>
          <a:srcRect l="0" t="3394" r="0" b="3394"/>
          <a:stretch>
            <a:fillRect/>
          </a:stretch>
        </p:blipFill>
        <p:spPr>
          <a:xfrm>
            <a:off x="2933074" y="1295113"/>
            <a:ext cx="1690182" cy="1635361"/>
          </a:xfrm>
          <a:prstGeom prst="rect">
            <a:avLst/>
          </a:prstGeom>
          <a:ln w="88900">
            <a:solidFill>
              <a:srgbClr val="4D372F"/>
            </a:solidFill>
            <a:miter lim="400000"/>
          </a:ln>
        </p:spPr>
      </p:pic>
      <p:graphicFrame>
        <p:nvGraphicFramePr>
          <p:cNvPr id="365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67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67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65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65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5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65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66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658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59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0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661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2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3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4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5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668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66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66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671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900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896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675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6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679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677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78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680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1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2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3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4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5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6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7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8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9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0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1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2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3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4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5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6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7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8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99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0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1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2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3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4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5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6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7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8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9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0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1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2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3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4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5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6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7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8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9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0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1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2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3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4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5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6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7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8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9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0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1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2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3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4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5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6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7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8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9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0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1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2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3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4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5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6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7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8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9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0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1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2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3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4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5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6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7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8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9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0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1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2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3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4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5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6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7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8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9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0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1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2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3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4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5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6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7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8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9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0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1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2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785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783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84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788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786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87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791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789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0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92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795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793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4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96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7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8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9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0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1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2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3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4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5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6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7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8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9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0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1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2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3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4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5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6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7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8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9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0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1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2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3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4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5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6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7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8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9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0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1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2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3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4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5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6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7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8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9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0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1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2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3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4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5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6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7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8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9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0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1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2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3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4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5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6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7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8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9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0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1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893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862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3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4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5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6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7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8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9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0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1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2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3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4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5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6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7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8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9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0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1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2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3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4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5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6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7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8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9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90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91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92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894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5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899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897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8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4011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3999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3997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901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02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996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915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903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914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904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05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06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07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08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09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10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11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12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13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995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918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916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17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919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0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1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2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3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4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5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6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7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8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9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0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1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2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3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4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5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6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7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8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9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0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1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2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3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4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5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6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7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8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9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0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1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2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3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4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5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6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7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8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9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0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1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2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3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4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5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6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7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8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9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0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1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2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3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4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5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6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7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8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9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0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1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2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3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4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5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6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994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987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993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988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989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990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991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992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998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4010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4000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4001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4002" name="١٢ ، ١٨ ، ٢١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١٢ ، ١٨ ، ٢١</a:t>
                </a:r>
              </a:p>
            </p:txBody>
          </p:sp>
          <p:sp>
            <p:nvSpPr>
              <p:cNvPr id="4003" name="٦٣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٦٣</a:t>
                </a:r>
              </a:p>
            </p:txBody>
          </p:sp>
          <p:grpSp>
            <p:nvGrpSpPr>
              <p:cNvPr id="4006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4004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05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4009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4007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08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401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403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402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401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401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1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401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402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4017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18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19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020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21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22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23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24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027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402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402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4030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تجميع"/>
          <p:cNvGrpSpPr/>
          <p:nvPr/>
        </p:nvGrpSpPr>
        <p:grpSpPr>
          <a:xfrm>
            <a:off x="2202888" y="169910"/>
            <a:ext cx="5063413" cy="1360827"/>
            <a:chOff x="0" y="0"/>
            <a:chExt cx="5063412" cy="1360826"/>
          </a:xfrm>
        </p:grpSpPr>
        <p:sp>
          <p:nvSpPr>
            <p:cNvPr id="761" name="تجميع"/>
            <p:cNvSpPr/>
            <p:nvPr/>
          </p:nvSpPr>
          <p:spPr>
            <a:xfrm>
              <a:off x="0" y="353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تعزيز مهارة"/>
            <p:cNvSpPr txBox="1"/>
            <p:nvPr/>
          </p:nvSpPr>
          <p:spPr>
            <a:xfrm>
              <a:off x="131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sp>
        <p:nvSpPr>
          <p:cNvPr id="764" name="المهارة ٥: مقارنة الكسور الاعتيادية والاعداد الكسرية"/>
          <p:cNvSpPr txBox="1"/>
          <p:nvPr/>
        </p:nvSpPr>
        <p:spPr>
          <a:xfrm>
            <a:off x="4032795" y="2355569"/>
            <a:ext cx="17738938" cy="1008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846455" algn="ctr" defTabSz="457200">
              <a:lnSpc>
                <a:spcPct val="107916"/>
              </a:lnSpc>
              <a:defRPr sz="5000">
                <a:solidFill>
                  <a:srgbClr val="3D85C6"/>
                </a:solidFill>
                <a:uFill>
                  <a:solidFill>
                    <a:srgbClr val="000000"/>
                  </a:solidFill>
                </a:uFill>
                <a:latin typeface="Tajawal ExtraBold"/>
                <a:ea typeface="Tajawal ExtraBold"/>
                <a:cs typeface="Tajawal ExtraBold"/>
                <a:sym typeface="Tajawal ExtraBold"/>
              </a:defRPr>
            </a:pPr>
            <a:r>
              <a:rPr u="sng">
                <a:solidFill>
                  <a:srgbClr val="575655"/>
                </a:solidFill>
                <a:latin typeface="UKIJ Bom"/>
                <a:ea typeface="UKIJ Bom"/>
                <a:cs typeface="UKIJ Bom"/>
                <a:sym typeface="UKIJ Bom"/>
              </a:rPr>
              <a:t>المهارة ٥:</a:t>
            </a:r>
            <a:r>
              <a:t> مقارنة الكسور الاعتيادية والاعداد الكسرية</a:t>
            </a:r>
          </a:p>
        </p:txBody>
      </p:sp>
      <p:grpSp>
        <p:nvGrpSpPr>
          <p:cNvPr id="916" name="تجميع"/>
          <p:cNvGrpSpPr/>
          <p:nvPr/>
        </p:nvGrpSpPr>
        <p:grpSpPr>
          <a:xfrm>
            <a:off x="20703945" y="7374462"/>
            <a:ext cx="3059931" cy="5418035"/>
            <a:chOff x="0" y="0"/>
            <a:chExt cx="3059930" cy="5418034"/>
          </a:xfrm>
        </p:grpSpPr>
        <p:sp>
          <p:nvSpPr>
            <p:cNvPr id="765" name="Google Shape;1270;p36"/>
            <p:cNvSpPr/>
            <p:nvPr/>
          </p:nvSpPr>
          <p:spPr>
            <a:xfrm>
              <a:off x="494000" y="1538187"/>
              <a:ext cx="498661" cy="99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4" h="21600" fill="norm" stroke="1" extrusionOk="0">
                  <a:moveTo>
                    <a:pt x="17026" y="0"/>
                  </a:moveTo>
                  <a:cubicBezTo>
                    <a:pt x="17026" y="0"/>
                    <a:pt x="6916" y="4206"/>
                    <a:pt x="1701" y="8863"/>
                  </a:cubicBezTo>
                  <a:cubicBezTo>
                    <a:pt x="-3521" y="13522"/>
                    <a:pt x="4944" y="21600"/>
                    <a:pt x="4944" y="21600"/>
                  </a:cubicBezTo>
                  <a:cubicBezTo>
                    <a:pt x="4944" y="21600"/>
                    <a:pt x="4986" y="21600"/>
                    <a:pt x="5063" y="21600"/>
                  </a:cubicBezTo>
                  <a:cubicBezTo>
                    <a:pt x="5953" y="21600"/>
                    <a:pt x="11377" y="21535"/>
                    <a:pt x="7815" y="19882"/>
                  </a:cubicBezTo>
                  <a:cubicBezTo>
                    <a:pt x="3946" y="18089"/>
                    <a:pt x="1701" y="11959"/>
                    <a:pt x="12661" y="5395"/>
                  </a:cubicBezTo>
                  <a:cubicBezTo>
                    <a:pt x="18079" y="2155"/>
                    <a:pt x="17562" y="0"/>
                    <a:pt x="17026" y="0"/>
                  </a:cubicBezTo>
                  <a:close/>
                </a:path>
              </a:pathLst>
            </a:custGeom>
            <a:solidFill>
              <a:srgbClr val="4F42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271;p36"/>
            <p:cNvSpPr/>
            <p:nvPr/>
          </p:nvSpPr>
          <p:spPr>
            <a:xfrm>
              <a:off x="251761" y="2925287"/>
              <a:ext cx="83149" cy="16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7984" y="0"/>
                  </a:moveTo>
                  <a:cubicBezTo>
                    <a:pt x="7532" y="0"/>
                    <a:pt x="7080" y="23"/>
                    <a:pt x="6628" y="57"/>
                  </a:cubicBezTo>
                  <a:cubicBezTo>
                    <a:pt x="2227" y="421"/>
                    <a:pt x="-604" y="2515"/>
                    <a:pt x="110" y="4723"/>
                  </a:cubicBezTo>
                  <a:lnTo>
                    <a:pt x="4415" y="18129"/>
                  </a:lnTo>
                  <a:cubicBezTo>
                    <a:pt x="5153" y="20177"/>
                    <a:pt x="8602" y="21600"/>
                    <a:pt x="12503" y="21600"/>
                  </a:cubicBezTo>
                  <a:cubicBezTo>
                    <a:pt x="12908" y="21600"/>
                    <a:pt x="13336" y="21589"/>
                    <a:pt x="13764" y="21554"/>
                  </a:cubicBezTo>
                  <a:cubicBezTo>
                    <a:pt x="18141" y="21156"/>
                    <a:pt x="20996" y="19062"/>
                    <a:pt x="20259" y="16843"/>
                  </a:cubicBezTo>
                  <a:lnTo>
                    <a:pt x="15953" y="3448"/>
                  </a:lnTo>
                  <a:cubicBezTo>
                    <a:pt x="15215" y="1423"/>
                    <a:pt x="11837" y="0"/>
                    <a:pt x="798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1272;p36"/>
            <p:cNvSpPr/>
            <p:nvPr/>
          </p:nvSpPr>
          <p:spPr>
            <a:xfrm>
              <a:off x="159850" y="2948770"/>
              <a:ext cx="131759" cy="14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1600" fill="norm" stroke="1" extrusionOk="0">
                  <a:moveTo>
                    <a:pt x="4827" y="0"/>
                  </a:moveTo>
                  <a:cubicBezTo>
                    <a:pt x="3857" y="0"/>
                    <a:pt x="2902" y="242"/>
                    <a:pt x="2081" y="752"/>
                  </a:cubicBezTo>
                  <a:cubicBezTo>
                    <a:pt x="-218" y="2117"/>
                    <a:pt x="-666" y="4896"/>
                    <a:pt x="1006" y="6975"/>
                  </a:cubicBezTo>
                  <a:lnTo>
                    <a:pt x="10992" y="19560"/>
                  </a:lnTo>
                  <a:cubicBezTo>
                    <a:pt x="12067" y="20886"/>
                    <a:pt x="13769" y="21600"/>
                    <a:pt x="15441" y="21600"/>
                  </a:cubicBezTo>
                  <a:cubicBezTo>
                    <a:pt x="16396" y="21600"/>
                    <a:pt x="17351" y="21358"/>
                    <a:pt x="18172" y="20860"/>
                  </a:cubicBezTo>
                  <a:cubicBezTo>
                    <a:pt x="20471" y="19471"/>
                    <a:pt x="20934" y="16691"/>
                    <a:pt x="19247" y="14600"/>
                  </a:cubicBezTo>
                  <a:lnTo>
                    <a:pt x="9261" y="2015"/>
                  </a:lnTo>
                  <a:cubicBezTo>
                    <a:pt x="8201" y="727"/>
                    <a:pt x="6499" y="0"/>
                    <a:pt x="482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1273;p36"/>
            <p:cNvSpPr/>
            <p:nvPr/>
          </p:nvSpPr>
          <p:spPr>
            <a:xfrm>
              <a:off x="106506" y="3000020"/>
              <a:ext cx="155617" cy="12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600" fill="norm" stroke="1" extrusionOk="0">
                  <a:moveTo>
                    <a:pt x="4208" y="0"/>
                  </a:moveTo>
                  <a:cubicBezTo>
                    <a:pt x="2971" y="0"/>
                    <a:pt x="1772" y="572"/>
                    <a:pt x="955" y="1716"/>
                  </a:cubicBezTo>
                  <a:cubicBezTo>
                    <a:pt x="-576" y="3813"/>
                    <a:pt x="-232" y="7024"/>
                    <a:pt x="1733" y="8872"/>
                  </a:cubicBezTo>
                  <a:lnTo>
                    <a:pt x="13229" y="20324"/>
                  </a:lnTo>
                  <a:cubicBezTo>
                    <a:pt x="14134" y="21189"/>
                    <a:pt x="15206" y="21600"/>
                    <a:pt x="16252" y="21600"/>
                  </a:cubicBezTo>
                  <a:cubicBezTo>
                    <a:pt x="17490" y="21600"/>
                    <a:pt x="18676" y="21028"/>
                    <a:pt x="19506" y="19884"/>
                  </a:cubicBezTo>
                  <a:cubicBezTo>
                    <a:pt x="21024" y="17787"/>
                    <a:pt x="20680" y="14576"/>
                    <a:pt x="18715" y="12728"/>
                  </a:cubicBezTo>
                  <a:lnTo>
                    <a:pt x="7219" y="1261"/>
                  </a:lnTo>
                  <a:cubicBezTo>
                    <a:pt x="6339" y="411"/>
                    <a:pt x="5267" y="0"/>
                    <a:pt x="420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1274;p36"/>
            <p:cNvSpPr/>
            <p:nvPr/>
          </p:nvSpPr>
          <p:spPr>
            <a:xfrm>
              <a:off x="99170" y="3085637"/>
              <a:ext cx="182525" cy="8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3853" y="0"/>
                  </a:moveTo>
                  <a:cubicBezTo>
                    <a:pt x="2051" y="0"/>
                    <a:pt x="461" y="2423"/>
                    <a:pt x="72" y="5966"/>
                  </a:cubicBezTo>
                  <a:cubicBezTo>
                    <a:pt x="-340" y="10194"/>
                    <a:pt x="1061" y="14331"/>
                    <a:pt x="3219" y="15269"/>
                  </a:cubicBezTo>
                  <a:lnTo>
                    <a:pt x="16133" y="21417"/>
                  </a:lnTo>
                  <a:cubicBezTo>
                    <a:pt x="16422" y="21554"/>
                    <a:pt x="16722" y="21600"/>
                    <a:pt x="17011" y="21600"/>
                  </a:cubicBezTo>
                  <a:cubicBezTo>
                    <a:pt x="18835" y="21600"/>
                    <a:pt x="20448" y="19154"/>
                    <a:pt x="20837" y="15589"/>
                  </a:cubicBezTo>
                  <a:cubicBezTo>
                    <a:pt x="21260" y="11451"/>
                    <a:pt x="19847" y="7291"/>
                    <a:pt x="17690" y="6286"/>
                  </a:cubicBezTo>
                  <a:lnTo>
                    <a:pt x="4776" y="206"/>
                  </a:lnTo>
                  <a:cubicBezTo>
                    <a:pt x="4465" y="69"/>
                    <a:pt x="4154" y="0"/>
                    <a:pt x="385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1275;p36"/>
            <p:cNvSpPr/>
            <p:nvPr/>
          </p:nvSpPr>
          <p:spPr>
            <a:xfrm>
              <a:off x="302705" y="2983137"/>
              <a:ext cx="136994" cy="1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4431" y="0"/>
                  </a:moveTo>
                  <a:cubicBezTo>
                    <a:pt x="12586" y="0"/>
                    <a:pt x="10783" y="789"/>
                    <a:pt x="9676" y="2230"/>
                  </a:cubicBezTo>
                  <a:lnTo>
                    <a:pt x="948" y="13895"/>
                  </a:lnTo>
                  <a:cubicBezTo>
                    <a:pt x="-783" y="16162"/>
                    <a:pt x="-73" y="19282"/>
                    <a:pt x="2495" y="20786"/>
                  </a:cubicBezTo>
                  <a:cubicBezTo>
                    <a:pt x="3475" y="21337"/>
                    <a:pt x="4553" y="21600"/>
                    <a:pt x="5632" y="21600"/>
                  </a:cubicBezTo>
                  <a:cubicBezTo>
                    <a:pt x="7448" y="21600"/>
                    <a:pt x="9236" y="20836"/>
                    <a:pt x="10301" y="19382"/>
                  </a:cubicBezTo>
                  <a:lnTo>
                    <a:pt x="19071" y="7693"/>
                  </a:lnTo>
                  <a:cubicBezTo>
                    <a:pt x="20817" y="5425"/>
                    <a:pt x="20093" y="2343"/>
                    <a:pt x="17524" y="814"/>
                  </a:cubicBezTo>
                  <a:cubicBezTo>
                    <a:pt x="16574" y="263"/>
                    <a:pt x="15495" y="0"/>
                    <a:pt x="1443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1276;p36"/>
            <p:cNvSpPr/>
            <p:nvPr/>
          </p:nvSpPr>
          <p:spPr>
            <a:xfrm>
              <a:off x="173413" y="3018360"/>
              <a:ext cx="228885" cy="1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857" y="0"/>
                  </a:moveTo>
                  <a:cubicBezTo>
                    <a:pt x="10072" y="0"/>
                    <a:pt x="9286" y="224"/>
                    <a:pt x="8569" y="671"/>
                  </a:cubicBezTo>
                  <a:lnTo>
                    <a:pt x="2849" y="4241"/>
                  </a:lnTo>
                  <a:cubicBezTo>
                    <a:pt x="313" y="5808"/>
                    <a:pt x="-737" y="9697"/>
                    <a:pt x="552" y="12862"/>
                  </a:cubicBezTo>
                  <a:lnTo>
                    <a:pt x="2618" y="18062"/>
                  </a:lnTo>
                  <a:cubicBezTo>
                    <a:pt x="3515" y="20311"/>
                    <a:pt x="5342" y="21600"/>
                    <a:pt x="7237" y="21600"/>
                  </a:cubicBezTo>
                  <a:cubicBezTo>
                    <a:pt x="8014" y="21600"/>
                    <a:pt x="8791" y="21387"/>
                    <a:pt x="9525" y="20939"/>
                  </a:cubicBezTo>
                  <a:lnTo>
                    <a:pt x="17277" y="16133"/>
                  </a:lnTo>
                  <a:cubicBezTo>
                    <a:pt x="19813" y="14535"/>
                    <a:pt x="20863" y="10677"/>
                    <a:pt x="19582" y="7513"/>
                  </a:cubicBezTo>
                  <a:cubicBezTo>
                    <a:pt x="19232" y="6596"/>
                    <a:pt x="18737" y="5840"/>
                    <a:pt x="18097" y="5253"/>
                  </a:cubicBezTo>
                  <a:lnTo>
                    <a:pt x="13990" y="1332"/>
                  </a:lnTo>
                  <a:cubicBezTo>
                    <a:pt x="13077" y="448"/>
                    <a:pt x="11967" y="0"/>
                    <a:pt x="1085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1277;p36"/>
            <p:cNvSpPr/>
            <p:nvPr/>
          </p:nvSpPr>
          <p:spPr>
            <a:xfrm>
              <a:off x="269490" y="3126174"/>
              <a:ext cx="133674" cy="9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3965" y="0"/>
                  </a:moveTo>
                  <a:lnTo>
                    <a:pt x="0" y="14161"/>
                  </a:lnTo>
                  <a:lnTo>
                    <a:pt x="5915" y="21580"/>
                  </a:lnTo>
                  <a:cubicBezTo>
                    <a:pt x="5915" y="21580"/>
                    <a:pt x="6093" y="21600"/>
                    <a:pt x="6434" y="21600"/>
                  </a:cubicBezTo>
                  <a:cubicBezTo>
                    <a:pt x="7635" y="21600"/>
                    <a:pt x="10822" y="21241"/>
                    <a:pt x="15537" y="17910"/>
                  </a:cubicBezTo>
                  <a:cubicBezTo>
                    <a:pt x="21600" y="13562"/>
                    <a:pt x="20295" y="9414"/>
                    <a:pt x="20295" y="9414"/>
                  </a:cubicBezTo>
                  <a:lnTo>
                    <a:pt x="13965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1278;p36"/>
            <p:cNvSpPr/>
            <p:nvPr/>
          </p:nvSpPr>
          <p:spPr>
            <a:xfrm>
              <a:off x="263153" y="1919910"/>
              <a:ext cx="2414953" cy="215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8102" y="0"/>
                  </a:moveTo>
                  <a:cubicBezTo>
                    <a:pt x="17647" y="5088"/>
                    <a:pt x="11089" y="8872"/>
                    <a:pt x="9898" y="9134"/>
                  </a:cubicBezTo>
                  <a:cubicBezTo>
                    <a:pt x="9898" y="9134"/>
                    <a:pt x="9001" y="9465"/>
                    <a:pt x="8038" y="10247"/>
                  </a:cubicBezTo>
                  <a:cubicBezTo>
                    <a:pt x="7135" y="10973"/>
                    <a:pt x="4769" y="12668"/>
                    <a:pt x="3218" y="12668"/>
                  </a:cubicBezTo>
                  <a:cubicBezTo>
                    <a:pt x="3108" y="12668"/>
                    <a:pt x="3001" y="12659"/>
                    <a:pt x="2900" y="12641"/>
                  </a:cubicBezTo>
                  <a:cubicBezTo>
                    <a:pt x="2000" y="12483"/>
                    <a:pt x="1510" y="12338"/>
                    <a:pt x="1260" y="12250"/>
                  </a:cubicBezTo>
                  <a:cubicBezTo>
                    <a:pt x="1241" y="12242"/>
                    <a:pt x="1220" y="12238"/>
                    <a:pt x="1201" y="12238"/>
                  </a:cubicBezTo>
                  <a:cubicBezTo>
                    <a:pt x="1122" y="12238"/>
                    <a:pt x="1051" y="12294"/>
                    <a:pt x="1031" y="12377"/>
                  </a:cubicBezTo>
                  <a:cubicBezTo>
                    <a:pt x="1004" y="12479"/>
                    <a:pt x="931" y="12591"/>
                    <a:pt x="756" y="12667"/>
                  </a:cubicBezTo>
                  <a:cubicBezTo>
                    <a:pt x="565" y="12752"/>
                    <a:pt x="375" y="12779"/>
                    <a:pt x="235" y="12787"/>
                  </a:cubicBezTo>
                  <a:cubicBezTo>
                    <a:pt x="102" y="12793"/>
                    <a:pt x="-6" y="12905"/>
                    <a:pt x="0" y="13040"/>
                  </a:cubicBezTo>
                  <a:cubicBezTo>
                    <a:pt x="26" y="13531"/>
                    <a:pt x="242" y="14594"/>
                    <a:pt x="1528" y="15253"/>
                  </a:cubicBezTo>
                  <a:cubicBezTo>
                    <a:pt x="3249" y="16131"/>
                    <a:pt x="3578" y="16207"/>
                    <a:pt x="3578" y="16207"/>
                  </a:cubicBezTo>
                  <a:cubicBezTo>
                    <a:pt x="3578" y="16207"/>
                    <a:pt x="4252" y="15739"/>
                    <a:pt x="4851" y="15739"/>
                  </a:cubicBezTo>
                  <a:cubicBezTo>
                    <a:pt x="5173" y="15739"/>
                    <a:pt x="5473" y="15875"/>
                    <a:pt x="5635" y="16292"/>
                  </a:cubicBezTo>
                  <a:cubicBezTo>
                    <a:pt x="6099" y="17488"/>
                    <a:pt x="9257" y="21097"/>
                    <a:pt x="13682" y="21550"/>
                  </a:cubicBezTo>
                  <a:cubicBezTo>
                    <a:pt x="14009" y="21584"/>
                    <a:pt x="14331" y="21600"/>
                    <a:pt x="14647" y="21600"/>
                  </a:cubicBezTo>
                  <a:cubicBezTo>
                    <a:pt x="18603" y="21600"/>
                    <a:pt x="21594" y="19095"/>
                    <a:pt x="21175" y="17514"/>
                  </a:cubicBezTo>
                  <a:cubicBezTo>
                    <a:pt x="20724" y="15810"/>
                    <a:pt x="16075" y="11428"/>
                    <a:pt x="16075" y="11428"/>
                  </a:cubicBezTo>
                  <a:cubicBezTo>
                    <a:pt x="16075" y="11428"/>
                    <a:pt x="18218" y="9554"/>
                    <a:pt x="19374" y="5952"/>
                  </a:cubicBezTo>
                  <a:cubicBezTo>
                    <a:pt x="20526" y="2348"/>
                    <a:pt x="19254" y="332"/>
                    <a:pt x="19254" y="332"/>
                  </a:cubicBezTo>
                  <a:cubicBezTo>
                    <a:pt x="19254" y="332"/>
                    <a:pt x="19175" y="421"/>
                    <a:pt x="18978" y="421"/>
                  </a:cubicBezTo>
                  <a:cubicBezTo>
                    <a:pt x="18893" y="421"/>
                    <a:pt x="18785" y="404"/>
                    <a:pt x="18652" y="356"/>
                  </a:cubicBezTo>
                  <a:cubicBezTo>
                    <a:pt x="18209" y="201"/>
                    <a:pt x="18102" y="0"/>
                    <a:pt x="1810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1279;p36"/>
            <p:cNvSpPr/>
            <p:nvPr/>
          </p:nvSpPr>
          <p:spPr>
            <a:xfrm>
              <a:off x="628822" y="3521092"/>
              <a:ext cx="2094350" cy="67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8" h="21600" fill="norm" stroke="1" extrusionOk="0">
                  <a:moveTo>
                    <a:pt x="4736" y="0"/>
                  </a:moveTo>
                  <a:cubicBezTo>
                    <a:pt x="2719" y="0"/>
                    <a:pt x="365" y="2161"/>
                    <a:pt x="288" y="2540"/>
                  </a:cubicBezTo>
                  <a:cubicBezTo>
                    <a:pt x="-1348" y="10635"/>
                    <a:pt x="4352" y="19708"/>
                    <a:pt x="8078" y="21417"/>
                  </a:cubicBezTo>
                  <a:cubicBezTo>
                    <a:pt x="8346" y="21540"/>
                    <a:pt x="8638" y="21600"/>
                    <a:pt x="8950" y="21600"/>
                  </a:cubicBezTo>
                  <a:cubicBezTo>
                    <a:pt x="12986" y="21600"/>
                    <a:pt x="20252" y="11862"/>
                    <a:pt x="18066" y="5219"/>
                  </a:cubicBezTo>
                  <a:cubicBezTo>
                    <a:pt x="17443" y="3320"/>
                    <a:pt x="16364" y="2336"/>
                    <a:pt x="15195" y="2336"/>
                  </a:cubicBezTo>
                  <a:cubicBezTo>
                    <a:pt x="13982" y="2336"/>
                    <a:pt x="12672" y="3396"/>
                    <a:pt x="11670" y="5593"/>
                  </a:cubicBezTo>
                  <a:cubicBezTo>
                    <a:pt x="10270" y="8673"/>
                    <a:pt x="10018" y="11791"/>
                    <a:pt x="10018" y="11791"/>
                  </a:cubicBezTo>
                  <a:lnTo>
                    <a:pt x="9344" y="8068"/>
                  </a:lnTo>
                  <a:lnTo>
                    <a:pt x="8528" y="9417"/>
                  </a:lnTo>
                  <a:lnTo>
                    <a:pt x="7424" y="3107"/>
                  </a:lnTo>
                  <a:cubicBezTo>
                    <a:pt x="7011" y="763"/>
                    <a:pt x="5933" y="0"/>
                    <a:pt x="4736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1280;p36"/>
            <p:cNvSpPr/>
            <p:nvPr/>
          </p:nvSpPr>
          <p:spPr>
            <a:xfrm>
              <a:off x="1402727" y="3593768"/>
              <a:ext cx="929755" cy="131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8390" y="0"/>
                  </a:moveTo>
                  <a:cubicBezTo>
                    <a:pt x="17600" y="0"/>
                    <a:pt x="15119" y="82"/>
                    <a:pt x="12710" y="1024"/>
                  </a:cubicBezTo>
                  <a:cubicBezTo>
                    <a:pt x="9794" y="2166"/>
                    <a:pt x="8824" y="3220"/>
                    <a:pt x="8850" y="3399"/>
                  </a:cubicBezTo>
                  <a:cubicBezTo>
                    <a:pt x="10007" y="10378"/>
                    <a:pt x="1854" y="17045"/>
                    <a:pt x="126" y="18374"/>
                  </a:cubicBezTo>
                  <a:cubicBezTo>
                    <a:pt x="-53" y="18508"/>
                    <a:pt x="-39" y="18717"/>
                    <a:pt x="155" y="18841"/>
                  </a:cubicBezTo>
                  <a:lnTo>
                    <a:pt x="4226" y="21510"/>
                  </a:lnTo>
                  <a:cubicBezTo>
                    <a:pt x="4321" y="21572"/>
                    <a:pt x="4436" y="21600"/>
                    <a:pt x="4547" y="21600"/>
                  </a:cubicBezTo>
                  <a:cubicBezTo>
                    <a:pt x="4799" y="21600"/>
                    <a:pt x="5039" y="21457"/>
                    <a:pt x="5027" y="21250"/>
                  </a:cubicBezTo>
                  <a:lnTo>
                    <a:pt x="4922" y="19627"/>
                  </a:lnTo>
                  <a:cubicBezTo>
                    <a:pt x="4916" y="19506"/>
                    <a:pt x="4998" y="19390"/>
                    <a:pt x="5149" y="19328"/>
                  </a:cubicBezTo>
                  <a:cubicBezTo>
                    <a:pt x="6085" y="18929"/>
                    <a:pt x="9697" y="17267"/>
                    <a:pt x="15153" y="13211"/>
                  </a:cubicBezTo>
                  <a:cubicBezTo>
                    <a:pt x="21547" y="8472"/>
                    <a:pt x="18650" y="3"/>
                    <a:pt x="18650" y="3"/>
                  </a:cubicBezTo>
                  <a:cubicBezTo>
                    <a:pt x="18650" y="3"/>
                    <a:pt x="18558" y="0"/>
                    <a:pt x="1839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281;p36"/>
            <p:cNvSpPr/>
            <p:nvPr/>
          </p:nvSpPr>
          <p:spPr>
            <a:xfrm>
              <a:off x="1282783" y="4265677"/>
              <a:ext cx="773151" cy="77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89" h="21600" fill="norm" stroke="1" extrusionOk="0">
                  <a:moveTo>
                    <a:pt x="8679" y="0"/>
                  </a:moveTo>
                  <a:cubicBezTo>
                    <a:pt x="8679" y="0"/>
                    <a:pt x="-5611" y="15306"/>
                    <a:pt x="2482" y="20822"/>
                  </a:cubicBezTo>
                  <a:cubicBezTo>
                    <a:pt x="3275" y="21361"/>
                    <a:pt x="4066" y="21600"/>
                    <a:pt x="4847" y="21600"/>
                  </a:cubicBezTo>
                  <a:cubicBezTo>
                    <a:pt x="10729" y="21600"/>
                    <a:pt x="15989" y="8065"/>
                    <a:pt x="15989" y="8065"/>
                  </a:cubicBezTo>
                  <a:cubicBezTo>
                    <a:pt x="15989" y="8065"/>
                    <a:pt x="8978" y="57"/>
                    <a:pt x="867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282;p36"/>
            <p:cNvSpPr/>
            <p:nvPr/>
          </p:nvSpPr>
          <p:spPr>
            <a:xfrm>
              <a:off x="2356736" y="1732993"/>
              <a:ext cx="73140" cy="16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11613" y="0"/>
                  </a:moveTo>
                  <a:cubicBezTo>
                    <a:pt x="6807" y="0"/>
                    <a:pt x="2553" y="1606"/>
                    <a:pt x="2222" y="3755"/>
                  </a:cubicBezTo>
                  <a:lnTo>
                    <a:pt x="40" y="17223"/>
                  </a:lnTo>
                  <a:cubicBezTo>
                    <a:pt x="-430" y="19463"/>
                    <a:pt x="3354" y="21385"/>
                    <a:pt x="8547" y="21589"/>
                  </a:cubicBezTo>
                  <a:cubicBezTo>
                    <a:pt x="8768" y="21589"/>
                    <a:pt x="8989" y="21600"/>
                    <a:pt x="9210" y="21600"/>
                  </a:cubicBezTo>
                  <a:cubicBezTo>
                    <a:pt x="14016" y="21600"/>
                    <a:pt x="18159" y="19983"/>
                    <a:pt x="18629" y="17845"/>
                  </a:cubicBezTo>
                  <a:lnTo>
                    <a:pt x="20783" y="4410"/>
                  </a:lnTo>
                  <a:cubicBezTo>
                    <a:pt x="21170" y="2160"/>
                    <a:pt x="17386" y="204"/>
                    <a:pt x="12304" y="11"/>
                  </a:cubicBezTo>
                  <a:cubicBezTo>
                    <a:pt x="12055" y="0"/>
                    <a:pt x="11834" y="0"/>
                    <a:pt x="1161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283;p36"/>
            <p:cNvSpPr/>
            <p:nvPr/>
          </p:nvSpPr>
          <p:spPr>
            <a:xfrm>
              <a:off x="2400614" y="1749448"/>
              <a:ext cx="122973" cy="15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4931" y="0"/>
                  </a:moveTo>
                  <a:cubicBezTo>
                    <a:pt x="13012" y="0"/>
                    <a:pt x="11093" y="826"/>
                    <a:pt x="10030" y="2270"/>
                  </a:cubicBezTo>
                  <a:lnTo>
                    <a:pt x="816" y="15111"/>
                  </a:lnTo>
                  <a:cubicBezTo>
                    <a:pt x="-754" y="17208"/>
                    <a:pt x="7" y="19910"/>
                    <a:pt x="2545" y="21057"/>
                  </a:cubicBezTo>
                  <a:cubicBezTo>
                    <a:pt x="3369" y="21427"/>
                    <a:pt x="4257" y="21600"/>
                    <a:pt x="5146" y="21600"/>
                  </a:cubicBezTo>
                  <a:cubicBezTo>
                    <a:pt x="7080" y="21600"/>
                    <a:pt x="8999" y="20774"/>
                    <a:pt x="10078" y="19330"/>
                  </a:cubicBezTo>
                  <a:lnTo>
                    <a:pt x="19276" y="6476"/>
                  </a:lnTo>
                  <a:cubicBezTo>
                    <a:pt x="20846" y="4330"/>
                    <a:pt x="20085" y="1678"/>
                    <a:pt x="17500" y="543"/>
                  </a:cubicBezTo>
                  <a:cubicBezTo>
                    <a:pt x="16691" y="173"/>
                    <a:pt x="15819" y="0"/>
                    <a:pt x="1493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284;p36"/>
            <p:cNvSpPr/>
            <p:nvPr/>
          </p:nvSpPr>
          <p:spPr>
            <a:xfrm>
              <a:off x="2433224" y="1796498"/>
              <a:ext cx="148351" cy="13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16184" y="0"/>
                  </a:moveTo>
                  <a:cubicBezTo>
                    <a:pt x="14932" y="0"/>
                    <a:pt x="13667" y="515"/>
                    <a:pt x="12658" y="1517"/>
                  </a:cubicBezTo>
                  <a:lnTo>
                    <a:pt x="1501" y="13403"/>
                  </a:lnTo>
                  <a:cubicBezTo>
                    <a:pt x="-383" y="15351"/>
                    <a:pt x="-531" y="18441"/>
                    <a:pt x="1272" y="20292"/>
                  </a:cubicBezTo>
                  <a:cubicBezTo>
                    <a:pt x="2120" y="21169"/>
                    <a:pt x="3251" y="21600"/>
                    <a:pt x="4408" y="21600"/>
                  </a:cubicBezTo>
                  <a:cubicBezTo>
                    <a:pt x="5646" y="21600"/>
                    <a:pt x="6911" y="21099"/>
                    <a:pt x="7894" y="20111"/>
                  </a:cubicBezTo>
                  <a:lnTo>
                    <a:pt x="19050" y="8184"/>
                  </a:lnTo>
                  <a:cubicBezTo>
                    <a:pt x="20975" y="6221"/>
                    <a:pt x="21069" y="3187"/>
                    <a:pt x="19319" y="1336"/>
                  </a:cubicBezTo>
                  <a:cubicBezTo>
                    <a:pt x="18458" y="445"/>
                    <a:pt x="17328" y="0"/>
                    <a:pt x="1618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285;p36"/>
            <p:cNvSpPr/>
            <p:nvPr/>
          </p:nvSpPr>
          <p:spPr>
            <a:xfrm>
              <a:off x="2417553" y="1881172"/>
              <a:ext cx="179607" cy="8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16781" y="0"/>
                  </a:moveTo>
                  <a:cubicBezTo>
                    <a:pt x="16389" y="0"/>
                    <a:pt x="15976" y="103"/>
                    <a:pt x="15562" y="330"/>
                  </a:cubicBezTo>
                  <a:lnTo>
                    <a:pt x="2895" y="7915"/>
                  </a:lnTo>
                  <a:cubicBezTo>
                    <a:pt x="804" y="9131"/>
                    <a:pt x="-459" y="13067"/>
                    <a:pt x="156" y="16798"/>
                  </a:cubicBezTo>
                  <a:cubicBezTo>
                    <a:pt x="648" y="19766"/>
                    <a:pt x="2191" y="21600"/>
                    <a:pt x="3901" y="21600"/>
                  </a:cubicBezTo>
                  <a:cubicBezTo>
                    <a:pt x="4304" y="21600"/>
                    <a:pt x="4706" y="21518"/>
                    <a:pt x="5120" y="21291"/>
                  </a:cubicBezTo>
                  <a:lnTo>
                    <a:pt x="17787" y="13706"/>
                  </a:lnTo>
                  <a:cubicBezTo>
                    <a:pt x="19911" y="12490"/>
                    <a:pt x="21141" y="8574"/>
                    <a:pt x="20526" y="4844"/>
                  </a:cubicBezTo>
                  <a:cubicBezTo>
                    <a:pt x="20034" y="1876"/>
                    <a:pt x="18491" y="0"/>
                    <a:pt x="1678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286;p36"/>
            <p:cNvSpPr/>
            <p:nvPr/>
          </p:nvSpPr>
          <p:spPr>
            <a:xfrm>
              <a:off x="2248408" y="1799584"/>
              <a:ext cx="144438" cy="1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fill="norm" stroke="1" extrusionOk="0">
                  <a:moveTo>
                    <a:pt x="5422" y="0"/>
                  </a:moveTo>
                  <a:cubicBezTo>
                    <a:pt x="4251" y="0"/>
                    <a:pt x="3053" y="376"/>
                    <a:pt x="2060" y="1127"/>
                  </a:cubicBezTo>
                  <a:cubicBezTo>
                    <a:pt x="-309" y="2862"/>
                    <a:pt x="-676" y="6125"/>
                    <a:pt x="1175" y="8327"/>
                  </a:cubicBezTo>
                  <a:lnTo>
                    <a:pt x="10607" y="19658"/>
                  </a:lnTo>
                  <a:cubicBezTo>
                    <a:pt x="11682" y="20927"/>
                    <a:pt x="13261" y="21600"/>
                    <a:pt x="14867" y="21600"/>
                  </a:cubicBezTo>
                  <a:cubicBezTo>
                    <a:pt x="16051" y="21600"/>
                    <a:pt x="17236" y="21237"/>
                    <a:pt x="18229" y="20486"/>
                  </a:cubicBezTo>
                  <a:cubicBezTo>
                    <a:pt x="20557" y="18712"/>
                    <a:pt x="20924" y="15488"/>
                    <a:pt x="19073" y="13286"/>
                  </a:cubicBezTo>
                  <a:lnTo>
                    <a:pt x="9641" y="1929"/>
                  </a:lnTo>
                  <a:cubicBezTo>
                    <a:pt x="8566" y="660"/>
                    <a:pt x="7000" y="0"/>
                    <a:pt x="542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287;p36"/>
            <p:cNvSpPr/>
            <p:nvPr/>
          </p:nvSpPr>
          <p:spPr>
            <a:xfrm>
              <a:off x="2293784" y="1826751"/>
              <a:ext cx="228009" cy="17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0" h="21600" fill="norm" stroke="1" extrusionOk="0">
                  <a:moveTo>
                    <a:pt x="9047" y="0"/>
                  </a:moveTo>
                  <a:cubicBezTo>
                    <a:pt x="7781" y="0"/>
                    <a:pt x="6542" y="587"/>
                    <a:pt x="5569" y="1696"/>
                  </a:cubicBezTo>
                  <a:lnTo>
                    <a:pt x="1686" y="6153"/>
                  </a:lnTo>
                  <a:cubicBezTo>
                    <a:pt x="1101" y="6816"/>
                    <a:pt x="662" y="7675"/>
                    <a:pt x="360" y="8599"/>
                  </a:cubicBezTo>
                  <a:cubicBezTo>
                    <a:pt x="-690" y="11969"/>
                    <a:pt x="636" y="15762"/>
                    <a:pt x="3279" y="17089"/>
                  </a:cubicBezTo>
                  <a:lnTo>
                    <a:pt x="11414" y="21133"/>
                  </a:lnTo>
                  <a:cubicBezTo>
                    <a:pt x="12034" y="21448"/>
                    <a:pt x="12680" y="21600"/>
                    <a:pt x="13308" y="21600"/>
                  </a:cubicBezTo>
                  <a:cubicBezTo>
                    <a:pt x="15374" y="21600"/>
                    <a:pt x="17337" y="20024"/>
                    <a:pt x="18147" y="17469"/>
                  </a:cubicBezTo>
                  <a:lnTo>
                    <a:pt x="19851" y="11969"/>
                  </a:lnTo>
                  <a:cubicBezTo>
                    <a:pt x="20910" y="8599"/>
                    <a:pt x="19610" y="4772"/>
                    <a:pt x="16941" y="3446"/>
                  </a:cubicBezTo>
                  <a:lnTo>
                    <a:pt x="10975" y="467"/>
                  </a:lnTo>
                  <a:cubicBezTo>
                    <a:pt x="10347" y="152"/>
                    <a:pt x="9692" y="0"/>
                    <a:pt x="904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288;p36"/>
            <p:cNvSpPr/>
            <p:nvPr/>
          </p:nvSpPr>
          <p:spPr>
            <a:xfrm>
              <a:off x="647582" y="1655346"/>
              <a:ext cx="1653103" cy="132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227" y="0"/>
                  </a:moveTo>
                  <a:cubicBezTo>
                    <a:pt x="4534" y="0"/>
                    <a:pt x="373" y="9163"/>
                    <a:pt x="3615" y="12412"/>
                  </a:cubicBezTo>
                  <a:lnTo>
                    <a:pt x="3553" y="12379"/>
                  </a:lnTo>
                  <a:cubicBezTo>
                    <a:pt x="3553" y="12379"/>
                    <a:pt x="2769" y="11844"/>
                    <a:pt x="1928" y="11844"/>
                  </a:cubicBezTo>
                  <a:cubicBezTo>
                    <a:pt x="1221" y="11844"/>
                    <a:pt x="475" y="12222"/>
                    <a:pt x="122" y="13611"/>
                  </a:cubicBezTo>
                  <a:cubicBezTo>
                    <a:pt x="-418" y="15741"/>
                    <a:pt x="907" y="16520"/>
                    <a:pt x="2787" y="16549"/>
                  </a:cubicBezTo>
                  <a:cubicBezTo>
                    <a:pt x="3457" y="16563"/>
                    <a:pt x="4593" y="16871"/>
                    <a:pt x="5163" y="17025"/>
                  </a:cubicBezTo>
                  <a:cubicBezTo>
                    <a:pt x="6922" y="17510"/>
                    <a:pt x="8543" y="17597"/>
                    <a:pt x="9500" y="19185"/>
                  </a:cubicBezTo>
                  <a:lnTo>
                    <a:pt x="9764" y="20376"/>
                  </a:lnTo>
                  <a:lnTo>
                    <a:pt x="11811" y="21600"/>
                  </a:lnTo>
                  <a:lnTo>
                    <a:pt x="13069" y="19918"/>
                  </a:lnTo>
                  <a:cubicBezTo>
                    <a:pt x="13069" y="19918"/>
                    <a:pt x="12451" y="19077"/>
                    <a:pt x="13533" y="18739"/>
                  </a:cubicBezTo>
                  <a:cubicBezTo>
                    <a:pt x="14829" y="18334"/>
                    <a:pt x="21182" y="15031"/>
                    <a:pt x="20836" y="12088"/>
                  </a:cubicBezTo>
                  <a:cubicBezTo>
                    <a:pt x="20496" y="9175"/>
                    <a:pt x="19147" y="10481"/>
                    <a:pt x="19499" y="7939"/>
                  </a:cubicBezTo>
                  <a:cubicBezTo>
                    <a:pt x="19844" y="5401"/>
                    <a:pt x="19452" y="1012"/>
                    <a:pt x="12200" y="64"/>
                  </a:cubicBezTo>
                  <a:cubicBezTo>
                    <a:pt x="11871" y="21"/>
                    <a:pt x="11545" y="0"/>
                    <a:pt x="1122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289;p36"/>
            <p:cNvSpPr/>
            <p:nvPr/>
          </p:nvSpPr>
          <p:spPr>
            <a:xfrm>
              <a:off x="766532" y="2464549"/>
              <a:ext cx="189714" cy="9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652" y="0"/>
                  </a:moveTo>
                  <a:cubicBezTo>
                    <a:pt x="8989" y="0"/>
                    <a:pt x="8326" y="96"/>
                    <a:pt x="7697" y="288"/>
                  </a:cubicBezTo>
                  <a:cubicBezTo>
                    <a:pt x="6339" y="883"/>
                    <a:pt x="5091" y="2016"/>
                    <a:pt x="4042" y="3379"/>
                  </a:cubicBezTo>
                  <a:cubicBezTo>
                    <a:pt x="2982" y="4819"/>
                    <a:pt x="2109" y="6586"/>
                    <a:pt x="1469" y="8486"/>
                  </a:cubicBezTo>
                  <a:cubicBezTo>
                    <a:pt x="839" y="10387"/>
                    <a:pt x="265" y="12422"/>
                    <a:pt x="0" y="14534"/>
                  </a:cubicBezTo>
                  <a:lnTo>
                    <a:pt x="155" y="14650"/>
                  </a:lnTo>
                  <a:cubicBezTo>
                    <a:pt x="1060" y="10714"/>
                    <a:pt x="2562" y="7123"/>
                    <a:pt x="4528" y="4704"/>
                  </a:cubicBezTo>
                  <a:cubicBezTo>
                    <a:pt x="5544" y="3514"/>
                    <a:pt x="6670" y="2726"/>
                    <a:pt x="7885" y="2342"/>
                  </a:cubicBezTo>
                  <a:cubicBezTo>
                    <a:pt x="8415" y="2227"/>
                    <a:pt x="8945" y="2150"/>
                    <a:pt x="9486" y="2150"/>
                  </a:cubicBezTo>
                  <a:cubicBezTo>
                    <a:pt x="10148" y="2150"/>
                    <a:pt x="10822" y="2266"/>
                    <a:pt x="11507" y="2592"/>
                  </a:cubicBezTo>
                  <a:cubicBezTo>
                    <a:pt x="13837" y="3437"/>
                    <a:pt x="16134" y="5338"/>
                    <a:pt x="17867" y="8294"/>
                  </a:cubicBezTo>
                  <a:cubicBezTo>
                    <a:pt x="18740" y="9811"/>
                    <a:pt x="19413" y="11578"/>
                    <a:pt x="19866" y="13536"/>
                  </a:cubicBezTo>
                  <a:cubicBezTo>
                    <a:pt x="20065" y="14534"/>
                    <a:pt x="20242" y="15494"/>
                    <a:pt x="20319" y="16550"/>
                  </a:cubicBezTo>
                  <a:cubicBezTo>
                    <a:pt x="20363" y="17069"/>
                    <a:pt x="20396" y="17587"/>
                    <a:pt x="20396" y="18125"/>
                  </a:cubicBezTo>
                  <a:cubicBezTo>
                    <a:pt x="20396" y="18528"/>
                    <a:pt x="20341" y="19104"/>
                    <a:pt x="20308" y="19392"/>
                  </a:cubicBezTo>
                  <a:cubicBezTo>
                    <a:pt x="19115" y="17107"/>
                    <a:pt x="17636" y="15283"/>
                    <a:pt x="15990" y="14266"/>
                  </a:cubicBezTo>
                  <a:cubicBezTo>
                    <a:pt x="15162" y="13747"/>
                    <a:pt x="14256" y="13536"/>
                    <a:pt x="13351" y="13536"/>
                  </a:cubicBezTo>
                  <a:cubicBezTo>
                    <a:pt x="12445" y="13536"/>
                    <a:pt x="11573" y="13997"/>
                    <a:pt x="10701" y="14458"/>
                  </a:cubicBezTo>
                  <a:lnTo>
                    <a:pt x="10789" y="14726"/>
                  </a:lnTo>
                  <a:cubicBezTo>
                    <a:pt x="11440" y="14515"/>
                    <a:pt x="12092" y="14323"/>
                    <a:pt x="12733" y="14323"/>
                  </a:cubicBezTo>
                  <a:cubicBezTo>
                    <a:pt x="12942" y="14323"/>
                    <a:pt x="13141" y="14342"/>
                    <a:pt x="13351" y="14381"/>
                  </a:cubicBezTo>
                  <a:cubicBezTo>
                    <a:pt x="14212" y="14534"/>
                    <a:pt x="15007" y="14918"/>
                    <a:pt x="15758" y="15571"/>
                  </a:cubicBezTo>
                  <a:cubicBezTo>
                    <a:pt x="16476" y="16109"/>
                    <a:pt x="17194" y="16896"/>
                    <a:pt x="17834" y="17798"/>
                  </a:cubicBezTo>
                  <a:cubicBezTo>
                    <a:pt x="18431" y="18643"/>
                    <a:pt x="19071" y="19776"/>
                    <a:pt x="19491" y="20736"/>
                  </a:cubicBezTo>
                  <a:lnTo>
                    <a:pt x="19833" y="21600"/>
                  </a:lnTo>
                  <a:lnTo>
                    <a:pt x="20551" y="21408"/>
                  </a:lnTo>
                  <a:cubicBezTo>
                    <a:pt x="20772" y="21331"/>
                    <a:pt x="21070" y="20947"/>
                    <a:pt x="21147" y="20678"/>
                  </a:cubicBezTo>
                  <a:cubicBezTo>
                    <a:pt x="21191" y="20621"/>
                    <a:pt x="21269" y="20486"/>
                    <a:pt x="21302" y="20352"/>
                  </a:cubicBezTo>
                  <a:cubicBezTo>
                    <a:pt x="21368" y="20102"/>
                    <a:pt x="21368" y="20026"/>
                    <a:pt x="21412" y="19834"/>
                  </a:cubicBezTo>
                  <a:cubicBezTo>
                    <a:pt x="21456" y="19642"/>
                    <a:pt x="21490" y="19373"/>
                    <a:pt x="21490" y="19238"/>
                  </a:cubicBezTo>
                  <a:cubicBezTo>
                    <a:pt x="21523" y="18854"/>
                    <a:pt x="21567" y="18528"/>
                    <a:pt x="21567" y="18202"/>
                  </a:cubicBezTo>
                  <a:cubicBezTo>
                    <a:pt x="21600" y="17530"/>
                    <a:pt x="21567" y="16896"/>
                    <a:pt x="21523" y="16282"/>
                  </a:cubicBezTo>
                  <a:cubicBezTo>
                    <a:pt x="21456" y="15053"/>
                    <a:pt x="21269" y="13862"/>
                    <a:pt x="21037" y="12749"/>
                  </a:cubicBezTo>
                  <a:cubicBezTo>
                    <a:pt x="20551" y="10464"/>
                    <a:pt x="19789" y="8371"/>
                    <a:pt x="18817" y="6662"/>
                  </a:cubicBezTo>
                  <a:cubicBezTo>
                    <a:pt x="17867" y="4877"/>
                    <a:pt x="16741" y="3514"/>
                    <a:pt x="15537" y="2534"/>
                  </a:cubicBezTo>
                  <a:cubicBezTo>
                    <a:pt x="14290" y="1555"/>
                    <a:pt x="13086" y="826"/>
                    <a:pt x="11761" y="442"/>
                  </a:cubicBezTo>
                  <a:cubicBezTo>
                    <a:pt x="11076" y="115"/>
                    <a:pt x="10358" y="0"/>
                    <a:pt x="965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290;p36"/>
            <p:cNvSpPr/>
            <p:nvPr/>
          </p:nvSpPr>
          <p:spPr>
            <a:xfrm>
              <a:off x="1219388" y="2247551"/>
              <a:ext cx="189128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1908" y="0"/>
                  </a:moveTo>
                  <a:cubicBezTo>
                    <a:pt x="10017" y="0"/>
                    <a:pt x="8094" y="640"/>
                    <a:pt x="6502" y="1694"/>
                  </a:cubicBezTo>
                  <a:cubicBezTo>
                    <a:pt x="5795" y="2108"/>
                    <a:pt x="5154" y="2788"/>
                    <a:pt x="4512" y="3335"/>
                  </a:cubicBezTo>
                  <a:cubicBezTo>
                    <a:pt x="4170" y="3656"/>
                    <a:pt x="3904" y="4029"/>
                    <a:pt x="3606" y="4336"/>
                  </a:cubicBezTo>
                  <a:cubicBezTo>
                    <a:pt x="3296" y="4656"/>
                    <a:pt x="2998" y="5016"/>
                    <a:pt x="2777" y="5430"/>
                  </a:cubicBezTo>
                  <a:cubicBezTo>
                    <a:pt x="1716" y="6938"/>
                    <a:pt x="887" y="8712"/>
                    <a:pt x="511" y="10580"/>
                  </a:cubicBezTo>
                  <a:cubicBezTo>
                    <a:pt x="91" y="12448"/>
                    <a:pt x="-64" y="14369"/>
                    <a:pt x="24" y="16223"/>
                  </a:cubicBezTo>
                  <a:cubicBezTo>
                    <a:pt x="135" y="18091"/>
                    <a:pt x="389" y="19919"/>
                    <a:pt x="931" y="21600"/>
                  </a:cubicBezTo>
                  <a:lnTo>
                    <a:pt x="1075" y="21600"/>
                  </a:lnTo>
                  <a:cubicBezTo>
                    <a:pt x="544" y="18051"/>
                    <a:pt x="544" y="14409"/>
                    <a:pt x="1528" y="11033"/>
                  </a:cubicBezTo>
                  <a:cubicBezTo>
                    <a:pt x="2478" y="7658"/>
                    <a:pt x="4590" y="4803"/>
                    <a:pt x="7188" y="3202"/>
                  </a:cubicBezTo>
                  <a:cubicBezTo>
                    <a:pt x="8691" y="2148"/>
                    <a:pt x="10438" y="1534"/>
                    <a:pt x="12184" y="1534"/>
                  </a:cubicBezTo>
                  <a:cubicBezTo>
                    <a:pt x="13367" y="1534"/>
                    <a:pt x="14550" y="1814"/>
                    <a:pt x="15644" y="2428"/>
                  </a:cubicBezTo>
                  <a:cubicBezTo>
                    <a:pt x="18330" y="3882"/>
                    <a:pt x="20431" y="6751"/>
                    <a:pt x="21381" y="10086"/>
                  </a:cubicBezTo>
                  <a:lnTo>
                    <a:pt x="21536" y="10033"/>
                  </a:lnTo>
                  <a:cubicBezTo>
                    <a:pt x="21337" y="8205"/>
                    <a:pt x="20585" y="6524"/>
                    <a:pt x="19723" y="4936"/>
                  </a:cubicBezTo>
                  <a:cubicBezTo>
                    <a:pt x="18728" y="3429"/>
                    <a:pt x="17523" y="2161"/>
                    <a:pt x="16064" y="1187"/>
                  </a:cubicBezTo>
                  <a:cubicBezTo>
                    <a:pt x="14793" y="374"/>
                    <a:pt x="13356" y="0"/>
                    <a:pt x="1190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291;p36"/>
            <p:cNvSpPr/>
            <p:nvPr/>
          </p:nvSpPr>
          <p:spPr>
            <a:xfrm>
              <a:off x="1990277" y="2156106"/>
              <a:ext cx="157365" cy="8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7" fill="norm" stroke="1" extrusionOk="0">
                  <a:moveTo>
                    <a:pt x="11399" y="0"/>
                  </a:moveTo>
                  <a:cubicBezTo>
                    <a:pt x="10671" y="62"/>
                    <a:pt x="9904" y="186"/>
                    <a:pt x="9136" y="351"/>
                  </a:cubicBezTo>
                  <a:cubicBezTo>
                    <a:pt x="7693" y="909"/>
                    <a:pt x="6198" y="1467"/>
                    <a:pt x="4795" y="2728"/>
                  </a:cubicBezTo>
                  <a:cubicBezTo>
                    <a:pt x="3445" y="3865"/>
                    <a:pt x="2174" y="5622"/>
                    <a:pt x="1367" y="7813"/>
                  </a:cubicBezTo>
                  <a:cubicBezTo>
                    <a:pt x="507" y="9859"/>
                    <a:pt x="110" y="12340"/>
                    <a:pt x="4" y="14675"/>
                  </a:cubicBezTo>
                  <a:cubicBezTo>
                    <a:pt x="-36" y="16990"/>
                    <a:pt x="242" y="19326"/>
                    <a:pt x="599" y="21290"/>
                  </a:cubicBezTo>
                  <a:lnTo>
                    <a:pt x="599" y="21455"/>
                  </a:lnTo>
                  <a:cubicBezTo>
                    <a:pt x="652" y="21455"/>
                    <a:pt x="652" y="21517"/>
                    <a:pt x="692" y="21517"/>
                  </a:cubicBezTo>
                  <a:lnTo>
                    <a:pt x="732" y="21455"/>
                  </a:lnTo>
                  <a:cubicBezTo>
                    <a:pt x="771" y="19119"/>
                    <a:pt x="652" y="17052"/>
                    <a:pt x="917" y="14882"/>
                  </a:cubicBezTo>
                  <a:cubicBezTo>
                    <a:pt x="1142" y="12753"/>
                    <a:pt x="1632" y="10707"/>
                    <a:pt x="2452" y="9012"/>
                  </a:cubicBezTo>
                  <a:cubicBezTo>
                    <a:pt x="4027" y="5498"/>
                    <a:pt x="6780" y="3658"/>
                    <a:pt x="9454" y="2955"/>
                  </a:cubicBezTo>
                  <a:cubicBezTo>
                    <a:pt x="10288" y="2687"/>
                    <a:pt x="11161" y="2542"/>
                    <a:pt x="12021" y="2542"/>
                  </a:cubicBezTo>
                  <a:cubicBezTo>
                    <a:pt x="13901" y="2542"/>
                    <a:pt x="15767" y="3245"/>
                    <a:pt x="17315" y="4940"/>
                  </a:cubicBezTo>
                  <a:cubicBezTo>
                    <a:pt x="19579" y="7399"/>
                    <a:pt x="20836" y="11616"/>
                    <a:pt x="21246" y="15853"/>
                  </a:cubicBezTo>
                  <a:cubicBezTo>
                    <a:pt x="21246" y="15853"/>
                    <a:pt x="21299" y="15936"/>
                    <a:pt x="21339" y="15936"/>
                  </a:cubicBezTo>
                  <a:cubicBezTo>
                    <a:pt x="21379" y="15936"/>
                    <a:pt x="21418" y="15853"/>
                    <a:pt x="21418" y="15791"/>
                  </a:cubicBezTo>
                  <a:cubicBezTo>
                    <a:pt x="21564" y="13538"/>
                    <a:pt x="21246" y="11285"/>
                    <a:pt x="20796" y="9094"/>
                  </a:cubicBezTo>
                  <a:cubicBezTo>
                    <a:pt x="20214" y="6903"/>
                    <a:pt x="19314" y="4857"/>
                    <a:pt x="18083" y="3245"/>
                  </a:cubicBezTo>
                  <a:cubicBezTo>
                    <a:pt x="16865" y="1695"/>
                    <a:pt x="15290" y="620"/>
                    <a:pt x="13742" y="289"/>
                  </a:cubicBezTo>
                  <a:cubicBezTo>
                    <a:pt x="12974" y="-83"/>
                    <a:pt x="12207" y="62"/>
                    <a:pt x="113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292;p36"/>
            <p:cNvSpPr/>
            <p:nvPr/>
          </p:nvSpPr>
          <p:spPr>
            <a:xfrm>
              <a:off x="1771296" y="2219269"/>
              <a:ext cx="109506" cy="99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0" y="0"/>
                  </a:moveTo>
                  <a:cubicBezTo>
                    <a:pt x="57" y="1707"/>
                    <a:pt x="210" y="3414"/>
                    <a:pt x="914" y="5066"/>
                  </a:cubicBezTo>
                  <a:cubicBezTo>
                    <a:pt x="1238" y="5827"/>
                    <a:pt x="1829" y="6773"/>
                    <a:pt x="2933" y="7014"/>
                  </a:cubicBezTo>
                  <a:cubicBezTo>
                    <a:pt x="3181" y="7070"/>
                    <a:pt x="3410" y="7089"/>
                    <a:pt x="3619" y="7089"/>
                  </a:cubicBezTo>
                  <a:cubicBezTo>
                    <a:pt x="4400" y="7089"/>
                    <a:pt x="5067" y="6847"/>
                    <a:pt x="5733" y="6643"/>
                  </a:cubicBezTo>
                  <a:cubicBezTo>
                    <a:pt x="8457" y="5771"/>
                    <a:pt x="11200" y="4658"/>
                    <a:pt x="13752" y="4658"/>
                  </a:cubicBezTo>
                  <a:cubicBezTo>
                    <a:pt x="14305" y="4658"/>
                    <a:pt x="14838" y="4713"/>
                    <a:pt x="15352" y="4825"/>
                  </a:cubicBezTo>
                  <a:cubicBezTo>
                    <a:pt x="16705" y="5122"/>
                    <a:pt x="17886" y="6087"/>
                    <a:pt x="18400" y="7274"/>
                  </a:cubicBezTo>
                  <a:cubicBezTo>
                    <a:pt x="18933" y="8536"/>
                    <a:pt x="19048" y="10058"/>
                    <a:pt x="18990" y="11579"/>
                  </a:cubicBezTo>
                  <a:cubicBezTo>
                    <a:pt x="18990" y="13175"/>
                    <a:pt x="18724" y="14827"/>
                    <a:pt x="18476" y="16460"/>
                  </a:cubicBezTo>
                  <a:lnTo>
                    <a:pt x="18095" y="18946"/>
                  </a:lnTo>
                  <a:lnTo>
                    <a:pt x="17886" y="20208"/>
                  </a:lnTo>
                  <a:lnTo>
                    <a:pt x="17829" y="20839"/>
                  </a:lnTo>
                  <a:lnTo>
                    <a:pt x="17829" y="21340"/>
                  </a:lnTo>
                  <a:cubicBezTo>
                    <a:pt x="17829" y="21414"/>
                    <a:pt x="17886" y="21600"/>
                    <a:pt x="18095" y="21600"/>
                  </a:cubicBezTo>
                  <a:lnTo>
                    <a:pt x="18000" y="21340"/>
                  </a:lnTo>
                  <a:cubicBezTo>
                    <a:pt x="18038" y="21359"/>
                    <a:pt x="18057" y="21377"/>
                    <a:pt x="18076" y="21377"/>
                  </a:cubicBezTo>
                  <a:cubicBezTo>
                    <a:pt x="18190" y="21377"/>
                    <a:pt x="18171" y="21062"/>
                    <a:pt x="18267" y="20969"/>
                  </a:cubicBezTo>
                  <a:lnTo>
                    <a:pt x="18533" y="20394"/>
                  </a:lnTo>
                  <a:lnTo>
                    <a:pt x="19124" y="19262"/>
                  </a:lnTo>
                  <a:cubicBezTo>
                    <a:pt x="19448" y="18427"/>
                    <a:pt x="19829" y="17666"/>
                    <a:pt x="20095" y="16849"/>
                  </a:cubicBezTo>
                  <a:cubicBezTo>
                    <a:pt x="20743" y="15272"/>
                    <a:pt x="21200" y="13565"/>
                    <a:pt x="21390" y="11784"/>
                  </a:cubicBezTo>
                  <a:cubicBezTo>
                    <a:pt x="21600" y="10002"/>
                    <a:pt x="21524" y="8109"/>
                    <a:pt x="20552" y="6272"/>
                  </a:cubicBezTo>
                  <a:cubicBezTo>
                    <a:pt x="19562" y="4435"/>
                    <a:pt x="17619" y="3229"/>
                    <a:pt x="15676" y="2913"/>
                  </a:cubicBezTo>
                  <a:cubicBezTo>
                    <a:pt x="15257" y="2876"/>
                    <a:pt x="14857" y="2858"/>
                    <a:pt x="14457" y="2858"/>
                  </a:cubicBezTo>
                  <a:cubicBezTo>
                    <a:pt x="11029" y="2858"/>
                    <a:pt x="8133" y="4491"/>
                    <a:pt x="5333" y="5511"/>
                  </a:cubicBezTo>
                  <a:cubicBezTo>
                    <a:pt x="4552" y="5827"/>
                    <a:pt x="3714" y="6142"/>
                    <a:pt x="3124" y="6142"/>
                  </a:cubicBezTo>
                  <a:cubicBezTo>
                    <a:pt x="2476" y="6012"/>
                    <a:pt x="1943" y="5437"/>
                    <a:pt x="1562" y="4751"/>
                  </a:cubicBezTo>
                  <a:cubicBezTo>
                    <a:pt x="781" y="3359"/>
                    <a:pt x="457" y="1633"/>
                    <a:pt x="21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293;p36"/>
            <p:cNvSpPr/>
            <p:nvPr/>
          </p:nvSpPr>
          <p:spPr>
            <a:xfrm>
              <a:off x="1653054" y="2454522"/>
              <a:ext cx="246193" cy="3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0" y="0"/>
                  </a:moveTo>
                  <a:cubicBezTo>
                    <a:pt x="20663" y="2370"/>
                    <a:pt x="19820" y="4363"/>
                    <a:pt x="18926" y="5871"/>
                  </a:cubicBezTo>
                  <a:cubicBezTo>
                    <a:pt x="18048" y="7541"/>
                    <a:pt x="17179" y="8780"/>
                    <a:pt x="16277" y="9911"/>
                  </a:cubicBezTo>
                  <a:cubicBezTo>
                    <a:pt x="14505" y="11743"/>
                    <a:pt x="12708" y="13736"/>
                    <a:pt x="10928" y="14328"/>
                  </a:cubicBezTo>
                  <a:cubicBezTo>
                    <a:pt x="10042" y="14759"/>
                    <a:pt x="9148" y="14975"/>
                    <a:pt x="8245" y="14975"/>
                  </a:cubicBezTo>
                  <a:cubicBezTo>
                    <a:pt x="7342" y="14975"/>
                    <a:pt x="6439" y="14759"/>
                    <a:pt x="5519" y="14490"/>
                  </a:cubicBezTo>
                  <a:cubicBezTo>
                    <a:pt x="3714" y="13574"/>
                    <a:pt x="1891" y="12658"/>
                    <a:pt x="26" y="10827"/>
                  </a:cubicBezTo>
                  <a:lnTo>
                    <a:pt x="0" y="11527"/>
                  </a:lnTo>
                  <a:cubicBezTo>
                    <a:pt x="1746" y="15621"/>
                    <a:pt x="3569" y="17991"/>
                    <a:pt x="5409" y="19822"/>
                  </a:cubicBezTo>
                  <a:cubicBezTo>
                    <a:pt x="6720" y="21007"/>
                    <a:pt x="8040" y="21600"/>
                    <a:pt x="9361" y="21600"/>
                  </a:cubicBezTo>
                  <a:cubicBezTo>
                    <a:pt x="9897" y="21600"/>
                    <a:pt x="10442" y="21492"/>
                    <a:pt x="10987" y="21277"/>
                  </a:cubicBezTo>
                  <a:cubicBezTo>
                    <a:pt x="12878" y="20200"/>
                    <a:pt x="14709" y="18153"/>
                    <a:pt x="16507" y="15082"/>
                  </a:cubicBezTo>
                  <a:cubicBezTo>
                    <a:pt x="18287" y="11743"/>
                    <a:pt x="20058" y="7541"/>
                    <a:pt x="21600" y="485"/>
                  </a:cubicBezTo>
                  <a:lnTo>
                    <a:pt x="21540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294;p36"/>
            <p:cNvSpPr/>
            <p:nvPr/>
          </p:nvSpPr>
          <p:spPr>
            <a:xfrm>
              <a:off x="1756151" y="2519956"/>
              <a:ext cx="45724" cy="1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3" y="0"/>
                  </a:moveTo>
                  <a:cubicBezTo>
                    <a:pt x="18115" y="5209"/>
                    <a:pt x="14538" y="5591"/>
                    <a:pt x="10915" y="5591"/>
                  </a:cubicBezTo>
                  <a:cubicBezTo>
                    <a:pt x="10227" y="5718"/>
                    <a:pt x="9539" y="5718"/>
                    <a:pt x="8851" y="5718"/>
                  </a:cubicBezTo>
                  <a:cubicBezTo>
                    <a:pt x="5916" y="5718"/>
                    <a:pt x="3027" y="5082"/>
                    <a:pt x="0" y="4828"/>
                  </a:cubicBezTo>
                  <a:lnTo>
                    <a:pt x="138" y="6480"/>
                  </a:lnTo>
                  <a:cubicBezTo>
                    <a:pt x="3256" y="18169"/>
                    <a:pt x="7017" y="21600"/>
                    <a:pt x="11052" y="21600"/>
                  </a:cubicBezTo>
                  <a:cubicBezTo>
                    <a:pt x="13116" y="21219"/>
                    <a:pt x="15180" y="20329"/>
                    <a:pt x="17060" y="17407"/>
                  </a:cubicBezTo>
                  <a:cubicBezTo>
                    <a:pt x="19078" y="14231"/>
                    <a:pt x="21096" y="9021"/>
                    <a:pt x="21600" y="1779"/>
                  </a:cubicBezTo>
                  <a:lnTo>
                    <a:pt x="21233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1295;p36"/>
            <p:cNvSpPr/>
            <p:nvPr/>
          </p:nvSpPr>
          <p:spPr>
            <a:xfrm>
              <a:off x="509391" y="0"/>
              <a:ext cx="2014718" cy="255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2" h="21600" fill="norm" stroke="1" extrusionOk="0">
                  <a:moveTo>
                    <a:pt x="17064" y="10102"/>
                  </a:moveTo>
                  <a:cubicBezTo>
                    <a:pt x="17064" y="10102"/>
                    <a:pt x="17062" y="10104"/>
                    <a:pt x="17054" y="10110"/>
                  </a:cubicBezTo>
                  <a:cubicBezTo>
                    <a:pt x="17062" y="10105"/>
                    <a:pt x="17064" y="10102"/>
                    <a:pt x="17064" y="10102"/>
                  </a:cubicBezTo>
                  <a:close/>
                  <a:moveTo>
                    <a:pt x="1385" y="21273"/>
                  </a:moveTo>
                  <a:cubicBezTo>
                    <a:pt x="1383" y="21284"/>
                    <a:pt x="1383" y="21290"/>
                    <a:pt x="1384" y="21290"/>
                  </a:cubicBezTo>
                  <a:cubicBezTo>
                    <a:pt x="1385" y="21290"/>
                    <a:pt x="1386" y="21285"/>
                    <a:pt x="1386" y="21275"/>
                  </a:cubicBezTo>
                  <a:cubicBezTo>
                    <a:pt x="1386" y="21275"/>
                    <a:pt x="1386" y="21274"/>
                    <a:pt x="1385" y="21273"/>
                  </a:cubicBezTo>
                  <a:close/>
                  <a:moveTo>
                    <a:pt x="13251" y="0"/>
                  </a:moveTo>
                  <a:cubicBezTo>
                    <a:pt x="13074" y="0"/>
                    <a:pt x="12892" y="4"/>
                    <a:pt x="12707" y="12"/>
                  </a:cubicBezTo>
                  <a:cubicBezTo>
                    <a:pt x="5292" y="328"/>
                    <a:pt x="745" y="4829"/>
                    <a:pt x="79" y="7782"/>
                  </a:cubicBezTo>
                  <a:cubicBezTo>
                    <a:pt x="-585" y="10735"/>
                    <a:pt x="3152" y="12961"/>
                    <a:pt x="3506" y="13151"/>
                  </a:cubicBezTo>
                  <a:cubicBezTo>
                    <a:pt x="3861" y="13340"/>
                    <a:pt x="3757" y="13386"/>
                    <a:pt x="1357" y="16393"/>
                  </a:cubicBezTo>
                  <a:cubicBezTo>
                    <a:pt x="-1002" y="19351"/>
                    <a:pt x="1305" y="21210"/>
                    <a:pt x="1385" y="21273"/>
                  </a:cubicBezTo>
                  <a:cubicBezTo>
                    <a:pt x="1392" y="21204"/>
                    <a:pt x="1456" y="20922"/>
                    <a:pt x="1806" y="20521"/>
                  </a:cubicBezTo>
                  <a:cubicBezTo>
                    <a:pt x="2039" y="20253"/>
                    <a:pt x="2447" y="20178"/>
                    <a:pt x="2833" y="20178"/>
                  </a:cubicBezTo>
                  <a:cubicBezTo>
                    <a:pt x="3188" y="20178"/>
                    <a:pt x="3525" y="20242"/>
                    <a:pt x="3692" y="20279"/>
                  </a:cubicBezTo>
                  <a:cubicBezTo>
                    <a:pt x="3773" y="20299"/>
                    <a:pt x="3851" y="20325"/>
                    <a:pt x="3919" y="20365"/>
                  </a:cubicBezTo>
                  <a:cubicBezTo>
                    <a:pt x="4434" y="20657"/>
                    <a:pt x="5484" y="21600"/>
                    <a:pt x="5528" y="21600"/>
                  </a:cubicBezTo>
                  <a:cubicBezTo>
                    <a:pt x="5532" y="21600"/>
                    <a:pt x="5527" y="21592"/>
                    <a:pt x="5513" y="21575"/>
                  </a:cubicBezTo>
                  <a:cubicBezTo>
                    <a:pt x="5331" y="21357"/>
                    <a:pt x="4866" y="20684"/>
                    <a:pt x="5129" y="20301"/>
                  </a:cubicBezTo>
                  <a:cubicBezTo>
                    <a:pt x="5335" y="19999"/>
                    <a:pt x="5750" y="18154"/>
                    <a:pt x="5922" y="17363"/>
                  </a:cubicBezTo>
                  <a:cubicBezTo>
                    <a:pt x="5972" y="17135"/>
                    <a:pt x="6157" y="16942"/>
                    <a:pt x="6421" y="16834"/>
                  </a:cubicBezTo>
                  <a:cubicBezTo>
                    <a:pt x="7104" y="16554"/>
                    <a:pt x="8457" y="15980"/>
                    <a:pt x="9224" y="15523"/>
                  </a:cubicBezTo>
                  <a:cubicBezTo>
                    <a:pt x="9874" y="15130"/>
                    <a:pt x="10024" y="14811"/>
                    <a:pt x="10040" y="14623"/>
                  </a:cubicBezTo>
                  <a:cubicBezTo>
                    <a:pt x="10045" y="14567"/>
                    <a:pt x="10103" y="14528"/>
                    <a:pt x="10168" y="14528"/>
                  </a:cubicBezTo>
                  <a:cubicBezTo>
                    <a:pt x="10187" y="14528"/>
                    <a:pt x="10207" y="14531"/>
                    <a:pt x="10226" y="14539"/>
                  </a:cubicBezTo>
                  <a:cubicBezTo>
                    <a:pt x="10876" y="14786"/>
                    <a:pt x="12629" y="15263"/>
                    <a:pt x="14105" y="15785"/>
                  </a:cubicBezTo>
                  <a:cubicBezTo>
                    <a:pt x="15810" y="16386"/>
                    <a:pt x="16583" y="18916"/>
                    <a:pt x="16583" y="18916"/>
                  </a:cubicBezTo>
                  <a:cubicBezTo>
                    <a:pt x="20215" y="15219"/>
                    <a:pt x="14627" y="12884"/>
                    <a:pt x="10454" y="12884"/>
                  </a:cubicBezTo>
                  <a:cubicBezTo>
                    <a:pt x="10262" y="12884"/>
                    <a:pt x="10072" y="12889"/>
                    <a:pt x="9887" y="12899"/>
                  </a:cubicBezTo>
                  <a:cubicBezTo>
                    <a:pt x="8266" y="12985"/>
                    <a:pt x="7185" y="13121"/>
                    <a:pt x="6328" y="13121"/>
                  </a:cubicBezTo>
                  <a:cubicBezTo>
                    <a:pt x="5201" y="13121"/>
                    <a:pt x="4465" y="12887"/>
                    <a:pt x="3402" y="11999"/>
                  </a:cubicBezTo>
                  <a:cubicBezTo>
                    <a:pt x="1532" y="10433"/>
                    <a:pt x="4192" y="4498"/>
                    <a:pt x="11188" y="4466"/>
                  </a:cubicBezTo>
                  <a:cubicBezTo>
                    <a:pt x="11212" y="4466"/>
                    <a:pt x="11235" y="4466"/>
                    <a:pt x="11258" y="4466"/>
                  </a:cubicBezTo>
                  <a:cubicBezTo>
                    <a:pt x="18152" y="4466"/>
                    <a:pt x="13001" y="9331"/>
                    <a:pt x="14241" y="10339"/>
                  </a:cubicBezTo>
                  <a:cubicBezTo>
                    <a:pt x="14601" y="10631"/>
                    <a:pt x="14987" y="10734"/>
                    <a:pt x="15356" y="10734"/>
                  </a:cubicBezTo>
                  <a:cubicBezTo>
                    <a:pt x="16205" y="10734"/>
                    <a:pt x="16958" y="10183"/>
                    <a:pt x="17054" y="10110"/>
                  </a:cubicBezTo>
                  <a:cubicBezTo>
                    <a:pt x="17010" y="10143"/>
                    <a:pt x="16826" y="10264"/>
                    <a:pt x="16549" y="10264"/>
                  </a:cubicBezTo>
                  <a:cubicBezTo>
                    <a:pt x="16369" y="10264"/>
                    <a:pt x="16150" y="10214"/>
                    <a:pt x="15904" y="10055"/>
                  </a:cubicBezTo>
                  <a:cubicBezTo>
                    <a:pt x="15217" y="9612"/>
                    <a:pt x="17400" y="8507"/>
                    <a:pt x="19019" y="7149"/>
                  </a:cubicBezTo>
                  <a:cubicBezTo>
                    <a:pt x="20598" y="5825"/>
                    <a:pt x="20144" y="0"/>
                    <a:pt x="1325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1296;p36"/>
            <p:cNvSpPr/>
            <p:nvPr/>
          </p:nvSpPr>
          <p:spPr>
            <a:xfrm>
              <a:off x="846076" y="1437575"/>
              <a:ext cx="117454" cy="14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0" h="21600" fill="norm" stroke="1" extrusionOk="0">
                  <a:moveTo>
                    <a:pt x="14281" y="0"/>
                  </a:moveTo>
                  <a:cubicBezTo>
                    <a:pt x="10340" y="0"/>
                    <a:pt x="4210" y="10086"/>
                    <a:pt x="335" y="17225"/>
                  </a:cubicBezTo>
                  <a:cubicBezTo>
                    <a:pt x="-849" y="19419"/>
                    <a:pt x="1292" y="21600"/>
                    <a:pt x="3919" y="21600"/>
                  </a:cubicBezTo>
                  <a:cubicBezTo>
                    <a:pt x="4486" y="21600"/>
                    <a:pt x="5070" y="21496"/>
                    <a:pt x="5654" y="21275"/>
                  </a:cubicBezTo>
                  <a:cubicBezTo>
                    <a:pt x="11070" y="19186"/>
                    <a:pt x="17102" y="16122"/>
                    <a:pt x="18221" y="12760"/>
                  </a:cubicBezTo>
                  <a:cubicBezTo>
                    <a:pt x="20265" y="6425"/>
                    <a:pt x="20751" y="1908"/>
                    <a:pt x="14897" y="91"/>
                  </a:cubicBezTo>
                  <a:cubicBezTo>
                    <a:pt x="14702" y="26"/>
                    <a:pt x="14492" y="0"/>
                    <a:pt x="1428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1297;p36"/>
            <p:cNvSpPr/>
            <p:nvPr/>
          </p:nvSpPr>
          <p:spPr>
            <a:xfrm>
              <a:off x="763865" y="1443146"/>
              <a:ext cx="154112" cy="11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20959" y="0"/>
                  </a:moveTo>
                  <a:cubicBezTo>
                    <a:pt x="20959" y="0"/>
                    <a:pt x="864" y="6671"/>
                    <a:pt x="59" y="9529"/>
                  </a:cubicBezTo>
                  <a:cubicBezTo>
                    <a:pt x="-641" y="11903"/>
                    <a:pt x="5010" y="21600"/>
                    <a:pt x="9274" y="21600"/>
                  </a:cubicBezTo>
                  <a:cubicBezTo>
                    <a:pt x="10225" y="21600"/>
                    <a:pt x="11123" y="21098"/>
                    <a:pt x="11849" y="19911"/>
                  </a:cubicBezTo>
                  <a:cubicBezTo>
                    <a:pt x="15823" y="13458"/>
                    <a:pt x="20959" y="0"/>
                    <a:pt x="2095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1298;p36"/>
            <p:cNvSpPr/>
            <p:nvPr/>
          </p:nvSpPr>
          <p:spPr>
            <a:xfrm>
              <a:off x="876231" y="2601331"/>
              <a:ext cx="56987" cy="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2" y="0"/>
                  </a:moveTo>
                  <a:cubicBezTo>
                    <a:pt x="4931" y="0"/>
                    <a:pt x="0" y="4784"/>
                    <a:pt x="0" y="10818"/>
                  </a:cubicBezTo>
                  <a:cubicBezTo>
                    <a:pt x="0" y="16706"/>
                    <a:pt x="4931" y="21600"/>
                    <a:pt x="10782" y="21600"/>
                  </a:cubicBezTo>
                  <a:cubicBezTo>
                    <a:pt x="16816" y="21600"/>
                    <a:pt x="21600" y="16706"/>
                    <a:pt x="21600" y="10818"/>
                  </a:cubicBezTo>
                  <a:cubicBezTo>
                    <a:pt x="21600" y="4784"/>
                    <a:pt x="16816" y="0"/>
                    <a:pt x="1078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1299;p36"/>
            <p:cNvSpPr/>
            <p:nvPr/>
          </p:nvSpPr>
          <p:spPr>
            <a:xfrm>
              <a:off x="881570" y="2606045"/>
              <a:ext cx="46405" cy="4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5" y="0"/>
                  </a:moveTo>
                  <a:cubicBezTo>
                    <a:pt x="4790" y="0"/>
                    <a:pt x="0" y="4745"/>
                    <a:pt x="0" y="10800"/>
                  </a:cubicBezTo>
                  <a:cubicBezTo>
                    <a:pt x="0" y="16629"/>
                    <a:pt x="4790" y="21600"/>
                    <a:pt x="10755" y="21600"/>
                  </a:cubicBezTo>
                  <a:cubicBezTo>
                    <a:pt x="16810" y="21600"/>
                    <a:pt x="21600" y="16629"/>
                    <a:pt x="21600" y="10800"/>
                  </a:cubicBezTo>
                  <a:cubicBezTo>
                    <a:pt x="21600" y="4745"/>
                    <a:pt x="16810" y="0"/>
                    <a:pt x="1075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1300;p36"/>
            <p:cNvSpPr/>
            <p:nvPr/>
          </p:nvSpPr>
          <p:spPr>
            <a:xfrm>
              <a:off x="661570" y="3245129"/>
              <a:ext cx="809173" cy="106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943" y="0"/>
                  </a:moveTo>
                  <a:cubicBezTo>
                    <a:pt x="9883" y="0"/>
                    <a:pt x="9823" y="0"/>
                    <a:pt x="9762" y="2"/>
                  </a:cubicBezTo>
                  <a:cubicBezTo>
                    <a:pt x="4175" y="174"/>
                    <a:pt x="-1484" y="2933"/>
                    <a:pt x="353" y="9546"/>
                  </a:cubicBezTo>
                  <a:cubicBezTo>
                    <a:pt x="2032" y="15631"/>
                    <a:pt x="13568" y="18987"/>
                    <a:pt x="15412" y="19487"/>
                  </a:cubicBezTo>
                  <a:cubicBezTo>
                    <a:pt x="15559" y="19529"/>
                    <a:pt x="15651" y="19635"/>
                    <a:pt x="15634" y="19748"/>
                  </a:cubicBezTo>
                  <a:lnTo>
                    <a:pt x="15477" y="21321"/>
                  </a:lnTo>
                  <a:cubicBezTo>
                    <a:pt x="15465" y="21485"/>
                    <a:pt x="15649" y="21600"/>
                    <a:pt x="15839" y="21600"/>
                  </a:cubicBezTo>
                  <a:cubicBezTo>
                    <a:pt x="15924" y="21600"/>
                    <a:pt x="16006" y="21579"/>
                    <a:pt x="16078" y="21530"/>
                  </a:cubicBezTo>
                  <a:lnTo>
                    <a:pt x="19925" y="18987"/>
                  </a:lnTo>
                  <a:cubicBezTo>
                    <a:pt x="20075" y="18886"/>
                    <a:pt x="20082" y="18726"/>
                    <a:pt x="19952" y="18620"/>
                  </a:cubicBezTo>
                  <a:cubicBezTo>
                    <a:pt x="19153" y="18014"/>
                    <a:pt x="16648" y="16023"/>
                    <a:pt x="15330" y="13864"/>
                  </a:cubicBezTo>
                  <a:cubicBezTo>
                    <a:pt x="13798" y="11353"/>
                    <a:pt x="13865" y="8613"/>
                    <a:pt x="20116" y="7589"/>
                  </a:cubicBezTo>
                  <a:cubicBezTo>
                    <a:pt x="20116" y="7589"/>
                    <a:pt x="15441" y="0"/>
                    <a:pt x="994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1301;p36"/>
            <p:cNvSpPr/>
            <p:nvPr/>
          </p:nvSpPr>
          <p:spPr>
            <a:xfrm>
              <a:off x="905063" y="3939235"/>
              <a:ext cx="684836" cy="4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7" h="21600" fill="norm" stroke="1" extrusionOk="0">
                  <a:moveTo>
                    <a:pt x="10934" y="0"/>
                  </a:moveTo>
                  <a:lnTo>
                    <a:pt x="0" y="6327"/>
                  </a:lnTo>
                  <a:cubicBezTo>
                    <a:pt x="1913" y="18118"/>
                    <a:pt x="5466" y="21600"/>
                    <a:pt x="9002" y="21600"/>
                  </a:cubicBezTo>
                  <a:cubicBezTo>
                    <a:pt x="12574" y="21600"/>
                    <a:pt x="16126" y="18056"/>
                    <a:pt x="17960" y="15927"/>
                  </a:cubicBezTo>
                  <a:cubicBezTo>
                    <a:pt x="21600" y="11704"/>
                    <a:pt x="10934" y="0"/>
                    <a:pt x="1093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1302;p36"/>
            <p:cNvSpPr/>
            <p:nvPr/>
          </p:nvSpPr>
          <p:spPr>
            <a:xfrm>
              <a:off x="1183980" y="2362993"/>
              <a:ext cx="344515" cy="22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898" y="0"/>
                  </a:moveTo>
                  <a:cubicBezTo>
                    <a:pt x="10695" y="0"/>
                    <a:pt x="10491" y="8"/>
                    <a:pt x="10288" y="17"/>
                  </a:cubicBezTo>
                  <a:cubicBezTo>
                    <a:pt x="4422" y="356"/>
                    <a:pt x="-180" y="5472"/>
                    <a:pt x="6" y="11433"/>
                  </a:cubicBezTo>
                  <a:cubicBezTo>
                    <a:pt x="185" y="17162"/>
                    <a:pt x="4752" y="21600"/>
                    <a:pt x="10342" y="21600"/>
                  </a:cubicBezTo>
                  <a:cubicBezTo>
                    <a:pt x="10545" y="21600"/>
                    <a:pt x="10749" y="21592"/>
                    <a:pt x="10958" y="21583"/>
                  </a:cubicBezTo>
                  <a:cubicBezTo>
                    <a:pt x="16823" y="21244"/>
                    <a:pt x="21420" y="16128"/>
                    <a:pt x="21234" y="10167"/>
                  </a:cubicBezTo>
                  <a:cubicBezTo>
                    <a:pt x="21061" y="4438"/>
                    <a:pt x="16488" y="0"/>
                    <a:pt x="1089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1303;p36"/>
            <p:cNvSpPr/>
            <p:nvPr/>
          </p:nvSpPr>
          <p:spPr>
            <a:xfrm>
              <a:off x="1944171" y="2268977"/>
              <a:ext cx="340279" cy="2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11444" y="0"/>
                  </a:moveTo>
                  <a:cubicBezTo>
                    <a:pt x="10385" y="0"/>
                    <a:pt x="9281" y="186"/>
                    <a:pt x="8166" y="582"/>
                  </a:cubicBezTo>
                  <a:cubicBezTo>
                    <a:pt x="2749" y="2514"/>
                    <a:pt x="-830" y="8634"/>
                    <a:pt x="166" y="14300"/>
                  </a:cubicBezTo>
                  <a:cubicBezTo>
                    <a:pt x="968" y="18779"/>
                    <a:pt x="4422" y="21600"/>
                    <a:pt x="8530" y="21600"/>
                  </a:cubicBezTo>
                  <a:cubicBezTo>
                    <a:pt x="9577" y="21600"/>
                    <a:pt x="10676" y="21414"/>
                    <a:pt x="11779" y="21026"/>
                  </a:cubicBezTo>
                  <a:cubicBezTo>
                    <a:pt x="17197" y="19102"/>
                    <a:pt x="20770" y="12942"/>
                    <a:pt x="19780" y="7284"/>
                  </a:cubicBezTo>
                  <a:cubicBezTo>
                    <a:pt x="18978" y="2813"/>
                    <a:pt x="15541" y="0"/>
                    <a:pt x="1144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1304;p36"/>
            <p:cNvSpPr/>
            <p:nvPr/>
          </p:nvSpPr>
          <p:spPr>
            <a:xfrm>
              <a:off x="925144" y="2046493"/>
              <a:ext cx="776965" cy="3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14047" y="0"/>
                  </a:moveTo>
                  <a:cubicBezTo>
                    <a:pt x="8976" y="0"/>
                    <a:pt x="2137" y="6850"/>
                    <a:pt x="890" y="8516"/>
                  </a:cubicBezTo>
                  <a:cubicBezTo>
                    <a:pt x="-569" y="10459"/>
                    <a:pt x="92" y="17152"/>
                    <a:pt x="588" y="17816"/>
                  </a:cubicBezTo>
                  <a:cubicBezTo>
                    <a:pt x="641" y="17888"/>
                    <a:pt x="704" y="17919"/>
                    <a:pt x="772" y="17919"/>
                  </a:cubicBezTo>
                  <a:cubicBezTo>
                    <a:pt x="951" y="17919"/>
                    <a:pt x="1174" y="17701"/>
                    <a:pt x="1394" y="17484"/>
                  </a:cubicBezTo>
                  <a:cubicBezTo>
                    <a:pt x="1609" y="17273"/>
                    <a:pt x="1825" y="17062"/>
                    <a:pt x="2003" y="17062"/>
                  </a:cubicBezTo>
                  <a:cubicBezTo>
                    <a:pt x="2174" y="17062"/>
                    <a:pt x="2308" y="17249"/>
                    <a:pt x="2378" y="17816"/>
                  </a:cubicBezTo>
                  <a:cubicBezTo>
                    <a:pt x="2638" y="19765"/>
                    <a:pt x="3300" y="21600"/>
                    <a:pt x="3491" y="21600"/>
                  </a:cubicBezTo>
                  <a:cubicBezTo>
                    <a:pt x="3622" y="21600"/>
                    <a:pt x="4895" y="20532"/>
                    <a:pt x="5675" y="19868"/>
                  </a:cubicBezTo>
                  <a:cubicBezTo>
                    <a:pt x="5998" y="19602"/>
                    <a:pt x="6179" y="18824"/>
                    <a:pt x="6079" y="18063"/>
                  </a:cubicBezTo>
                  <a:cubicBezTo>
                    <a:pt x="5890" y="16615"/>
                    <a:pt x="5704" y="14165"/>
                    <a:pt x="6221" y="12167"/>
                  </a:cubicBezTo>
                  <a:cubicBezTo>
                    <a:pt x="7019" y="9095"/>
                    <a:pt x="14223" y="5987"/>
                    <a:pt x="16470" y="5902"/>
                  </a:cubicBezTo>
                  <a:cubicBezTo>
                    <a:pt x="16477" y="5902"/>
                    <a:pt x="16488" y="5902"/>
                    <a:pt x="16496" y="5902"/>
                  </a:cubicBezTo>
                  <a:cubicBezTo>
                    <a:pt x="18084" y="5902"/>
                    <a:pt x="18874" y="9831"/>
                    <a:pt x="19204" y="12101"/>
                  </a:cubicBezTo>
                  <a:cubicBezTo>
                    <a:pt x="19294" y="12752"/>
                    <a:pt x="19553" y="13163"/>
                    <a:pt x="19834" y="13163"/>
                  </a:cubicBezTo>
                  <a:cubicBezTo>
                    <a:pt x="19916" y="13163"/>
                    <a:pt x="20000" y="13127"/>
                    <a:pt x="20081" y="13054"/>
                  </a:cubicBezTo>
                  <a:lnTo>
                    <a:pt x="20601" y="12559"/>
                  </a:lnTo>
                  <a:cubicBezTo>
                    <a:pt x="20871" y="12312"/>
                    <a:pt x="21031" y="11690"/>
                    <a:pt x="21002" y="11032"/>
                  </a:cubicBezTo>
                  <a:cubicBezTo>
                    <a:pt x="20916" y="8624"/>
                    <a:pt x="20288" y="3078"/>
                    <a:pt x="16446" y="652"/>
                  </a:cubicBezTo>
                  <a:cubicBezTo>
                    <a:pt x="15722" y="193"/>
                    <a:pt x="14908" y="0"/>
                    <a:pt x="1404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1305;p36"/>
            <p:cNvSpPr/>
            <p:nvPr/>
          </p:nvSpPr>
          <p:spPr>
            <a:xfrm>
              <a:off x="968976" y="2219269"/>
              <a:ext cx="59811" cy="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6622" y="0"/>
                  </a:moveTo>
                  <a:cubicBezTo>
                    <a:pt x="14717" y="0"/>
                    <a:pt x="12336" y="872"/>
                    <a:pt x="9785" y="2615"/>
                  </a:cubicBezTo>
                  <a:cubicBezTo>
                    <a:pt x="4104" y="6296"/>
                    <a:pt x="-352" y="13270"/>
                    <a:pt x="22" y="17822"/>
                  </a:cubicBezTo>
                  <a:cubicBezTo>
                    <a:pt x="260" y="20438"/>
                    <a:pt x="1859" y="21600"/>
                    <a:pt x="4206" y="21600"/>
                  </a:cubicBezTo>
                  <a:cubicBezTo>
                    <a:pt x="6145" y="21600"/>
                    <a:pt x="8560" y="20825"/>
                    <a:pt x="11179" y="19178"/>
                  </a:cubicBezTo>
                  <a:cubicBezTo>
                    <a:pt x="16962" y="15207"/>
                    <a:pt x="21248" y="8524"/>
                    <a:pt x="20942" y="3971"/>
                  </a:cubicBezTo>
                  <a:cubicBezTo>
                    <a:pt x="20738" y="1356"/>
                    <a:pt x="19071" y="0"/>
                    <a:pt x="1662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1306;p36"/>
            <p:cNvSpPr/>
            <p:nvPr/>
          </p:nvSpPr>
          <p:spPr>
            <a:xfrm>
              <a:off x="1095241" y="2228610"/>
              <a:ext cx="589422" cy="30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1238" y="0"/>
                  </a:moveTo>
                  <a:lnTo>
                    <a:pt x="21189" y="18"/>
                  </a:lnTo>
                  <a:cubicBezTo>
                    <a:pt x="21444" y="2393"/>
                    <a:pt x="21416" y="4823"/>
                    <a:pt x="21175" y="7150"/>
                  </a:cubicBezTo>
                  <a:cubicBezTo>
                    <a:pt x="20948" y="9478"/>
                    <a:pt x="20437" y="11727"/>
                    <a:pt x="19629" y="13600"/>
                  </a:cubicBezTo>
                  <a:cubicBezTo>
                    <a:pt x="19229" y="14546"/>
                    <a:pt x="18757" y="15401"/>
                    <a:pt x="18233" y="16137"/>
                  </a:cubicBezTo>
                  <a:cubicBezTo>
                    <a:pt x="17705" y="16873"/>
                    <a:pt x="17145" y="17543"/>
                    <a:pt x="16531" y="18076"/>
                  </a:cubicBezTo>
                  <a:cubicBezTo>
                    <a:pt x="15309" y="19183"/>
                    <a:pt x="13965" y="19811"/>
                    <a:pt x="12586" y="20242"/>
                  </a:cubicBezTo>
                  <a:cubicBezTo>
                    <a:pt x="11392" y="20631"/>
                    <a:pt x="10183" y="20894"/>
                    <a:pt x="8978" y="20894"/>
                  </a:cubicBezTo>
                  <a:cubicBezTo>
                    <a:pt x="8794" y="20894"/>
                    <a:pt x="8606" y="20888"/>
                    <a:pt x="8422" y="20876"/>
                  </a:cubicBezTo>
                  <a:cubicBezTo>
                    <a:pt x="7043" y="20816"/>
                    <a:pt x="5675" y="20284"/>
                    <a:pt x="4441" y="19284"/>
                  </a:cubicBezTo>
                  <a:cubicBezTo>
                    <a:pt x="3208" y="18261"/>
                    <a:pt x="2190" y="16586"/>
                    <a:pt x="1478" y="14564"/>
                  </a:cubicBezTo>
                  <a:cubicBezTo>
                    <a:pt x="1117" y="13564"/>
                    <a:pt x="826" y="12463"/>
                    <a:pt x="592" y="11339"/>
                  </a:cubicBezTo>
                  <a:cubicBezTo>
                    <a:pt x="486" y="10764"/>
                    <a:pt x="390" y="10190"/>
                    <a:pt x="301" y="9621"/>
                  </a:cubicBezTo>
                  <a:lnTo>
                    <a:pt x="184" y="8748"/>
                  </a:lnTo>
                  <a:cubicBezTo>
                    <a:pt x="135" y="8437"/>
                    <a:pt x="124" y="8149"/>
                    <a:pt x="28" y="7844"/>
                  </a:cubicBezTo>
                  <a:lnTo>
                    <a:pt x="0" y="7904"/>
                  </a:lnTo>
                  <a:cubicBezTo>
                    <a:pt x="99" y="8437"/>
                    <a:pt x="135" y="9071"/>
                    <a:pt x="206" y="9639"/>
                  </a:cubicBezTo>
                  <a:cubicBezTo>
                    <a:pt x="280" y="10238"/>
                    <a:pt x="365" y="10830"/>
                    <a:pt x="464" y="11398"/>
                  </a:cubicBezTo>
                  <a:cubicBezTo>
                    <a:pt x="666" y="12565"/>
                    <a:pt x="922" y="13684"/>
                    <a:pt x="1272" y="14749"/>
                  </a:cubicBezTo>
                  <a:cubicBezTo>
                    <a:pt x="1960" y="16873"/>
                    <a:pt x="3002" y="18674"/>
                    <a:pt x="4271" y="19793"/>
                  </a:cubicBezTo>
                  <a:cubicBezTo>
                    <a:pt x="5544" y="20936"/>
                    <a:pt x="6983" y="21468"/>
                    <a:pt x="8411" y="21570"/>
                  </a:cubicBezTo>
                  <a:cubicBezTo>
                    <a:pt x="8656" y="21588"/>
                    <a:pt x="8904" y="21600"/>
                    <a:pt x="9148" y="21600"/>
                  </a:cubicBezTo>
                  <a:cubicBezTo>
                    <a:pt x="10332" y="21600"/>
                    <a:pt x="11509" y="21367"/>
                    <a:pt x="12671" y="20978"/>
                  </a:cubicBezTo>
                  <a:cubicBezTo>
                    <a:pt x="14072" y="20529"/>
                    <a:pt x="15465" y="19853"/>
                    <a:pt x="16723" y="18692"/>
                  </a:cubicBezTo>
                  <a:cubicBezTo>
                    <a:pt x="17981" y="17543"/>
                    <a:pt x="19119" y="15952"/>
                    <a:pt x="19920" y="13929"/>
                  </a:cubicBezTo>
                  <a:cubicBezTo>
                    <a:pt x="20728" y="11949"/>
                    <a:pt x="21224" y="9603"/>
                    <a:pt x="21405" y="7210"/>
                  </a:cubicBezTo>
                  <a:cubicBezTo>
                    <a:pt x="21600" y="4823"/>
                    <a:pt x="21550" y="2369"/>
                    <a:pt x="2123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1307;p36"/>
            <p:cNvSpPr/>
            <p:nvPr/>
          </p:nvSpPr>
          <p:spPr>
            <a:xfrm>
              <a:off x="1843469" y="1939364"/>
              <a:ext cx="572305" cy="25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9206" y="0"/>
                  </a:moveTo>
                  <a:cubicBezTo>
                    <a:pt x="17214" y="0"/>
                    <a:pt x="13245" y="1421"/>
                    <a:pt x="8792" y="2799"/>
                  </a:cubicBezTo>
                  <a:cubicBezTo>
                    <a:pt x="3905" y="4306"/>
                    <a:pt x="275" y="6748"/>
                    <a:pt x="63" y="12839"/>
                  </a:cubicBezTo>
                  <a:cubicBezTo>
                    <a:pt x="-104" y="17459"/>
                    <a:pt x="-17" y="21600"/>
                    <a:pt x="1247" y="21600"/>
                  </a:cubicBezTo>
                  <a:cubicBezTo>
                    <a:pt x="1283" y="21600"/>
                    <a:pt x="1320" y="21593"/>
                    <a:pt x="1360" y="21586"/>
                  </a:cubicBezTo>
                  <a:cubicBezTo>
                    <a:pt x="2215" y="21421"/>
                    <a:pt x="2576" y="20879"/>
                    <a:pt x="2638" y="17301"/>
                  </a:cubicBezTo>
                  <a:cubicBezTo>
                    <a:pt x="2700" y="13738"/>
                    <a:pt x="2700" y="12182"/>
                    <a:pt x="4837" y="11253"/>
                  </a:cubicBezTo>
                  <a:cubicBezTo>
                    <a:pt x="6625" y="10461"/>
                    <a:pt x="11126" y="7712"/>
                    <a:pt x="13474" y="7712"/>
                  </a:cubicBezTo>
                  <a:cubicBezTo>
                    <a:pt x="13937" y="7712"/>
                    <a:pt x="14315" y="7812"/>
                    <a:pt x="14570" y="8062"/>
                  </a:cubicBezTo>
                  <a:cubicBezTo>
                    <a:pt x="16067" y="9497"/>
                    <a:pt x="15870" y="18115"/>
                    <a:pt x="17651" y="18115"/>
                  </a:cubicBezTo>
                  <a:cubicBezTo>
                    <a:pt x="17720" y="18115"/>
                    <a:pt x="17789" y="18108"/>
                    <a:pt x="17866" y="18080"/>
                  </a:cubicBezTo>
                  <a:cubicBezTo>
                    <a:pt x="19865" y="17373"/>
                    <a:pt x="19803" y="16373"/>
                    <a:pt x="19704" y="15302"/>
                  </a:cubicBezTo>
                  <a:cubicBezTo>
                    <a:pt x="19603" y="14252"/>
                    <a:pt x="19056" y="11810"/>
                    <a:pt x="19380" y="11668"/>
                  </a:cubicBezTo>
                  <a:cubicBezTo>
                    <a:pt x="19704" y="11546"/>
                    <a:pt x="21420" y="10989"/>
                    <a:pt x="21456" y="10225"/>
                  </a:cubicBezTo>
                  <a:cubicBezTo>
                    <a:pt x="21496" y="9497"/>
                    <a:pt x="21496" y="357"/>
                    <a:pt x="19730" y="43"/>
                  </a:cubicBezTo>
                  <a:cubicBezTo>
                    <a:pt x="19573" y="14"/>
                    <a:pt x="19399" y="0"/>
                    <a:pt x="19206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1308;p36"/>
            <p:cNvSpPr/>
            <p:nvPr/>
          </p:nvSpPr>
          <p:spPr>
            <a:xfrm>
              <a:off x="1886796" y="2150793"/>
              <a:ext cx="475802" cy="26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785" y="0"/>
                  </a:moveTo>
                  <a:lnTo>
                    <a:pt x="20723" y="21"/>
                  </a:lnTo>
                  <a:cubicBezTo>
                    <a:pt x="21083" y="2435"/>
                    <a:pt x="21342" y="4898"/>
                    <a:pt x="21233" y="7333"/>
                  </a:cubicBezTo>
                  <a:cubicBezTo>
                    <a:pt x="21202" y="8547"/>
                    <a:pt x="21039" y="9720"/>
                    <a:pt x="20816" y="10865"/>
                  </a:cubicBezTo>
                  <a:cubicBezTo>
                    <a:pt x="20543" y="11990"/>
                    <a:pt x="20227" y="13067"/>
                    <a:pt x="19748" y="13979"/>
                  </a:cubicBezTo>
                  <a:cubicBezTo>
                    <a:pt x="18822" y="15852"/>
                    <a:pt x="17562" y="17279"/>
                    <a:pt x="16165" y="18266"/>
                  </a:cubicBezTo>
                  <a:cubicBezTo>
                    <a:pt x="15476" y="18801"/>
                    <a:pt x="14729" y="19151"/>
                    <a:pt x="13996" y="19528"/>
                  </a:cubicBezTo>
                  <a:cubicBezTo>
                    <a:pt x="13245" y="19830"/>
                    <a:pt x="12494" y="20160"/>
                    <a:pt x="11730" y="20352"/>
                  </a:cubicBezTo>
                  <a:cubicBezTo>
                    <a:pt x="10852" y="20605"/>
                    <a:pt x="9952" y="20770"/>
                    <a:pt x="9060" y="20770"/>
                  </a:cubicBezTo>
                  <a:cubicBezTo>
                    <a:pt x="8419" y="20770"/>
                    <a:pt x="7778" y="20688"/>
                    <a:pt x="7159" y="20489"/>
                  </a:cubicBezTo>
                  <a:cubicBezTo>
                    <a:pt x="5675" y="20070"/>
                    <a:pt x="4309" y="18897"/>
                    <a:pt x="3229" y="17258"/>
                  </a:cubicBezTo>
                  <a:cubicBezTo>
                    <a:pt x="2153" y="15571"/>
                    <a:pt x="1402" y="13396"/>
                    <a:pt x="924" y="11078"/>
                  </a:cubicBezTo>
                  <a:cubicBezTo>
                    <a:pt x="414" y="8759"/>
                    <a:pt x="129" y="6304"/>
                    <a:pt x="67" y="3841"/>
                  </a:cubicBezTo>
                  <a:lnTo>
                    <a:pt x="6" y="3814"/>
                  </a:lnTo>
                  <a:cubicBezTo>
                    <a:pt x="-38" y="6324"/>
                    <a:pt x="186" y="8807"/>
                    <a:pt x="638" y="11215"/>
                  </a:cubicBezTo>
                  <a:cubicBezTo>
                    <a:pt x="1086" y="13581"/>
                    <a:pt x="1824" y="15879"/>
                    <a:pt x="2917" y="17724"/>
                  </a:cubicBezTo>
                  <a:cubicBezTo>
                    <a:pt x="4011" y="19549"/>
                    <a:pt x="5495" y="20797"/>
                    <a:pt x="7054" y="21264"/>
                  </a:cubicBezTo>
                  <a:cubicBezTo>
                    <a:pt x="7756" y="21504"/>
                    <a:pt x="8472" y="21600"/>
                    <a:pt x="9188" y="21600"/>
                  </a:cubicBezTo>
                  <a:cubicBezTo>
                    <a:pt x="10075" y="21600"/>
                    <a:pt x="10957" y="21449"/>
                    <a:pt x="11822" y="21216"/>
                  </a:cubicBezTo>
                  <a:cubicBezTo>
                    <a:pt x="12617" y="21003"/>
                    <a:pt x="13377" y="20653"/>
                    <a:pt x="14159" y="20331"/>
                  </a:cubicBezTo>
                  <a:cubicBezTo>
                    <a:pt x="14909" y="19926"/>
                    <a:pt x="15673" y="19549"/>
                    <a:pt x="16376" y="18993"/>
                  </a:cubicBezTo>
                  <a:cubicBezTo>
                    <a:pt x="17816" y="17910"/>
                    <a:pt x="19164" y="16414"/>
                    <a:pt x="20095" y="14377"/>
                  </a:cubicBezTo>
                  <a:cubicBezTo>
                    <a:pt x="20587" y="13369"/>
                    <a:pt x="20903" y="12223"/>
                    <a:pt x="21176" y="11030"/>
                  </a:cubicBezTo>
                  <a:cubicBezTo>
                    <a:pt x="21369" y="9836"/>
                    <a:pt x="21518" y="8595"/>
                    <a:pt x="21518" y="7353"/>
                  </a:cubicBezTo>
                  <a:cubicBezTo>
                    <a:pt x="21562" y="4843"/>
                    <a:pt x="21250" y="2366"/>
                    <a:pt x="2078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1309;p36"/>
            <p:cNvSpPr/>
            <p:nvPr/>
          </p:nvSpPr>
          <p:spPr>
            <a:xfrm>
              <a:off x="1684895" y="2121911"/>
              <a:ext cx="165909" cy="6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13" y="0"/>
                  </a:moveTo>
                  <a:cubicBezTo>
                    <a:pt x="13814" y="0"/>
                    <a:pt x="12664" y="108"/>
                    <a:pt x="11337" y="350"/>
                  </a:cubicBezTo>
                  <a:cubicBezTo>
                    <a:pt x="3059" y="1831"/>
                    <a:pt x="0" y="9076"/>
                    <a:pt x="0" y="9076"/>
                  </a:cubicBezTo>
                  <a:cubicBezTo>
                    <a:pt x="0" y="9076"/>
                    <a:pt x="809" y="15244"/>
                    <a:pt x="1504" y="21600"/>
                  </a:cubicBezTo>
                  <a:cubicBezTo>
                    <a:pt x="1504" y="21600"/>
                    <a:pt x="14055" y="14894"/>
                    <a:pt x="20425" y="14894"/>
                  </a:cubicBezTo>
                  <a:cubicBezTo>
                    <a:pt x="20842" y="14894"/>
                    <a:pt x="21246" y="14921"/>
                    <a:pt x="21600" y="14975"/>
                  </a:cubicBezTo>
                  <a:lnTo>
                    <a:pt x="21082" y="2720"/>
                  </a:lnTo>
                  <a:cubicBezTo>
                    <a:pt x="21082" y="2720"/>
                    <a:pt x="20020" y="0"/>
                    <a:pt x="1481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1310;p36"/>
            <p:cNvSpPr/>
            <p:nvPr/>
          </p:nvSpPr>
          <p:spPr>
            <a:xfrm>
              <a:off x="2310125" y="1987615"/>
              <a:ext cx="59724" cy="1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16585" y="0"/>
                  </a:moveTo>
                  <a:cubicBezTo>
                    <a:pt x="14714" y="0"/>
                    <a:pt x="12333" y="782"/>
                    <a:pt x="9748" y="2541"/>
                  </a:cubicBezTo>
                  <a:cubicBezTo>
                    <a:pt x="3965" y="6255"/>
                    <a:pt x="-321" y="13292"/>
                    <a:pt x="19" y="17593"/>
                  </a:cubicBezTo>
                  <a:cubicBezTo>
                    <a:pt x="223" y="20329"/>
                    <a:pt x="1924" y="21600"/>
                    <a:pt x="4441" y="21600"/>
                  </a:cubicBezTo>
                  <a:cubicBezTo>
                    <a:pt x="6312" y="21600"/>
                    <a:pt x="8659" y="20916"/>
                    <a:pt x="11142" y="19352"/>
                  </a:cubicBezTo>
                  <a:cubicBezTo>
                    <a:pt x="16823" y="15345"/>
                    <a:pt x="21279" y="8601"/>
                    <a:pt x="20905" y="3910"/>
                  </a:cubicBezTo>
                  <a:cubicBezTo>
                    <a:pt x="20667" y="1368"/>
                    <a:pt x="19034" y="0"/>
                    <a:pt x="1658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1311;p36"/>
            <p:cNvSpPr/>
            <p:nvPr/>
          </p:nvSpPr>
          <p:spPr>
            <a:xfrm>
              <a:off x="2410344" y="4833028"/>
              <a:ext cx="340334" cy="51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24" h="21600" fill="norm" stroke="1" extrusionOk="0">
                  <a:moveTo>
                    <a:pt x="11678" y="0"/>
                  </a:moveTo>
                  <a:cubicBezTo>
                    <a:pt x="7798" y="0"/>
                    <a:pt x="-1916" y="9676"/>
                    <a:pt x="335" y="19476"/>
                  </a:cubicBezTo>
                  <a:cubicBezTo>
                    <a:pt x="672" y="20965"/>
                    <a:pt x="1367" y="21600"/>
                    <a:pt x="2276" y="21600"/>
                  </a:cubicBezTo>
                  <a:cubicBezTo>
                    <a:pt x="7485" y="21600"/>
                    <a:pt x="19684" y="799"/>
                    <a:pt x="11892" y="11"/>
                  </a:cubicBezTo>
                  <a:cubicBezTo>
                    <a:pt x="11822" y="4"/>
                    <a:pt x="11752" y="0"/>
                    <a:pt x="1167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1312;p36"/>
            <p:cNvSpPr/>
            <p:nvPr/>
          </p:nvSpPr>
          <p:spPr>
            <a:xfrm>
              <a:off x="2444730" y="4849311"/>
              <a:ext cx="257066" cy="43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35"/>
                  </a:moveTo>
                  <a:cubicBezTo>
                    <a:pt x="21592" y="5935"/>
                    <a:pt x="21576" y="5935"/>
                    <a:pt x="21559" y="5939"/>
                  </a:cubicBezTo>
                  <a:cubicBezTo>
                    <a:pt x="21576" y="5935"/>
                    <a:pt x="21592" y="5935"/>
                    <a:pt x="21600" y="5935"/>
                  </a:cubicBezTo>
                  <a:close/>
                  <a:moveTo>
                    <a:pt x="20629" y="0"/>
                  </a:moveTo>
                  <a:cubicBezTo>
                    <a:pt x="18427" y="1675"/>
                    <a:pt x="16730" y="3488"/>
                    <a:pt x="14895" y="5256"/>
                  </a:cubicBezTo>
                  <a:cubicBezTo>
                    <a:pt x="13084" y="7031"/>
                    <a:pt x="11363" y="8828"/>
                    <a:pt x="9658" y="10625"/>
                  </a:cubicBezTo>
                  <a:cubicBezTo>
                    <a:pt x="9634" y="10659"/>
                    <a:pt x="9601" y="10671"/>
                    <a:pt x="9601" y="10684"/>
                  </a:cubicBezTo>
                  <a:cubicBezTo>
                    <a:pt x="9299" y="9777"/>
                    <a:pt x="9022" y="8858"/>
                    <a:pt x="8663" y="7947"/>
                  </a:cubicBezTo>
                  <a:cubicBezTo>
                    <a:pt x="8214" y="6740"/>
                    <a:pt x="7733" y="5542"/>
                    <a:pt x="7178" y="4353"/>
                  </a:cubicBezTo>
                  <a:cubicBezTo>
                    <a:pt x="7325" y="5576"/>
                    <a:pt x="7570" y="6799"/>
                    <a:pt x="7847" y="8022"/>
                  </a:cubicBezTo>
                  <a:cubicBezTo>
                    <a:pt x="8100" y="9204"/>
                    <a:pt x="8434" y="10397"/>
                    <a:pt x="8769" y="11578"/>
                  </a:cubicBezTo>
                  <a:cubicBezTo>
                    <a:pt x="7904" y="12515"/>
                    <a:pt x="7040" y="13464"/>
                    <a:pt x="6183" y="14413"/>
                  </a:cubicBezTo>
                  <a:cubicBezTo>
                    <a:pt x="4870" y="12527"/>
                    <a:pt x="3483" y="10659"/>
                    <a:pt x="1811" y="8828"/>
                  </a:cubicBezTo>
                  <a:cubicBezTo>
                    <a:pt x="2814" y="10971"/>
                    <a:pt x="4119" y="13059"/>
                    <a:pt x="5514" y="15151"/>
                  </a:cubicBezTo>
                  <a:cubicBezTo>
                    <a:pt x="5229" y="15463"/>
                    <a:pt x="4960" y="15767"/>
                    <a:pt x="4674" y="16083"/>
                  </a:cubicBezTo>
                  <a:lnTo>
                    <a:pt x="2284" y="18833"/>
                  </a:lnTo>
                  <a:cubicBezTo>
                    <a:pt x="1525" y="19757"/>
                    <a:pt x="718" y="20680"/>
                    <a:pt x="0" y="21600"/>
                  </a:cubicBezTo>
                  <a:cubicBezTo>
                    <a:pt x="971" y="20735"/>
                    <a:pt x="1860" y="19841"/>
                    <a:pt x="2782" y="18951"/>
                  </a:cubicBezTo>
                  <a:lnTo>
                    <a:pt x="5457" y="16273"/>
                  </a:lnTo>
                  <a:cubicBezTo>
                    <a:pt x="5759" y="15969"/>
                    <a:pt x="6069" y="15653"/>
                    <a:pt x="6346" y="15349"/>
                  </a:cubicBezTo>
                  <a:cubicBezTo>
                    <a:pt x="8377" y="14830"/>
                    <a:pt x="10408" y="14299"/>
                    <a:pt x="12391" y="13750"/>
                  </a:cubicBezTo>
                  <a:cubicBezTo>
                    <a:pt x="13394" y="13476"/>
                    <a:pt x="14389" y="13189"/>
                    <a:pt x="15368" y="12903"/>
                  </a:cubicBezTo>
                  <a:cubicBezTo>
                    <a:pt x="16347" y="12599"/>
                    <a:pt x="17318" y="12325"/>
                    <a:pt x="18264" y="12008"/>
                  </a:cubicBezTo>
                  <a:cubicBezTo>
                    <a:pt x="17179" y="12211"/>
                    <a:pt x="16151" y="12443"/>
                    <a:pt x="15058" y="12658"/>
                  </a:cubicBezTo>
                  <a:cubicBezTo>
                    <a:pt x="14030" y="12886"/>
                    <a:pt x="12978" y="13118"/>
                    <a:pt x="11942" y="13362"/>
                  </a:cubicBezTo>
                  <a:cubicBezTo>
                    <a:pt x="10327" y="13721"/>
                    <a:pt x="8769" y="14113"/>
                    <a:pt x="7178" y="14501"/>
                  </a:cubicBezTo>
                  <a:cubicBezTo>
                    <a:pt x="8043" y="13607"/>
                    <a:pt x="8932" y="12700"/>
                    <a:pt x="9805" y="11793"/>
                  </a:cubicBezTo>
                  <a:lnTo>
                    <a:pt x="15588" y="8811"/>
                  </a:lnTo>
                  <a:cubicBezTo>
                    <a:pt x="16534" y="8309"/>
                    <a:pt x="17513" y="7807"/>
                    <a:pt x="18517" y="7318"/>
                  </a:cubicBezTo>
                  <a:cubicBezTo>
                    <a:pt x="18990" y="7069"/>
                    <a:pt x="19495" y="6812"/>
                    <a:pt x="19993" y="6567"/>
                  </a:cubicBezTo>
                  <a:cubicBezTo>
                    <a:pt x="20238" y="6453"/>
                    <a:pt x="20491" y="6323"/>
                    <a:pt x="20744" y="6221"/>
                  </a:cubicBezTo>
                  <a:cubicBezTo>
                    <a:pt x="21013" y="6112"/>
                    <a:pt x="21225" y="5973"/>
                    <a:pt x="21559" y="5939"/>
                  </a:cubicBezTo>
                  <a:cubicBezTo>
                    <a:pt x="20882" y="6002"/>
                    <a:pt x="20344" y="6255"/>
                    <a:pt x="19765" y="6437"/>
                  </a:cubicBezTo>
                  <a:cubicBezTo>
                    <a:pt x="19210" y="6652"/>
                    <a:pt x="18655" y="6871"/>
                    <a:pt x="18125" y="7086"/>
                  </a:cubicBezTo>
                  <a:cubicBezTo>
                    <a:pt x="17065" y="7546"/>
                    <a:pt x="16012" y="8006"/>
                    <a:pt x="14985" y="8482"/>
                  </a:cubicBezTo>
                  <a:cubicBezTo>
                    <a:pt x="13696" y="9073"/>
                    <a:pt x="12440" y="9663"/>
                    <a:pt x="11216" y="10279"/>
                  </a:cubicBezTo>
                  <a:cubicBezTo>
                    <a:pt x="12725" y="8672"/>
                    <a:pt x="14202" y="7069"/>
                    <a:pt x="15645" y="5441"/>
                  </a:cubicBezTo>
                  <a:lnTo>
                    <a:pt x="18125" y="2725"/>
                  </a:lnTo>
                  <a:cubicBezTo>
                    <a:pt x="18933" y="1814"/>
                    <a:pt x="19683" y="877"/>
                    <a:pt x="2062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1313;p36"/>
            <p:cNvSpPr/>
            <p:nvPr/>
          </p:nvSpPr>
          <p:spPr>
            <a:xfrm>
              <a:off x="2441332" y="4900133"/>
              <a:ext cx="618599" cy="45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fill="norm" stroke="1" extrusionOk="0">
                  <a:moveTo>
                    <a:pt x="17943" y="0"/>
                  </a:moveTo>
                  <a:cubicBezTo>
                    <a:pt x="17826" y="0"/>
                    <a:pt x="17692" y="20"/>
                    <a:pt x="17540" y="61"/>
                  </a:cubicBezTo>
                  <a:cubicBezTo>
                    <a:pt x="12665" y="1360"/>
                    <a:pt x="181" y="21074"/>
                    <a:pt x="0" y="21187"/>
                  </a:cubicBezTo>
                  <a:lnTo>
                    <a:pt x="382" y="21600"/>
                  </a:lnTo>
                  <a:cubicBezTo>
                    <a:pt x="9195" y="18868"/>
                    <a:pt x="21600" y="0"/>
                    <a:pt x="1794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1314;p36"/>
            <p:cNvSpPr/>
            <p:nvPr/>
          </p:nvSpPr>
          <p:spPr>
            <a:xfrm>
              <a:off x="2493754" y="4917189"/>
              <a:ext cx="540149" cy="41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2" y="853"/>
                    <a:pt x="19744" y="1724"/>
                    <a:pt x="18817" y="2590"/>
                  </a:cubicBezTo>
                  <a:lnTo>
                    <a:pt x="16577" y="4742"/>
                  </a:lnTo>
                  <a:cubicBezTo>
                    <a:pt x="16604" y="4434"/>
                    <a:pt x="16604" y="4131"/>
                    <a:pt x="16604" y="3827"/>
                  </a:cubicBezTo>
                  <a:cubicBezTo>
                    <a:pt x="16604" y="3416"/>
                    <a:pt x="16592" y="2992"/>
                    <a:pt x="16522" y="2563"/>
                  </a:cubicBezTo>
                  <a:cubicBezTo>
                    <a:pt x="16394" y="2956"/>
                    <a:pt x="16301" y="3372"/>
                    <a:pt x="16235" y="3796"/>
                  </a:cubicBezTo>
                  <a:cubicBezTo>
                    <a:pt x="16153" y="4211"/>
                    <a:pt x="16115" y="4617"/>
                    <a:pt x="16076" y="5033"/>
                  </a:cubicBezTo>
                  <a:lnTo>
                    <a:pt x="16045" y="5260"/>
                  </a:lnTo>
                  <a:cubicBezTo>
                    <a:pt x="15187" y="6100"/>
                    <a:pt x="14325" y="6940"/>
                    <a:pt x="13463" y="7792"/>
                  </a:cubicBezTo>
                  <a:cubicBezTo>
                    <a:pt x="13440" y="7623"/>
                    <a:pt x="13424" y="7453"/>
                    <a:pt x="13397" y="7288"/>
                  </a:cubicBezTo>
                  <a:cubicBezTo>
                    <a:pt x="13331" y="6904"/>
                    <a:pt x="13250" y="6511"/>
                    <a:pt x="13121" y="6131"/>
                  </a:cubicBezTo>
                  <a:cubicBezTo>
                    <a:pt x="13040" y="6538"/>
                    <a:pt x="13001" y="6940"/>
                    <a:pt x="13001" y="7332"/>
                  </a:cubicBezTo>
                  <a:cubicBezTo>
                    <a:pt x="12986" y="7636"/>
                    <a:pt x="13001" y="7931"/>
                    <a:pt x="13013" y="8235"/>
                  </a:cubicBezTo>
                  <a:cubicBezTo>
                    <a:pt x="12217" y="9007"/>
                    <a:pt x="11437" y="9802"/>
                    <a:pt x="10641" y="10583"/>
                  </a:cubicBezTo>
                  <a:cubicBezTo>
                    <a:pt x="10509" y="10717"/>
                    <a:pt x="10377" y="10856"/>
                    <a:pt x="10241" y="10976"/>
                  </a:cubicBezTo>
                  <a:cubicBezTo>
                    <a:pt x="10163" y="10508"/>
                    <a:pt x="10059" y="10016"/>
                    <a:pt x="9888" y="9543"/>
                  </a:cubicBezTo>
                  <a:cubicBezTo>
                    <a:pt x="9795" y="10168"/>
                    <a:pt x="9795" y="10793"/>
                    <a:pt x="9818" y="11405"/>
                  </a:cubicBezTo>
                  <a:cubicBezTo>
                    <a:pt x="8840" y="12410"/>
                    <a:pt x="7846" y="13401"/>
                    <a:pt x="6864" y="14406"/>
                  </a:cubicBezTo>
                  <a:cubicBezTo>
                    <a:pt x="6840" y="13799"/>
                    <a:pt x="6770" y="13173"/>
                    <a:pt x="6627" y="12562"/>
                  </a:cubicBezTo>
                  <a:cubicBezTo>
                    <a:pt x="6440" y="13339"/>
                    <a:pt x="6402" y="14116"/>
                    <a:pt x="6386" y="14897"/>
                  </a:cubicBezTo>
                  <a:cubicBezTo>
                    <a:pt x="6013" y="15277"/>
                    <a:pt x="5645" y="15656"/>
                    <a:pt x="5276" y="16036"/>
                  </a:cubicBezTo>
                  <a:cubicBezTo>
                    <a:pt x="4771" y="16558"/>
                    <a:pt x="4278" y="17076"/>
                    <a:pt x="3777" y="17590"/>
                  </a:cubicBezTo>
                  <a:cubicBezTo>
                    <a:pt x="3750" y="17286"/>
                    <a:pt x="3696" y="16983"/>
                    <a:pt x="3618" y="16692"/>
                  </a:cubicBezTo>
                  <a:cubicBezTo>
                    <a:pt x="3471" y="17121"/>
                    <a:pt x="3405" y="17563"/>
                    <a:pt x="3366" y="18005"/>
                  </a:cubicBezTo>
                  <a:lnTo>
                    <a:pt x="3366" y="18019"/>
                  </a:lnTo>
                  <a:cubicBezTo>
                    <a:pt x="2240" y="19193"/>
                    <a:pt x="1099" y="20385"/>
                    <a:pt x="0" y="21600"/>
                  </a:cubicBezTo>
                  <a:lnTo>
                    <a:pt x="2768" y="19010"/>
                  </a:lnTo>
                  <a:lnTo>
                    <a:pt x="3552" y="18264"/>
                  </a:lnTo>
                  <a:lnTo>
                    <a:pt x="3579" y="18264"/>
                  </a:lnTo>
                  <a:cubicBezTo>
                    <a:pt x="3824" y="18295"/>
                    <a:pt x="4068" y="18309"/>
                    <a:pt x="4309" y="18309"/>
                  </a:cubicBezTo>
                  <a:cubicBezTo>
                    <a:pt x="4441" y="18309"/>
                    <a:pt x="4573" y="18304"/>
                    <a:pt x="4705" y="18295"/>
                  </a:cubicBezTo>
                  <a:cubicBezTo>
                    <a:pt x="5074" y="18264"/>
                    <a:pt x="5458" y="18220"/>
                    <a:pt x="5831" y="18081"/>
                  </a:cubicBezTo>
                  <a:cubicBezTo>
                    <a:pt x="5458" y="17916"/>
                    <a:pt x="5089" y="17836"/>
                    <a:pt x="4717" y="17791"/>
                  </a:cubicBezTo>
                  <a:cubicBezTo>
                    <a:pt x="4503" y="17760"/>
                    <a:pt x="4294" y="17746"/>
                    <a:pt x="4096" y="17746"/>
                  </a:cubicBezTo>
                  <a:lnTo>
                    <a:pt x="5524" y="16357"/>
                  </a:lnTo>
                  <a:cubicBezTo>
                    <a:pt x="5897" y="15991"/>
                    <a:pt x="6281" y="15625"/>
                    <a:pt x="6650" y="15245"/>
                  </a:cubicBezTo>
                  <a:cubicBezTo>
                    <a:pt x="7011" y="15290"/>
                    <a:pt x="7368" y="15304"/>
                    <a:pt x="7725" y="15304"/>
                  </a:cubicBezTo>
                  <a:cubicBezTo>
                    <a:pt x="8094" y="15304"/>
                    <a:pt x="8479" y="15290"/>
                    <a:pt x="8851" y="15201"/>
                  </a:cubicBezTo>
                  <a:cubicBezTo>
                    <a:pt x="8494" y="15045"/>
                    <a:pt x="8137" y="14937"/>
                    <a:pt x="7764" y="14861"/>
                  </a:cubicBezTo>
                  <a:cubicBezTo>
                    <a:pt x="7566" y="14817"/>
                    <a:pt x="7368" y="14772"/>
                    <a:pt x="7170" y="14741"/>
                  </a:cubicBezTo>
                  <a:cubicBezTo>
                    <a:pt x="8160" y="13763"/>
                    <a:pt x="9158" y="12794"/>
                    <a:pt x="10136" y="11816"/>
                  </a:cubicBezTo>
                  <a:cubicBezTo>
                    <a:pt x="10497" y="11892"/>
                    <a:pt x="10854" y="11954"/>
                    <a:pt x="11212" y="11999"/>
                  </a:cubicBezTo>
                  <a:cubicBezTo>
                    <a:pt x="11413" y="12012"/>
                    <a:pt x="11619" y="12026"/>
                    <a:pt x="11821" y="12026"/>
                  </a:cubicBezTo>
                  <a:cubicBezTo>
                    <a:pt x="12019" y="12026"/>
                    <a:pt x="12217" y="12012"/>
                    <a:pt x="12419" y="11981"/>
                  </a:cubicBezTo>
                  <a:cubicBezTo>
                    <a:pt x="12046" y="11771"/>
                    <a:pt x="11662" y="11646"/>
                    <a:pt x="11277" y="11512"/>
                  </a:cubicBezTo>
                  <a:cubicBezTo>
                    <a:pt x="11064" y="11450"/>
                    <a:pt x="10839" y="11405"/>
                    <a:pt x="10614" y="11343"/>
                  </a:cubicBezTo>
                  <a:cubicBezTo>
                    <a:pt x="10734" y="11235"/>
                    <a:pt x="10839" y="11133"/>
                    <a:pt x="10959" y="11008"/>
                  </a:cubicBezTo>
                  <a:cubicBezTo>
                    <a:pt x="11701" y="10262"/>
                    <a:pt x="12442" y="9512"/>
                    <a:pt x="13184" y="8753"/>
                  </a:cubicBezTo>
                  <a:lnTo>
                    <a:pt x="13211" y="8766"/>
                  </a:lnTo>
                  <a:cubicBezTo>
                    <a:pt x="13673" y="8873"/>
                    <a:pt x="14131" y="8953"/>
                    <a:pt x="14612" y="8953"/>
                  </a:cubicBezTo>
                  <a:cubicBezTo>
                    <a:pt x="14740" y="8953"/>
                    <a:pt x="14868" y="8949"/>
                    <a:pt x="15000" y="8936"/>
                  </a:cubicBezTo>
                  <a:cubicBezTo>
                    <a:pt x="14566" y="8641"/>
                    <a:pt x="14100" y="8462"/>
                    <a:pt x="13634" y="8310"/>
                  </a:cubicBezTo>
                  <a:cubicBezTo>
                    <a:pt x="14535" y="7395"/>
                    <a:pt x="15439" y="6480"/>
                    <a:pt x="16328" y="5564"/>
                  </a:cubicBezTo>
                  <a:lnTo>
                    <a:pt x="16499" y="5385"/>
                  </a:lnTo>
                  <a:cubicBezTo>
                    <a:pt x="16817" y="5461"/>
                    <a:pt x="17136" y="5506"/>
                    <a:pt x="17454" y="5551"/>
                  </a:cubicBezTo>
                  <a:cubicBezTo>
                    <a:pt x="17710" y="5582"/>
                    <a:pt x="17970" y="5595"/>
                    <a:pt x="18234" y="5595"/>
                  </a:cubicBezTo>
                  <a:cubicBezTo>
                    <a:pt x="18378" y="5595"/>
                    <a:pt x="18525" y="5591"/>
                    <a:pt x="18669" y="5582"/>
                  </a:cubicBezTo>
                  <a:cubicBezTo>
                    <a:pt x="18300" y="5368"/>
                    <a:pt x="17916" y="5216"/>
                    <a:pt x="17532" y="5095"/>
                  </a:cubicBezTo>
                  <a:cubicBezTo>
                    <a:pt x="17334" y="5033"/>
                    <a:pt x="17136" y="4970"/>
                    <a:pt x="16949" y="4926"/>
                  </a:cubicBezTo>
                  <a:lnTo>
                    <a:pt x="18976" y="2809"/>
                  </a:lnTo>
                  <a:cubicBezTo>
                    <a:pt x="19849" y="1862"/>
                    <a:pt x="20738" y="947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1318;p36"/>
            <p:cNvSpPr/>
            <p:nvPr/>
          </p:nvSpPr>
          <p:spPr>
            <a:xfrm>
              <a:off x="901150" y="4604801"/>
              <a:ext cx="182039" cy="70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1" h="21600" fill="norm" stroke="1" extrusionOk="0">
                  <a:moveTo>
                    <a:pt x="2593" y="0"/>
                  </a:moveTo>
                  <a:cubicBezTo>
                    <a:pt x="1955" y="0"/>
                    <a:pt x="1380" y="203"/>
                    <a:pt x="907" y="645"/>
                  </a:cubicBezTo>
                  <a:cubicBezTo>
                    <a:pt x="-3580" y="4812"/>
                    <a:pt x="10045" y="21418"/>
                    <a:pt x="9966" y="21600"/>
                  </a:cubicBezTo>
                  <a:lnTo>
                    <a:pt x="11121" y="21463"/>
                  </a:lnTo>
                  <a:cubicBezTo>
                    <a:pt x="18020" y="14368"/>
                    <a:pt x="7985" y="0"/>
                    <a:pt x="259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1319;p36"/>
            <p:cNvSpPr/>
            <p:nvPr/>
          </p:nvSpPr>
          <p:spPr>
            <a:xfrm>
              <a:off x="913413" y="4627598"/>
              <a:ext cx="146784" cy="63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cubicBezTo>
                    <a:pt x="3457" y="899"/>
                    <a:pt x="4086" y="1809"/>
                    <a:pt x="4629" y="2707"/>
                  </a:cubicBezTo>
                  <a:lnTo>
                    <a:pt x="6143" y="4914"/>
                  </a:lnTo>
                  <a:cubicBezTo>
                    <a:pt x="5314" y="4794"/>
                    <a:pt x="4529" y="4674"/>
                    <a:pt x="3643" y="4566"/>
                  </a:cubicBezTo>
                  <a:cubicBezTo>
                    <a:pt x="2471" y="4417"/>
                    <a:pt x="1300" y="4276"/>
                    <a:pt x="0" y="4156"/>
                  </a:cubicBezTo>
                  <a:cubicBezTo>
                    <a:pt x="829" y="4396"/>
                    <a:pt x="1800" y="4595"/>
                    <a:pt x="2814" y="4794"/>
                  </a:cubicBezTo>
                  <a:cubicBezTo>
                    <a:pt x="3800" y="4984"/>
                    <a:pt x="4857" y="5175"/>
                    <a:pt x="5943" y="5344"/>
                  </a:cubicBezTo>
                  <a:lnTo>
                    <a:pt x="6486" y="5435"/>
                  </a:lnTo>
                  <a:cubicBezTo>
                    <a:pt x="7057" y="6293"/>
                    <a:pt x="7700" y="7153"/>
                    <a:pt x="8329" y="8014"/>
                  </a:cubicBezTo>
                  <a:cubicBezTo>
                    <a:pt x="7843" y="7964"/>
                    <a:pt x="7357" y="7911"/>
                    <a:pt x="6871" y="7873"/>
                  </a:cubicBezTo>
                  <a:cubicBezTo>
                    <a:pt x="5643" y="7774"/>
                    <a:pt x="4429" y="7683"/>
                    <a:pt x="3114" y="7621"/>
                  </a:cubicBezTo>
                  <a:cubicBezTo>
                    <a:pt x="4043" y="7820"/>
                    <a:pt x="5057" y="7993"/>
                    <a:pt x="6143" y="8142"/>
                  </a:cubicBezTo>
                  <a:cubicBezTo>
                    <a:pt x="6971" y="8254"/>
                    <a:pt x="7786" y="8362"/>
                    <a:pt x="8671" y="8453"/>
                  </a:cubicBezTo>
                  <a:cubicBezTo>
                    <a:pt x="9257" y="9240"/>
                    <a:pt x="9843" y="10030"/>
                    <a:pt x="10429" y="10818"/>
                  </a:cubicBezTo>
                  <a:cubicBezTo>
                    <a:pt x="10571" y="10961"/>
                    <a:pt x="10671" y="11090"/>
                    <a:pt x="10771" y="11219"/>
                  </a:cubicBezTo>
                  <a:cubicBezTo>
                    <a:pt x="9257" y="11099"/>
                    <a:pt x="7743" y="10990"/>
                    <a:pt x="6086" y="10920"/>
                  </a:cubicBezTo>
                  <a:cubicBezTo>
                    <a:pt x="7643" y="11210"/>
                    <a:pt x="9357" y="11441"/>
                    <a:pt x="11114" y="11640"/>
                  </a:cubicBezTo>
                  <a:cubicBezTo>
                    <a:pt x="11886" y="12629"/>
                    <a:pt x="12714" y="13627"/>
                    <a:pt x="13543" y="14617"/>
                  </a:cubicBezTo>
                  <a:cubicBezTo>
                    <a:pt x="11786" y="14415"/>
                    <a:pt x="9943" y="14227"/>
                    <a:pt x="7943" y="14096"/>
                  </a:cubicBezTo>
                  <a:cubicBezTo>
                    <a:pt x="9743" y="14497"/>
                    <a:pt x="11786" y="14807"/>
                    <a:pt x="13929" y="15097"/>
                  </a:cubicBezTo>
                  <a:cubicBezTo>
                    <a:pt x="14229" y="15474"/>
                    <a:pt x="14514" y="15846"/>
                    <a:pt x="14871" y="16215"/>
                  </a:cubicBezTo>
                  <a:cubicBezTo>
                    <a:pt x="15300" y="16724"/>
                    <a:pt x="15743" y="17233"/>
                    <a:pt x="16186" y="17734"/>
                  </a:cubicBezTo>
                  <a:cubicBezTo>
                    <a:pt x="15300" y="17643"/>
                    <a:pt x="14386" y="17564"/>
                    <a:pt x="13414" y="17514"/>
                  </a:cubicBezTo>
                  <a:cubicBezTo>
                    <a:pt x="14286" y="17763"/>
                    <a:pt x="15400" y="17965"/>
                    <a:pt x="16514" y="18143"/>
                  </a:cubicBezTo>
                  <a:lnTo>
                    <a:pt x="16571" y="18155"/>
                  </a:lnTo>
                  <a:cubicBezTo>
                    <a:pt x="17600" y="19302"/>
                    <a:pt x="18614" y="20450"/>
                    <a:pt x="19786" y="21600"/>
                  </a:cubicBezTo>
                  <a:lnTo>
                    <a:pt x="18086" y="18893"/>
                  </a:lnTo>
                  <a:lnTo>
                    <a:pt x="17600" y="18123"/>
                  </a:lnTo>
                  <a:lnTo>
                    <a:pt x="17643" y="18102"/>
                  </a:lnTo>
                  <a:cubicBezTo>
                    <a:pt x="18529" y="17883"/>
                    <a:pt x="19300" y="17652"/>
                    <a:pt x="19986" y="17403"/>
                  </a:cubicBezTo>
                  <a:cubicBezTo>
                    <a:pt x="20657" y="17154"/>
                    <a:pt x="21243" y="16894"/>
                    <a:pt x="21600" y="16604"/>
                  </a:cubicBezTo>
                  <a:cubicBezTo>
                    <a:pt x="20429" y="16785"/>
                    <a:pt x="19500" y="16993"/>
                    <a:pt x="18571" y="17213"/>
                  </a:cubicBezTo>
                  <a:cubicBezTo>
                    <a:pt x="18086" y="17333"/>
                    <a:pt x="17643" y="17464"/>
                    <a:pt x="17214" y="17593"/>
                  </a:cubicBezTo>
                  <a:lnTo>
                    <a:pt x="16271" y="16185"/>
                  </a:lnTo>
                  <a:cubicBezTo>
                    <a:pt x="15986" y="15808"/>
                    <a:pt x="15686" y="15424"/>
                    <a:pt x="15457" y="15056"/>
                  </a:cubicBezTo>
                  <a:cubicBezTo>
                    <a:pt x="16229" y="14848"/>
                    <a:pt x="17014" y="14625"/>
                    <a:pt x="17743" y="14397"/>
                  </a:cubicBezTo>
                  <a:cubicBezTo>
                    <a:pt x="18471" y="14157"/>
                    <a:pt x="19157" y="13908"/>
                    <a:pt x="19686" y="13636"/>
                  </a:cubicBezTo>
                  <a:cubicBezTo>
                    <a:pt x="18529" y="13806"/>
                    <a:pt x="17500" y="14008"/>
                    <a:pt x="16571" y="14207"/>
                  </a:cubicBezTo>
                  <a:cubicBezTo>
                    <a:pt x="16043" y="14318"/>
                    <a:pt x="15543" y="14426"/>
                    <a:pt x="15057" y="14546"/>
                  </a:cubicBezTo>
                  <a:cubicBezTo>
                    <a:pt x="14329" y="13557"/>
                    <a:pt x="13600" y="12571"/>
                    <a:pt x="12871" y="11587"/>
                  </a:cubicBezTo>
                  <a:cubicBezTo>
                    <a:pt x="13800" y="11388"/>
                    <a:pt x="14671" y="11189"/>
                    <a:pt x="15500" y="10970"/>
                  </a:cubicBezTo>
                  <a:cubicBezTo>
                    <a:pt x="16386" y="10730"/>
                    <a:pt x="17214" y="10490"/>
                    <a:pt x="17886" y="10200"/>
                  </a:cubicBezTo>
                  <a:cubicBezTo>
                    <a:pt x="16514" y="10361"/>
                    <a:pt x="15400" y="10551"/>
                    <a:pt x="14329" y="10750"/>
                  </a:cubicBezTo>
                  <a:cubicBezTo>
                    <a:pt x="13700" y="10870"/>
                    <a:pt x="13114" y="10990"/>
                    <a:pt x="12529" y="11110"/>
                  </a:cubicBezTo>
                  <a:cubicBezTo>
                    <a:pt x="12429" y="10999"/>
                    <a:pt x="12371" y="10891"/>
                    <a:pt x="12286" y="10771"/>
                  </a:cubicBezTo>
                  <a:cubicBezTo>
                    <a:pt x="11657" y="10030"/>
                    <a:pt x="11071" y="9281"/>
                    <a:pt x="10486" y="8532"/>
                  </a:cubicBezTo>
                  <a:lnTo>
                    <a:pt x="10571" y="8523"/>
                  </a:lnTo>
                  <a:cubicBezTo>
                    <a:pt x="12086" y="8204"/>
                    <a:pt x="13500" y="7861"/>
                    <a:pt x="14514" y="7452"/>
                  </a:cubicBezTo>
                  <a:cubicBezTo>
                    <a:pt x="12871" y="7621"/>
                    <a:pt x="11457" y="7853"/>
                    <a:pt x="10129" y="8093"/>
                  </a:cubicBezTo>
                  <a:cubicBezTo>
                    <a:pt x="9400" y="7182"/>
                    <a:pt x="8671" y="6284"/>
                    <a:pt x="7900" y="5377"/>
                  </a:cubicBezTo>
                  <a:lnTo>
                    <a:pt x="7743" y="5207"/>
                  </a:lnTo>
                  <a:cubicBezTo>
                    <a:pt x="8529" y="5025"/>
                    <a:pt x="9314" y="4847"/>
                    <a:pt x="10043" y="4657"/>
                  </a:cubicBezTo>
                  <a:cubicBezTo>
                    <a:pt x="10957" y="4417"/>
                    <a:pt x="11843" y="4165"/>
                    <a:pt x="12529" y="3896"/>
                  </a:cubicBezTo>
                  <a:cubicBezTo>
                    <a:pt x="11257" y="4057"/>
                    <a:pt x="10086" y="4247"/>
                    <a:pt x="8957" y="4446"/>
                  </a:cubicBezTo>
                  <a:cubicBezTo>
                    <a:pt x="8429" y="4545"/>
                    <a:pt x="7843" y="4645"/>
                    <a:pt x="7314" y="4756"/>
                  </a:cubicBezTo>
                  <a:lnTo>
                    <a:pt x="5514" y="2687"/>
                  </a:lnTo>
                  <a:cubicBezTo>
                    <a:pt x="4671" y="1788"/>
                    <a:pt x="3886" y="890"/>
                    <a:pt x="297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1320;p36"/>
            <p:cNvSpPr/>
            <p:nvPr/>
          </p:nvSpPr>
          <p:spPr>
            <a:xfrm>
              <a:off x="888021" y="5000319"/>
              <a:ext cx="164632" cy="30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41" h="21600" fill="norm" stroke="1" extrusionOk="0">
                  <a:moveTo>
                    <a:pt x="4340" y="0"/>
                  </a:moveTo>
                  <a:cubicBezTo>
                    <a:pt x="3699" y="0"/>
                    <a:pt x="3040" y="139"/>
                    <a:pt x="2390" y="434"/>
                  </a:cubicBezTo>
                  <a:cubicBezTo>
                    <a:pt x="-1564" y="2219"/>
                    <a:pt x="-1666" y="14901"/>
                    <a:pt x="10308" y="20828"/>
                  </a:cubicBezTo>
                  <a:cubicBezTo>
                    <a:pt x="11376" y="21359"/>
                    <a:pt x="12267" y="21600"/>
                    <a:pt x="12991" y="21600"/>
                  </a:cubicBezTo>
                  <a:cubicBezTo>
                    <a:pt x="19934" y="21600"/>
                    <a:pt x="12499" y="0"/>
                    <a:pt x="434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1321;p36"/>
            <p:cNvSpPr/>
            <p:nvPr/>
          </p:nvSpPr>
          <p:spPr>
            <a:xfrm>
              <a:off x="888754" y="5013774"/>
              <a:ext cx="122709" cy="26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94" y="3816"/>
                  </a:moveTo>
                  <a:cubicBezTo>
                    <a:pt x="15294" y="3816"/>
                    <a:pt x="15294" y="3816"/>
                    <a:pt x="15294" y="3816"/>
                  </a:cubicBezTo>
                  <a:cubicBezTo>
                    <a:pt x="15294" y="3816"/>
                    <a:pt x="15294" y="3816"/>
                    <a:pt x="15294" y="3816"/>
                  </a:cubicBezTo>
                  <a:close/>
                  <a:moveTo>
                    <a:pt x="5434" y="0"/>
                  </a:moveTo>
                  <a:cubicBezTo>
                    <a:pt x="6032" y="1836"/>
                    <a:pt x="7246" y="3651"/>
                    <a:pt x="8288" y="5466"/>
                  </a:cubicBezTo>
                  <a:cubicBezTo>
                    <a:pt x="9399" y="7301"/>
                    <a:pt x="10578" y="9089"/>
                    <a:pt x="11791" y="10904"/>
                  </a:cubicBezTo>
                  <a:cubicBezTo>
                    <a:pt x="11859" y="10904"/>
                    <a:pt x="11859" y="10931"/>
                    <a:pt x="11859" y="10952"/>
                  </a:cubicBezTo>
                  <a:cubicBezTo>
                    <a:pt x="10236" y="10414"/>
                    <a:pt x="8527" y="9868"/>
                    <a:pt x="6835" y="9351"/>
                  </a:cubicBezTo>
                  <a:cubicBezTo>
                    <a:pt x="4631" y="8647"/>
                    <a:pt x="2341" y="7957"/>
                    <a:pt x="0" y="7301"/>
                  </a:cubicBezTo>
                  <a:cubicBezTo>
                    <a:pt x="2051" y="8102"/>
                    <a:pt x="4101" y="8882"/>
                    <a:pt x="6203" y="9634"/>
                  </a:cubicBezTo>
                  <a:cubicBezTo>
                    <a:pt x="8237" y="10386"/>
                    <a:pt x="10390" y="11117"/>
                    <a:pt x="12492" y="11828"/>
                  </a:cubicBezTo>
                  <a:cubicBezTo>
                    <a:pt x="13141" y="12767"/>
                    <a:pt x="13791" y="13712"/>
                    <a:pt x="14491" y="14623"/>
                  </a:cubicBezTo>
                  <a:cubicBezTo>
                    <a:pt x="10458" y="13733"/>
                    <a:pt x="6306" y="12884"/>
                    <a:pt x="2051" y="12132"/>
                  </a:cubicBezTo>
                  <a:cubicBezTo>
                    <a:pt x="6254" y="13305"/>
                    <a:pt x="10629" y="14340"/>
                    <a:pt x="15004" y="15362"/>
                  </a:cubicBezTo>
                  <a:cubicBezTo>
                    <a:pt x="15243" y="15665"/>
                    <a:pt x="15482" y="15969"/>
                    <a:pt x="15704" y="16279"/>
                  </a:cubicBezTo>
                  <a:lnTo>
                    <a:pt x="17738" y="18964"/>
                  </a:lnTo>
                  <a:cubicBezTo>
                    <a:pt x="18507" y="19833"/>
                    <a:pt x="19139" y="20730"/>
                    <a:pt x="19959" y="21600"/>
                  </a:cubicBezTo>
                  <a:cubicBezTo>
                    <a:pt x="19447" y="20703"/>
                    <a:pt x="18900" y="19785"/>
                    <a:pt x="18387" y="18895"/>
                  </a:cubicBezTo>
                  <a:lnTo>
                    <a:pt x="16696" y="16155"/>
                  </a:lnTo>
                  <a:cubicBezTo>
                    <a:pt x="16456" y="15852"/>
                    <a:pt x="16285" y="15548"/>
                    <a:pt x="16046" y="15244"/>
                  </a:cubicBezTo>
                  <a:cubicBezTo>
                    <a:pt x="17106" y="14230"/>
                    <a:pt x="18097" y="13215"/>
                    <a:pt x="19037" y="12201"/>
                  </a:cubicBezTo>
                  <a:cubicBezTo>
                    <a:pt x="19498" y="11683"/>
                    <a:pt x="19959" y="11166"/>
                    <a:pt x="20387" y="10648"/>
                  </a:cubicBezTo>
                  <a:cubicBezTo>
                    <a:pt x="20780" y="10131"/>
                    <a:pt x="21241" y="9634"/>
                    <a:pt x="21600" y="9116"/>
                  </a:cubicBezTo>
                  <a:cubicBezTo>
                    <a:pt x="20951" y="9585"/>
                    <a:pt x="20387" y="10103"/>
                    <a:pt x="19737" y="10579"/>
                  </a:cubicBezTo>
                  <a:cubicBezTo>
                    <a:pt x="19139" y="11069"/>
                    <a:pt x="18558" y="11566"/>
                    <a:pt x="18046" y="12056"/>
                  </a:cubicBezTo>
                  <a:cubicBezTo>
                    <a:pt x="17157" y="12836"/>
                    <a:pt x="16354" y="13616"/>
                    <a:pt x="15534" y="14395"/>
                  </a:cubicBezTo>
                  <a:cubicBezTo>
                    <a:pt x="14953" y="13471"/>
                    <a:pt x="14303" y="12553"/>
                    <a:pt x="13722" y="11656"/>
                  </a:cubicBezTo>
                  <a:lnTo>
                    <a:pt x="14354" y="7750"/>
                  </a:lnTo>
                  <a:cubicBezTo>
                    <a:pt x="14423" y="7087"/>
                    <a:pt x="14542" y="6425"/>
                    <a:pt x="14645" y="5769"/>
                  </a:cubicBezTo>
                  <a:cubicBezTo>
                    <a:pt x="14713" y="5438"/>
                    <a:pt x="14782" y="5107"/>
                    <a:pt x="14833" y="4782"/>
                  </a:cubicBezTo>
                  <a:cubicBezTo>
                    <a:pt x="14884" y="4617"/>
                    <a:pt x="14953" y="4451"/>
                    <a:pt x="15004" y="4285"/>
                  </a:cubicBezTo>
                  <a:cubicBezTo>
                    <a:pt x="15055" y="4120"/>
                    <a:pt x="15055" y="3934"/>
                    <a:pt x="15294" y="3816"/>
                  </a:cubicBezTo>
                  <a:cubicBezTo>
                    <a:pt x="14782" y="4078"/>
                    <a:pt x="14713" y="4430"/>
                    <a:pt x="14491" y="4762"/>
                  </a:cubicBezTo>
                  <a:cubicBezTo>
                    <a:pt x="14303" y="5065"/>
                    <a:pt x="14132" y="5390"/>
                    <a:pt x="14013" y="5721"/>
                  </a:cubicBezTo>
                  <a:cubicBezTo>
                    <a:pt x="13722" y="6383"/>
                    <a:pt x="13483" y="7046"/>
                    <a:pt x="13312" y="7701"/>
                  </a:cubicBezTo>
                  <a:cubicBezTo>
                    <a:pt x="13022" y="8523"/>
                    <a:pt x="12851" y="9330"/>
                    <a:pt x="12680" y="10151"/>
                  </a:cubicBezTo>
                  <a:cubicBezTo>
                    <a:pt x="11552" y="8550"/>
                    <a:pt x="10458" y="6949"/>
                    <a:pt x="9296" y="5369"/>
                  </a:cubicBezTo>
                  <a:lnTo>
                    <a:pt x="7297" y="2684"/>
                  </a:lnTo>
                  <a:cubicBezTo>
                    <a:pt x="6665" y="1794"/>
                    <a:pt x="5896" y="890"/>
                    <a:pt x="54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1322;p36"/>
            <p:cNvSpPr/>
            <p:nvPr/>
          </p:nvSpPr>
          <p:spPr>
            <a:xfrm>
              <a:off x="275925" y="2883294"/>
              <a:ext cx="81280" cy="15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7856" y="0"/>
                  </a:moveTo>
                  <a:cubicBezTo>
                    <a:pt x="7444" y="0"/>
                    <a:pt x="7007" y="12"/>
                    <a:pt x="6570" y="47"/>
                  </a:cubicBezTo>
                  <a:cubicBezTo>
                    <a:pt x="2201" y="407"/>
                    <a:pt x="-614" y="2479"/>
                    <a:pt x="114" y="4737"/>
                  </a:cubicBezTo>
                  <a:lnTo>
                    <a:pt x="4361" y="18120"/>
                  </a:lnTo>
                  <a:cubicBezTo>
                    <a:pt x="5114" y="20169"/>
                    <a:pt x="8608" y="21600"/>
                    <a:pt x="12467" y="21600"/>
                  </a:cubicBezTo>
                  <a:cubicBezTo>
                    <a:pt x="12880" y="21600"/>
                    <a:pt x="13293" y="21577"/>
                    <a:pt x="13729" y="21542"/>
                  </a:cubicBezTo>
                  <a:cubicBezTo>
                    <a:pt x="18122" y="21181"/>
                    <a:pt x="20986" y="19075"/>
                    <a:pt x="20185" y="16852"/>
                  </a:cubicBezTo>
                  <a:lnTo>
                    <a:pt x="15938" y="3433"/>
                  </a:lnTo>
                  <a:cubicBezTo>
                    <a:pt x="15210" y="1420"/>
                    <a:pt x="11764" y="0"/>
                    <a:pt x="785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1323;p36"/>
            <p:cNvSpPr/>
            <p:nvPr/>
          </p:nvSpPr>
          <p:spPr>
            <a:xfrm>
              <a:off x="185967" y="2906175"/>
              <a:ext cx="128889" cy="14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4823" y="0"/>
                  </a:moveTo>
                  <a:cubicBezTo>
                    <a:pt x="3847" y="0"/>
                    <a:pt x="2872" y="248"/>
                    <a:pt x="2018" y="756"/>
                  </a:cubicBezTo>
                  <a:cubicBezTo>
                    <a:pt x="-207" y="2138"/>
                    <a:pt x="-680" y="4901"/>
                    <a:pt x="1043" y="6987"/>
                  </a:cubicBezTo>
                  <a:lnTo>
                    <a:pt x="10981" y="19579"/>
                  </a:lnTo>
                  <a:cubicBezTo>
                    <a:pt x="12064" y="20896"/>
                    <a:pt x="13756" y="21600"/>
                    <a:pt x="15417" y="21600"/>
                  </a:cubicBezTo>
                  <a:cubicBezTo>
                    <a:pt x="16393" y="21600"/>
                    <a:pt x="17368" y="21365"/>
                    <a:pt x="18207" y="20870"/>
                  </a:cubicBezTo>
                  <a:cubicBezTo>
                    <a:pt x="20447" y="19488"/>
                    <a:pt x="20920" y="16686"/>
                    <a:pt x="19197" y="14600"/>
                  </a:cubicBezTo>
                  <a:lnTo>
                    <a:pt x="9274" y="2007"/>
                  </a:lnTo>
                  <a:cubicBezTo>
                    <a:pt x="8176" y="717"/>
                    <a:pt x="6500" y="0"/>
                    <a:pt x="482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1324;p36"/>
            <p:cNvSpPr/>
            <p:nvPr/>
          </p:nvSpPr>
          <p:spPr>
            <a:xfrm>
              <a:off x="133805" y="2956311"/>
              <a:ext cx="152214" cy="12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4214" y="0"/>
                  </a:moveTo>
                  <a:cubicBezTo>
                    <a:pt x="2973" y="0"/>
                    <a:pt x="1772" y="584"/>
                    <a:pt x="949" y="1721"/>
                  </a:cubicBezTo>
                  <a:cubicBezTo>
                    <a:pt x="-553" y="3817"/>
                    <a:pt x="-253" y="7035"/>
                    <a:pt x="1706" y="8877"/>
                  </a:cubicBezTo>
                  <a:lnTo>
                    <a:pt x="13251" y="20313"/>
                  </a:lnTo>
                  <a:cubicBezTo>
                    <a:pt x="14139" y="21166"/>
                    <a:pt x="15223" y="21600"/>
                    <a:pt x="16293" y="21600"/>
                  </a:cubicBezTo>
                  <a:cubicBezTo>
                    <a:pt x="17521" y="21600"/>
                    <a:pt x="18722" y="21016"/>
                    <a:pt x="19545" y="19864"/>
                  </a:cubicBezTo>
                  <a:cubicBezTo>
                    <a:pt x="21047" y="17768"/>
                    <a:pt x="20694" y="14595"/>
                    <a:pt x="18749" y="12709"/>
                  </a:cubicBezTo>
                  <a:lnTo>
                    <a:pt x="7243" y="1257"/>
                  </a:lnTo>
                  <a:cubicBezTo>
                    <a:pt x="6342" y="419"/>
                    <a:pt x="5258" y="0"/>
                    <a:pt x="421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1325;p36"/>
            <p:cNvSpPr/>
            <p:nvPr/>
          </p:nvSpPr>
          <p:spPr>
            <a:xfrm>
              <a:off x="126632" y="3040043"/>
              <a:ext cx="178640" cy="7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fill="norm" stroke="1" extrusionOk="0">
                  <a:moveTo>
                    <a:pt x="3869" y="0"/>
                  </a:moveTo>
                  <a:cubicBezTo>
                    <a:pt x="2051" y="0"/>
                    <a:pt x="438" y="2429"/>
                    <a:pt x="74" y="6001"/>
                  </a:cubicBezTo>
                  <a:cubicBezTo>
                    <a:pt x="-346" y="10158"/>
                    <a:pt x="1052" y="14291"/>
                    <a:pt x="3222" y="15248"/>
                  </a:cubicBezTo>
                  <a:lnTo>
                    <a:pt x="16130" y="21390"/>
                  </a:lnTo>
                  <a:cubicBezTo>
                    <a:pt x="16436" y="21530"/>
                    <a:pt x="16732" y="21600"/>
                    <a:pt x="17039" y="21600"/>
                  </a:cubicBezTo>
                  <a:cubicBezTo>
                    <a:pt x="18857" y="21600"/>
                    <a:pt x="20470" y="19148"/>
                    <a:pt x="20834" y="15575"/>
                  </a:cubicBezTo>
                  <a:cubicBezTo>
                    <a:pt x="21254" y="11419"/>
                    <a:pt x="19856" y="7286"/>
                    <a:pt x="17686" y="6328"/>
                  </a:cubicBezTo>
                  <a:lnTo>
                    <a:pt x="4778" y="187"/>
                  </a:lnTo>
                  <a:cubicBezTo>
                    <a:pt x="4472" y="70"/>
                    <a:pt x="4165" y="0"/>
                    <a:pt x="386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1326;p36"/>
            <p:cNvSpPr/>
            <p:nvPr/>
          </p:nvSpPr>
          <p:spPr>
            <a:xfrm>
              <a:off x="325845" y="2939771"/>
              <a:ext cx="133919" cy="1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4364" y="0"/>
                  </a:moveTo>
                  <a:cubicBezTo>
                    <a:pt x="12549" y="0"/>
                    <a:pt x="10764" y="781"/>
                    <a:pt x="9704" y="2239"/>
                  </a:cubicBezTo>
                  <a:lnTo>
                    <a:pt x="936" y="13897"/>
                  </a:lnTo>
                  <a:cubicBezTo>
                    <a:pt x="-791" y="16174"/>
                    <a:pt x="-51" y="19271"/>
                    <a:pt x="2519" y="20755"/>
                  </a:cubicBezTo>
                  <a:cubicBezTo>
                    <a:pt x="3477" y="21331"/>
                    <a:pt x="4565" y="21600"/>
                    <a:pt x="5640" y="21600"/>
                  </a:cubicBezTo>
                  <a:cubicBezTo>
                    <a:pt x="7454" y="21600"/>
                    <a:pt x="9254" y="20819"/>
                    <a:pt x="10343" y="19361"/>
                  </a:cubicBezTo>
                  <a:lnTo>
                    <a:pt x="19067" y="7703"/>
                  </a:lnTo>
                  <a:cubicBezTo>
                    <a:pt x="20809" y="5426"/>
                    <a:pt x="20112" y="2316"/>
                    <a:pt x="17485" y="845"/>
                  </a:cubicBezTo>
                  <a:cubicBezTo>
                    <a:pt x="16527" y="269"/>
                    <a:pt x="15438" y="0"/>
                    <a:pt x="1436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1327;p36"/>
            <p:cNvSpPr/>
            <p:nvPr/>
          </p:nvSpPr>
          <p:spPr>
            <a:xfrm>
              <a:off x="199331" y="2974309"/>
              <a:ext cx="223860" cy="17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885" y="0"/>
                  </a:moveTo>
                  <a:cubicBezTo>
                    <a:pt x="10106" y="0"/>
                    <a:pt x="9319" y="229"/>
                    <a:pt x="8593" y="675"/>
                  </a:cubicBezTo>
                  <a:lnTo>
                    <a:pt x="2857" y="4244"/>
                  </a:lnTo>
                  <a:cubicBezTo>
                    <a:pt x="312" y="5800"/>
                    <a:pt x="-720" y="9663"/>
                    <a:pt x="531" y="12862"/>
                  </a:cubicBezTo>
                  <a:lnTo>
                    <a:pt x="2612" y="18020"/>
                  </a:lnTo>
                  <a:cubicBezTo>
                    <a:pt x="3521" y="20283"/>
                    <a:pt x="5340" y="21600"/>
                    <a:pt x="7238" y="21600"/>
                  </a:cubicBezTo>
                  <a:cubicBezTo>
                    <a:pt x="8007" y="21600"/>
                    <a:pt x="8794" y="21382"/>
                    <a:pt x="9547" y="20914"/>
                  </a:cubicBezTo>
                  <a:lnTo>
                    <a:pt x="17303" y="16083"/>
                  </a:lnTo>
                  <a:cubicBezTo>
                    <a:pt x="19874" y="14527"/>
                    <a:pt x="20880" y="10664"/>
                    <a:pt x="19629" y="7476"/>
                  </a:cubicBezTo>
                  <a:cubicBezTo>
                    <a:pt x="19271" y="6616"/>
                    <a:pt x="18764" y="5833"/>
                    <a:pt x="18143" y="5245"/>
                  </a:cubicBezTo>
                  <a:lnTo>
                    <a:pt x="14024" y="1338"/>
                  </a:lnTo>
                  <a:cubicBezTo>
                    <a:pt x="13097" y="446"/>
                    <a:pt x="11995" y="0"/>
                    <a:pt x="1088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1328;p36"/>
            <p:cNvSpPr/>
            <p:nvPr/>
          </p:nvSpPr>
          <p:spPr>
            <a:xfrm>
              <a:off x="293371" y="3079638"/>
              <a:ext cx="130628" cy="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13941" y="0"/>
                  </a:moveTo>
                  <a:lnTo>
                    <a:pt x="0" y="14163"/>
                  </a:lnTo>
                  <a:lnTo>
                    <a:pt x="5934" y="21580"/>
                  </a:lnTo>
                  <a:cubicBezTo>
                    <a:pt x="5934" y="21580"/>
                    <a:pt x="6085" y="21600"/>
                    <a:pt x="6357" y="21600"/>
                  </a:cubicBezTo>
                  <a:cubicBezTo>
                    <a:pt x="7462" y="21600"/>
                    <a:pt x="10671" y="21255"/>
                    <a:pt x="15500" y="17841"/>
                  </a:cubicBezTo>
                  <a:cubicBezTo>
                    <a:pt x="21600" y="13533"/>
                    <a:pt x="20238" y="9449"/>
                    <a:pt x="20238" y="9449"/>
                  </a:cubicBezTo>
                  <a:lnTo>
                    <a:pt x="13941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1329;p36"/>
            <p:cNvSpPr/>
            <p:nvPr/>
          </p:nvSpPr>
          <p:spPr>
            <a:xfrm>
              <a:off x="287034" y="1895998"/>
              <a:ext cx="2363751" cy="210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8102" y="0"/>
                  </a:moveTo>
                  <a:cubicBezTo>
                    <a:pt x="17650" y="5087"/>
                    <a:pt x="11089" y="8871"/>
                    <a:pt x="9899" y="9135"/>
                  </a:cubicBezTo>
                  <a:cubicBezTo>
                    <a:pt x="9899" y="9135"/>
                    <a:pt x="9003" y="9465"/>
                    <a:pt x="8037" y="10246"/>
                  </a:cubicBezTo>
                  <a:cubicBezTo>
                    <a:pt x="7137" y="10971"/>
                    <a:pt x="4770" y="12668"/>
                    <a:pt x="3218" y="12668"/>
                  </a:cubicBezTo>
                  <a:cubicBezTo>
                    <a:pt x="3107" y="12668"/>
                    <a:pt x="3001" y="12659"/>
                    <a:pt x="2900" y="12641"/>
                  </a:cubicBezTo>
                  <a:cubicBezTo>
                    <a:pt x="2002" y="12481"/>
                    <a:pt x="1510" y="12337"/>
                    <a:pt x="1261" y="12248"/>
                  </a:cubicBezTo>
                  <a:cubicBezTo>
                    <a:pt x="1241" y="12240"/>
                    <a:pt x="1221" y="12237"/>
                    <a:pt x="1202" y="12237"/>
                  </a:cubicBezTo>
                  <a:cubicBezTo>
                    <a:pt x="1122" y="12237"/>
                    <a:pt x="1054" y="12292"/>
                    <a:pt x="1033" y="12377"/>
                  </a:cubicBezTo>
                  <a:cubicBezTo>
                    <a:pt x="1005" y="12479"/>
                    <a:pt x="934" y="12592"/>
                    <a:pt x="758" y="12668"/>
                  </a:cubicBezTo>
                  <a:cubicBezTo>
                    <a:pt x="565" y="12751"/>
                    <a:pt x="375" y="12779"/>
                    <a:pt x="234" y="12785"/>
                  </a:cubicBezTo>
                  <a:cubicBezTo>
                    <a:pt x="100" y="12791"/>
                    <a:pt x="-6" y="12904"/>
                    <a:pt x="0" y="13040"/>
                  </a:cubicBezTo>
                  <a:cubicBezTo>
                    <a:pt x="26" y="13532"/>
                    <a:pt x="241" y="14594"/>
                    <a:pt x="1528" y="15252"/>
                  </a:cubicBezTo>
                  <a:cubicBezTo>
                    <a:pt x="3249" y="16127"/>
                    <a:pt x="3578" y="16206"/>
                    <a:pt x="3578" y="16206"/>
                  </a:cubicBezTo>
                  <a:cubicBezTo>
                    <a:pt x="3578" y="16206"/>
                    <a:pt x="4252" y="15738"/>
                    <a:pt x="4852" y="15738"/>
                  </a:cubicBezTo>
                  <a:cubicBezTo>
                    <a:pt x="5174" y="15738"/>
                    <a:pt x="5475" y="15873"/>
                    <a:pt x="5637" y="16290"/>
                  </a:cubicBezTo>
                  <a:cubicBezTo>
                    <a:pt x="6100" y="17485"/>
                    <a:pt x="9260" y="21094"/>
                    <a:pt x="13682" y="21551"/>
                  </a:cubicBezTo>
                  <a:cubicBezTo>
                    <a:pt x="14007" y="21584"/>
                    <a:pt x="14328" y="21600"/>
                    <a:pt x="14642" y="21600"/>
                  </a:cubicBezTo>
                  <a:cubicBezTo>
                    <a:pt x="18602" y="21600"/>
                    <a:pt x="21594" y="19094"/>
                    <a:pt x="21177" y="17514"/>
                  </a:cubicBezTo>
                  <a:cubicBezTo>
                    <a:pt x="20726" y="15807"/>
                    <a:pt x="16077" y="11428"/>
                    <a:pt x="16077" y="11428"/>
                  </a:cubicBezTo>
                  <a:cubicBezTo>
                    <a:pt x="16077" y="11428"/>
                    <a:pt x="18218" y="9555"/>
                    <a:pt x="19372" y="5951"/>
                  </a:cubicBezTo>
                  <a:cubicBezTo>
                    <a:pt x="20529" y="2350"/>
                    <a:pt x="19257" y="330"/>
                    <a:pt x="19257" y="330"/>
                  </a:cubicBezTo>
                  <a:cubicBezTo>
                    <a:pt x="19257" y="330"/>
                    <a:pt x="19176" y="420"/>
                    <a:pt x="18976" y="420"/>
                  </a:cubicBezTo>
                  <a:cubicBezTo>
                    <a:pt x="18891" y="420"/>
                    <a:pt x="18784" y="404"/>
                    <a:pt x="18653" y="357"/>
                  </a:cubicBezTo>
                  <a:cubicBezTo>
                    <a:pt x="18212" y="201"/>
                    <a:pt x="18102" y="0"/>
                    <a:pt x="18102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1330;p36"/>
            <p:cNvSpPr/>
            <p:nvPr/>
          </p:nvSpPr>
          <p:spPr>
            <a:xfrm>
              <a:off x="644753" y="3463158"/>
              <a:ext cx="2050018" cy="66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7" h="21600" fill="norm" stroke="1" extrusionOk="0">
                  <a:moveTo>
                    <a:pt x="4734" y="0"/>
                  </a:moveTo>
                  <a:cubicBezTo>
                    <a:pt x="2718" y="0"/>
                    <a:pt x="365" y="2158"/>
                    <a:pt x="288" y="2540"/>
                  </a:cubicBezTo>
                  <a:cubicBezTo>
                    <a:pt x="-1348" y="10630"/>
                    <a:pt x="4355" y="19709"/>
                    <a:pt x="8080" y="21419"/>
                  </a:cubicBezTo>
                  <a:cubicBezTo>
                    <a:pt x="8348" y="21542"/>
                    <a:pt x="8640" y="21600"/>
                    <a:pt x="8951" y="21600"/>
                  </a:cubicBezTo>
                  <a:cubicBezTo>
                    <a:pt x="12987" y="21600"/>
                    <a:pt x="20252" y="11867"/>
                    <a:pt x="18065" y="5222"/>
                  </a:cubicBezTo>
                  <a:cubicBezTo>
                    <a:pt x="17441" y="3322"/>
                    <a:pt x="16364" y="2337"/>
                    <a:pt x="15197" y="2337"/>
                  </a:cubicBezTo>
                  <a:cubicBezTo>
                    <a:pt x="13985" y="2337"/>
                    <a:pt x="12675" y="3398"/>
                    <a:pt x="11671" y="5601"/>
                  </a:cubicBezTo>
                  <a:cubicBezTo>
                    <a:pt x="10271" y="8672"/>
                    <a:pt x="10017" y="11789"/>
                    <a:pt x="10017" y="11789"/>
                  </a:cubicBezTo>
                  <a:lnTo>
                    <a:pt x="9345" y="8062"/>
                  </a:lnTo>
                  <a:lnTo>
                    <a:pt x="8530" y="9413"/>
                  </a:lnTo>
                  <a:lnTo>
                    <a:pt x="7423" y="3111"/>
                  </a:lnTo>
                  <a:cubicBezTo>
                    <a:pt x="7011" y="760"/>
                    <a:pt x="5932" y="0"/>
                    <a:pt x="4734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1331;p36"/>
            <p:cNvSpPr/>
            <p:nvPr/>
          </p:nvSpPr>
          <p:spPr>
            <a:xfrm>
              <a:off x="1928369" y="1874659"/>
              <a:ext cx="703583" cy="11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600" fill="norm" stroke="1" extrusionOk="0">
                  <a:moveTo>
                    <a:pt x="15212" y="0"/>
                  </a:moveTo>
                  <a:lnTo>
                    <a:pt x="14551" y="1564"/>
                  </a:lnTo>
                  <a:cubicBezTo>
                    <a:pt x="14551" y="1564"/>
                    <a:pt x="14551" y="1564"/>
                    <a:pt x="14554" y="1564"/>
                  </a:cubicBezTo>
                  <a:cubicBezTo>
                    <a:pt x="14899" y="1564"/>
                    <a:pt x="16724" y="6607"/>
                    <a:pt x="12373" y="12082"/>
                  </a:cubicBezTo>
                  <a:cubicBezTo>
                    <a:pt x="8777" y="16601"/>
                    <a:pt x="4099" y="19847"/>
                    <a:pt x="3607" y="19847"/>
                  </a:cubicBezTo>
                  <a:cubicBezTo>
                    <a:pt x="3605" y="19847"/>
                    <a:pt x="3599" y="19847"/>
                    <a:pt x="3596" y="19847"/>
                  </a:cubicBezTo>
                  <a:cubicBezTo>
                    <a:pt x="3154" y="19797"/>
                    <a:pt x="0" y="19135"/>
                    <a:pt x="0" y="19135"/>
                  </a:cubicBezTo>
                  <a:lnTo>
                    <a:pt x="4268" y="21600"/>
                  </a:lnTo>
                  <a:cubicBezTo>
                    <a:pt x="4268" y="21600"/>
                    <a:pt x="21600" y="15621"/>
                    <a:pt x="19919" y="9228"/>
                  </a:cubicBezTo>
                  <a:cubicBezTo>
                    <a:pt x="18252" y="2832"/>
                    <a:pt x="15212" y="0"/>
                    <a:pt x="15212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1332;p36"/>
            <p:cNvSpPr/>
            <p:nvPr/>
          </p:nvSpPr>
          <p:spPr>
            <a:xfrm>
              <a:off x="263433" y="3113577"/>
              <a:ext cx="931129" cy="4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498" y="0"/>
                  </a:moveTo>
                  <a:cubicBezTo>
                    <a:pt x="-759" y="4876"/>
                    <a:pt x="104" y="16618"/>
                    <a:pt x="6088" y="20274"/>
                  </a:cubicBezTo>
                  <a:cubicBezTo>
                    <a:pt x="7627" y="21219"/>
                    <a:pt x="9354" y="21600"/>
                    <a:pt x="11069" y="21600"/>
                  </a:cubicBezTo>
                  <a:cubicBezTo>
                    <a:pt x="16019" y="21600"/>
                    <a:pt x="20841" y="18402"/>
                    <a:pt x="20571" y="16284"/>
                  </a:cubicBezTo>
                  <a:cubicBezTo>
                    <a:pt x="20202" y="13475"/>
                    <a:pt x="16955" y="10671"/>
                    <a:pt x="13232" y="10671"/>
                  </a:cubicBezTo>
                  <a:cubicBezTo>
                    <a:pt x="13174" y="10671"/>
                    <a:pt x="13118" y="10671"/>
                    <a:pt x="13062" y="10671"/>
                  </a:cubicBezTo>
                  <a:cubicBezTo>
                    <a:pt x="9268" y="10743"/>
                    <a:pt x="10623" y="14661"/>
                    <a:pt x="9803" y="14996"/>
                  </a:cubicBezTo>
                  <a:cubicBezTo>
                    <a:pt x="9696" y="15042"/>
                    <a:pt x="9577" y="15064"/>
                    <a:pt x="9444" y="15064"/>
                  </a:cubicBezTo>
                  <a:cubicBezTo>
                    <a:pt x="8556" y="15064"/>
                    <a:pt x="7045" y="14005"/>
                    <a:pt x="4340" y="11238"/>
                  </a:cubicBezTo>
                  <a:cubicBezTo>
                    <a:pt x="1232" y="8057"/>
                    <a:pt x="498" y="0"/>
                    <a:pt x="498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1333;p36"/>
            <p:cNvSpPr/>
            <p:nvPr/>
          </p:nvSpPr>
          <p:spPr>
            <a:xfrm>
              <a:off x="1095175" y="2872494"/>
              <a:ext cx="287088" cy="36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39" y="0"/>
                  </a:moveTo>
                  <a:cubicBezTo>
                    <a:pt x="21103" y="0"/>
                    <a:pt x="21039" y="5"/>
                    <a:pt x="20953" y="20"/>
                  </a:cubicBezTo>
                  <a:cubicBezTo>
                    <a:pt x="20967" y="46"/>
                    <a:pt x="20967" y="82"/>
                    <a:pt x="20960" y="123"/>
                  </a:cubicBezTo>
                  <a:cubicBezTo>
                    <a:pt x="21154" y="36"/>
                    <a:pt x="21218" y="0"/>
                    <a:pt x="21139" y="0"/>
                  </a:cubicBezTo>
                  <a:close/>
                  <a:moveTo>
                    <a:pt x="20960" y="123"/>
                  </a:moveTo>
                  <a:cubicBezTo>
                    <a:pt x="19586" y="720"/>
                    <a:pt x="11789" y="3574"/>
                    <a:pt x="5775" y="10478"/>
                  </a:cubicBezTo>
                  <a:cubicBezTo>
                    <a:pt x="-382" y="17540"/>
                    <a:pt x="5" y="21600"/>
                    <a:pt x="5" y="21600"/>
                  </a:cubicBezTo>
                  <a:cubicBezTo>
                    <a:pt x="9004" y="9156"/>
                    <a:pt x="20660" y="1389"/>
                    <a:pt x="20960" y="123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1334;p36"/>
            <p:cNvSpPr/>
            <p:nvPr/>
          </p:nvSpPr>
          <p:spPr>
            <a:xfrm>
              <a:off x="1705088" y="1895998"/>
              <a:ext cx="757860" cy="111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15965" y="0"/>
                  </a:moveTo>
                  <a:cubicBezTo>
                    <a:pt x="15947" y="153"/>
                    <a:pt x="15921" y="312"/>
                    <a:pt x="15887" y="464"/>
                  </a:cubicBezTo>
                  <a:cubicBezTo>
                    <a:pt x="16214" y="442"/>
                    <a:pt x="16503" y="430"/>
                    <a:pt x="16752" y="430"/>
                  </a:cubicBezTo>
                  <a:cubicBezTo>
                    <a:pt x="16141" y="204"/>
                    <a:pt x="15965" y="0"/>
                    <a:pt x="15965" y="0"/>
                  </a:cubicBezTo>
                  <a:close/>
                  <a:moveTo>
                    <a:pt x="16690" y="4980"/>
                  </a:moveTo>
                  <a:cubicBezTo>
                    <a:pt x="16752" y="5196"/>
                    <a:pt x="16788" y="5407"/>
                    <a:pt x="16814" y="5616"/>
                  </a:cubicBezTo>
                  <a:cubicBezTo>
                    <a:pt x="16796" y="5407"/>
                    <a:pt x="16752" y="5196"/>
                    <a:pt x="16690" y="4980"/>
                  </a:cubicBezTo>
                  <a:close/>
                  <a:moveTo>
                    <a:pt x="17777" y="715"/>
                  </a:moveTo>
                  <a:cubicBezTo>
                    <a:pt x="18385" y="1299"/>
                    <a:pt x="18377" y="2625"/>
                    <a:pt x="18359" y="2762"/>
                  </a:cubicBezTo>
                  <a:cubicBezTo>
                    <a:pt x="18341" y="2933"/>
                    <a:pt x="17140" y="3062"/>
                    <a:pt x="16920" y="3092"/>
                  </a:cubicBezTo>
                  <a:cubicBezTo>
                    <a:pt x="16698" y="3119"/>
                    <a:pt x="17070" y="3676"/>
                    <a:pt x="17140" y="3913"/>
                  </a:cubicBezTo>
                  <a:cubicBezTo>
                    <a:pt x="17192" y="4106"/>
                    <a:pt x="17236" y="4294"/>
                    <a:pt x="16555" y="4442"/>
                  </a:cubicBezTo>
                  <a:cubicBezTo>
                    <a:pt x="16822" y="5003"/>
                    <a:pt x="17000" y="5593"/>
                    <a:pt x="16980" y="6181"/>
                  </a:cubicBezTo>
                  <a:cubicBezTo>
                    <a:pt x="16980" y="6477"/>
                    <a:pt x="16894" y="6773"/>
                    <a:pt x="16778" y="7062"/>
                  </a:cubicBezTo>
                  <a:cubicBezTo>
                    <a:pt x="16617" y="7340"/>
                    <a:pt x="16441" y="7612"/>
                    <a:pt x="16159" y="7850"/>
                  </a:cubicBezTo>
                  <a:cubicBezTo>
                    <a:pt x="15875" y="8101"/>
                    <a:pt x="15541" y="8315"/>
                    <a:pt x="15160" y="8503"/>
                  </a:cubicBezTo>
                  <a:cubicBezTo>
                    <a:pt x="15230" y="8689"/>
                    <a:pt x="15284" y="8900"/>
                    <a:pt x="15336" y="9138"/>
                  </a:cubicBezTo>
                  <a:cubicBezTo>
                    <a:pt x="16053" y="12569"/>
                    <a:pt x="2907" y="16421"/>
                    <a:pt x="228" y="16892"/>
                  </a:cubicBezTo>
                  <a:cubicBezTo>
                    <a:pt x="150" y="16909"/>
                    <a:pt x="70" y="16921"/>
                    <a:pt x="0" y="16937"/>
                  </a:cubicBezTo>
                  <a:cubicBezTo>
                    <a:pt x="1051" y="17255"/>
                    <a:pt x="3285" y="17936"/>
                    <a:pt x="4170" y="18287"/>
                  </a:cubicBezTo>
                  <a:cubicBezTo>
                    <a:pt x="4954" y="18604"/>
                    <a:pt x="5855" y="19076"/>
                    <a:pt x="6714" y="19564"/>
                  </a:cubicBezTo>
                  <a:lnTo>
                    <a:pt x="5953" y="19088"/>
                  </a:lnTo>
                  <a:cubicBezTo>
                    <a:pt x="5953" y="19088"/>
                    <a:pt x="8907" y="19762"/>
                    <a:pt x="9321" y="19814"/>
                  </a:cubicBezTo>
                  <a:lnTo>
                    <a:pt x="9329" y="19814"/>
                  </a:lnTo>
                  <a:cubicBezTo>
                    <a:pt x="9797" y="19814"/>
                    <a:pt x="14171" y="16507"/>
                    <a:pt x="17539" y="11899"/>
                  </a:cubicBezTo>
                  <a:cubicBezTo>
                    <a:pt x="21600" y="6324"/>
                    <a:pt x="19905" y="1180"/>
                    <a:pt x="19578" y="1180"/>
                  </a:cubicBezTo>
                  <a:lnTo>
                    <a:pt x="19586" y="1145"/>
                  </a:lnTo>
                  <a:lnTo>
                    <a:pt x="18652" y="794"/>
                  </a:lnTo>
                  <a:lnTo>
                    <a:pt x="18561" y="794"/>
                  </a:lnTo>
                  <a:cubicBezTo>
                    <a:pt x="18352" y="794"/>
                    <a:pt x="18093" y="771"/>
                    <a:pt x="17777" y="715"/>
                  </a:cubicBezTo>
                  <a:close/>
                  <a:moveTo>
                    <a:pt x="9921" y="21583"/>
                  </a:moveTo>
                  <a:lnTo>
                    <a:pt x="9950" y="21600"/>
                  </a:lnTo>
                  <a:cubicBezTo>
                    <a:pt x="9950" y="21593"/>
                    <a:pt x="9939" y="21588"/>
                    <a:pt x="9921" y="21583"/>
                  </a:cubicBezTo>
                  <a:close/>
                </a:path>
              </a:pathLst>
            </a:cu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1335;p36"/>
            <p:cNvSpPr/>
            <p:nvPr/>
          </p:nvSpPr>
          <p:spPr>
            <a:xfrm>
              <a:off x="1928369" y="1955048"/>
              <a:ext cx="566274" cy="105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18820" y="0"/>
                  </a:moveTo>
                  <a:lnTo>
                    <a:pt x="18809" y="37"/>
                  </a:lnTo>
                  <a:cubicBezTo>
                    <a:pt x="19260" y="37"/>
                    <a:pt x="21600" y="5469"/>
                    <a:pt x="15994" y="11356"/>
                  </a:cubicBezTo>
                  <a:cubicBezTo>
                    <a:pt x="11345" y="16222"/>
                    <a:pt x="5306" y="19714"/>
                    <a:pt x="4659" y="19714"/>
                  </a:cubicBezTo>
                  <a:lnTo>
                    <a:pt x="4649" y="19714"/>
                  </a:lnTo>
                  <a:cubicBezTo>
                    <a:pt x="4077" y="19659"/>
                    <a:pt x="0" y="18947"/>
                    <a:pt x="0" y="18947"/>
                  </a:cubicBezTo>
                  <a:lnTo>
                    <a:pt x="1051" y="19451"/>
                  </a:lnTo>
                  <a:cubicBezTo>
                    <a:pt x="3248" y="20414"/>
                    <a:pt x="5195" y="21439"/>
                    <a:pt x="5478" y="21582"/>
                  </a:cubicBezTo>
                  <a:lnTo>
                    <a:pt x="5517" y="21600"/>
                  </a:lnTo>
                  <a:cubicBezTo>
                    <a:pt x="5517" y="21600"/>
                    <a:pt x="6439" y="21198"/>
                    <a:pt x="7868" y="20421"/>
                  </a:cubicBezTo>
                  <a:cubicBezTo>
                    <a:pt x="10284" y="19061"/>
                    <a:pt x="14175" y="16478"/>
                    <a:pt x="17762" y="12346"/>
                  </a:cubicBezTo>
                  <a:cubicBezTo>
                    <a:pt x="21504" y="8033"/>
                    <a:pt x="21068" y="4055"/>
                    <a:pt x="20385" y="1906"/>
                  </a:cubicBezTo>
                  <a:cubicBezTo>
                    <a:pt x="20189" y="1481"/>
                    <a:pt x="19967" y="1109"/>
                    <a:pt x="19749" y="791"/>
                  </a:cubicBezTo>
                  <a:cubicBezTo>
                    <a:pt x="19567" y="528"/>
                    <a:pt x="19381" y="300"/>
                    <a:pt x="19224" y="116"/>
                  </a:cubicBezTo>
                  <a:lnTo>
                    <a:pt x="18820" y="0"/>
                  </a:lnTo>
                  <a:close/>
                </a:path>
              </a:pathLst>
            </a:custGeom>
            <a:solidFill>
              <a:srgbClr val="D679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1336;p36"/>
            <p:cNvSpPr/>
            <p:nvPr/>
          </p:nvSpPr>
          <p:spPr>
            <a:xfrm>
              <a:off x="1402289" y="3537546"/>
              <a:ext cx="910089" cy="12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8378" y="0"/>
                  </a:moveTo>
                  <a:cubicBezTo>
                    <a:pt x="17579" y="0"/>
                    <a:pt x="15111" y="84"/>
                    <a:pt x="12712" y="1024"/>
                  </a:cubicBezTo>
                  <a:cubicBezTo>
                    <a:pt x="9795" y="2164"/>
                    <a:pt x="8825" y="3224"/>
                    <a:pt x="8854" y="3395"/>
                  </a:cubicBezTo>
                  <a:cubicBezTo>
                    <a:pt x="10007" y="10379"/>
                    <a:pt x="1860" y="17047"/>
                    <a:pt x="124" y="18376"/>
                  </a:cubicBezTo>
                  <a:cubicBezTo>
                    <a:pt x="-53" y="18510"/>
                    <a:pt x="-37" y="18717"/>
                    <a:pt x="151" y="18843"/>
                  </a:cubicBezTo>
                  <a:lnTo>
                    <a:pt x="4230" y="21511"/>
                  </a:lnTo>
                  <a:cubicBezTo>
                    <a:pt x="4324" y="21573"/>
                    <a:pt x="4437" y="21600"/>
                    <a:pt x="4549" y="21600"/>
                  </a:cubicBezTo>
                  <a:cubicBezTo>
                    <a:pt x="4800" y="21600"/>
                    <a:pt x="5039" y="21459"/>
                    <a:pt x="5030" y="21251"/>
                  </a:cubicBezTo>
                  <a:lnTo>
                    <a:pt x="4923" y="19628"/>
                  </a:lnTo>
                  <a:cubicBezTo>
                    <a:pt x="4917" y="19504"/>
                    <a:pt x="5002" y="19391"/>
                    <a:pt x="5150" y="19326"/>
                  </a:cubicBezTo>
                  <a:cubicBezTo>
                    <a:pt x="6085" y="18928"/>
                    <a:pt x="9698" y="17265"/>
                    <a:pt x="15158" y="13213"/>
                  </a:cubicBezTo>
                  <a:cubicBezTo>
                    <a:pt x="21547" y="8470"/>
                    <a:pt x="18644" y="4"/>
                    <a:pt x="18644" y="4"/>
                  </a:cubicBezTo>
                  <a:cubicBezTo>
                    <a:pt x="18644" y="4"/>
                    <a:pt x="18549" y="0"/>
                    <a:pt x="1837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1337;p36"/>
            <p:cNvSpPr/>
            <p:nvPr/>
          </p:nvSpPr>
          <p:spPr>
            <a:xfrm>
              <a:off x="1285129" y="4194886"/>
              <a:ext cx="756632" cy="75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1" h="21600" fill="norm" stroke="1" extrusionOk="0">
                  <a:moveTo>
                    <a:pt x="8679" y="0"/>
                  </a:moveTo>
                  <a:cubicBezTo>
                    <a:pt x="8679" y="0"/>
                    <a:pt x="-5609" y="15302"/>
                    <a:pt x="2481" y="20822"/>
                  </a:cubicBezTo>
                  <a:cubicBezTo>
                    <a:pt x="3273" y="21360"/>
                    <a:pt x="4065" y="21600"/>
                    <a:pt x="4846" y="21600"/>
                  </a:cubicBezTo>
                  <a:cubicBezTo>
                    <a:pt x="10728" y="21600"/>
                    <a:pt x="15991" y="8073"/>
                    <a:pt x="15991" y="8073"/>
                  </a:cubicBezTo>
                  <a:cubicBezTo>
                    <a:pt x="15991" y="8073"/>
                    <a:pt x="8978" y="68"/>
                    <a:pt x="8679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1338;p36"/>
            <p:cNvSpPr/>
            <p:nvPr/>
          </p:nvSpPr>
          <p:spPr>
            <a:xfrm>
              <a:off x="2336170" y="1716194"/>
              <a:ext cx="71520" cy="1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1497" y="0"/>
                  </a:moveTo>
                  <a:cubicBezTo>
                    <a:pt x="6710" y="0"/>
                    <a:pt x="2626" y="1640"/>
                    <a:pt x="2148" y="3766"/>
                  </a:cubicBezTo>
                  <a:lnTo>
                    <a:pt x="36" y="17211"/>
                  </a:lnTo>
                  <a:cubicBezTo>
                    <a:pt x="-415" y="19417"/>
                    <a:pt x="3415" y="21392"/>
                    <a:pt x="8512" y="21600"/>
                  </a:cubicBezTo>
                  <a:cubicBezTo>
                    <a:pt x="8709" y="21600"/>
                    <a:pt x="8935" y="21600"/>
                    <a:pt x="9160" y="21600"/>
                  </a:cubicBezTo>
                  <a:cubicBezTo>
                    <a:pt x="13976" y="21600"/>
                    <a:pt x="18144" y="19994"/>
                    <a:pt x="18622" y="17846"/>
                  </a:cubicBezTo>
                  <a:lnTo>
                    <a:pt x="20706" y="4401"/>
                  </a:lnTo>
                  <a:cubicBezTo>
                    <a:pt x="21185" y="2148"/>
                    <a:pt x="17355" y="185"/>
                    <a:pt x="12258" y="23"/>
                  </a:cubicBezTo>
                  <a:cubicBezTo>
                    <a:pt x="12004" y="12"/>
                    <a:pt x="11751" y="0"/>
                    <a:pt x="11497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1339;p36"/>
            <p:cNvSpPr/>
            <p:nvPr/>
          </p:nvSpPr>
          <p:spPr>
            <a:xfrm>
              <a:off x="2379064" y="1732307"/>
              <a:ext cx="120378" cy="14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4941" y="0"/>
                  </a:moveTo>
                  <a:cubicBezTo>
                    <a:pt x="13015" y="0"/>
                    <a:pt x="11090" y="819"/>
                    <a:pt x="10006" y="2256"/>
                  </a:cubicBezTo>
                  <a:lnTo>
                    <a:pt x="832" y="15123"/>
                  </a:lnTo>
                  <a:cubicBezTo>
                    <a:pt x="-770" y="17227"/>
                    <a:pt x="7" y="19899"/>
                    <a:pt x="2595" y="21058"/>
                  </a:cubicBezTo>
                  <a:cubicBezTo>
                    <a:pt x="3404" y="21424"/>
                    <a:pt x="4278" y="21600"/>
                    <a:pt x="5152" y="21600"/>
                  </a:cubicBezTo>
                  <a:cubicBezTo>
                    <a:pt x="7045" y="21600"/>
                    <a:pt x="8954" y="20768"/>
                    <a:pt x="10054" y="19294"/>
                  </a:cubicBezTo>
                  <a:lnTo>
                    <a:pt x="19228" y="6477"/>
                  </a:lnTo>
                  <a:cubicBezTo>
                    <a:pt x="20830" y="4360"/>
                    <a:pt x="20053" y="1701"/>
                    <a:pt x="17513" y="542"/>
                  </a:cubicBezTo>
                  <a:cubicBezTo>
                    <a:pt x="16704" y="176"/>
                    <a:pt x="15830" y="0"/>
                    <a:pt x="149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1340;p36"/>
            <p:cNvSpPr/>
            <p:nvPr/>
          </p:nvSpPr>
          <p:spPr>
            <a:xfrm>
              <a:off x="2410978" y="1778329"/>
              <a:ext cx="145194" cy="1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600" fill="norm" stroke="1" extrusionOk="0">
                  <a:moveTo>
                    <a:pt x="16203" y="0"/>
                  </a:moveTo>
                  <a:cubicBezTo>
                    <a:pt x="14951" y="0"/>
                    <a:pt x="13671" y="498"/>
                    <a:pt x="12667" y="1507"/>
                  </a:cubicBezTo>
                  <a:lnTo>
                    <a:pt x="1495" y="13409"/>
                  </a:lnTo>
                  <a:cubicBezTo>
                    <a:pt x="-376" y="15343"/>
                    <a:pt x="-527" y="18401"/>
                    <a:pt x="1248" y="20249"/>
                  </a:cubicBezTo>
                  <a:cubicBezTo>
                    <a:pt x="2128" y="21145"/>
                    <a:pt x="3270" y="21600"/>
                    <a:pt x="4440" y="21600"/>
                  </a:cubicBezTo>
                  <a:cubicBezTo>
                    <a:pt x="5664" y="21600"/>
                    <a:pt x="6916" y="21102"/>
                    <a:pt x="7879" y="20107"/>
                  </a:cubicBezTo>
                  <a:lnTo>
                    <a:pt x="19106" y="8219"/>
                  </a:lnTo>
                  <a:cubicBezTo>
                    <a:pt x="20977" y="6214"/>
                    <a:pt x="21073" y="3171"/>
                    <a:pt x="19339" y="1322"/>
                  </a:cubicBezTo>
                  <a:cubicBezTo>
                    <a:pt x="18487" y="427"/>
                    <a:pt x="17358" y="0"/>
                    <a:pt x="162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1341;p36"/>
            <p:cNvSpPr/>
            <p:nvPr/>
          </p:nvSpPr>
          <p:spPr>
            <a:xfrm>
              <a:off x="2395728" y="1861289"/>
              <a:ext cx="175808" cy="8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6827" y="0"/>
                  </a:moveTo>
                  <a:cubicBezTo>
                    <a:pt x="16427" y="0"/>
                    <a:pt x="16015" y="105"/>
                    <a:pt x="15614" y="338"/>
                  </a:cubicBezTo>
                  <a:lnTo>
                    <a:pt x="2927" y="7952"/>
                  </a:lnTo>
                  <a:cubicBezTo>
                    <a:pt x="776" y="9112"/>
                    <a:pt x="-437" y="13078"/>
                    <a:pt x="146" y="16748"/>
                  </a:cubicBezTo>
                  <a:cubicBezTo>
                    <a:pt x="661" y="19723"/>
                    <a:pt x="2206" y="21600"/>
                    <a:pt x="3899" y="21600"/>
                  </a:cubicBezTo>
                  <a:cubicBezTo>
                    <a:pt x="4299" y="21600"/>
                    <a:pt x="4700" y="21495"/>
                    <a:pt x="5112" y="21284"/>
                  </a:cubicBezTo>
                  <a:lnTo>
                    <a:pt x="17799" y="13669"/>
                  </a:lnTo>
                  <a:cubicBezTo>
                    <a:pt x="19950" y="12509"/>
                    <a:pt x="21163" y="8543"/>
                    <a:pt x="20568" y="4873"/>
                  </a:cubicBezTo>
                  <a:cubicBezTo>
                    <a:pt x="20065" y="1898"/>
                    <a:pt x="18509" y="0"/>
                    <a:pt x="16827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1342;p36"/>
            <p:cNvSpPr/>
            <p:nvPr/>
          </p:nvSpPr>
          <p:spPr>
            <a:xfrm>
              <a:off x="2230079" y="1781415"/>
              <a:ext cx="141520" cy="1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5412" y="0"/>
                  </a:moveTo>
                  <a:cubicBezTo>
                    <a:pt x="4233" y="0"/>
                    <a:pt x="3054" y="357"/>
                    <a:pt x="2069" y="1111"/>
                  </a:cubicBezTo>
                  <a:cubicBezTo>
                    <a:pt x="-303" y="2870"/>
                    <a:pt x="-678" y="6085"/>
                    <a:pt x="1167" y="8293"/>
                  </a:cubicBezTo>
                  <a:lnTo>
                    <a:pt x="10587" y="19629"/>
                  </a:lnTo>
                  <a:cubicBezTo>
                    <a:pt x="11655" y="20925"/>
                    <a:pt x="13236" y="21600"/>
                    <a:pt x="14832" y="21600"/>
                  </a:cubicBezTo>
                  <a:cubicBezTo>
                    <a:pt x="16011" y="21600"/>
                    <a:pt x="17190" y="21230"/>
                    <a:pt x="18175" y="20476"/>
                  </a:cubicBezTo>
                  <a:cubicBezTo>
                    <a:pt x="20492" y="18730"/>
                    <a:pt x="20922" y="15476"/>
                    <a:pt x="19063" y="13254"/>
                  </a:cubicBezTo>
                  <a:lnTo>
                    <a:pt x="9602" y="1931"/>
                  </a:lnTo>
                  <a:cubicBezTo>
                    <a:pt x="8534" y="661"/>
                    <a:pt x="6980" y="0"/>
                    <a:pt x="541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1343;p36"/>
            <p:cNvSpPr/>
            <p:nvPr/>
          </p:nvSpPr>
          <p:spPr>
            <a:xfrm>
              <a:off x="2274624" y="1807982"/>
              <a:ext cx="223136" cy="1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069" y="0"/>
                  </a:moveTo>
                  <a:cubicBezTo>
                    <a:pt x="7792" y="0"/>
                    <a:pt x="6542" y="589"/>
                    <a:pt x="5565" y="1699"/>
                  </a:cubicBezTo>
                  <a:lnTo>
                    <a:pt x="1693" y="6141"/>
                  </a:lnTo>
                  <a:cubicBezTo>
                    <a:pt x="1120" y="6819"/>
                    <a:pt x="636" y="7652"/>
                    <a:pt x="363" y="8562"/>
                  </a:cubicBezTo>
                  <a:cubicBezTo>
                    <a:pt x="-684" y="11938"/>
                    <a:pt x="610" y="15770"/>
                    <a:pt x="3286" y="17091"/>
                  </a:cubicBezTo>
                  <a:lnTo>
                    <a:pt x="11401" y="21156"/>
                  </a:lnTo>
                  <a:cubicBezTo>
                    <a:pt x="12017" y="21456"/>
                    <a:pt x="12660" y="21600"/>
                    <a:pt x="13294" y="21600"/>
                  </a:cubicBezTo>
                  <a:cubicBezTo>
                    <a:pt x="15371" y="21600"/>
                    <a:pt x="17342" y="20023"/>
                    <a:pt x="18152" y="17424"/>
                  </a:cubicBezTo>
                  <a:lnTo>
                    <a:pt x="19869" y="11938"/>
                  </a:lnTo>
                  <a:cubicBezTo>
                    <a:pt x="20916" y="8562"/>
                    <a:pt x="19622" y="4775"/>
                    <a:pt x="16946" y="3443"/>
                  </a:cubicBezTo>
                  <a:lnTo>
                    <a:pt x="10970" y="455"/>
                  </a:lnTo>
                  <a:cubicBezTo>
                    <a:pt x="10354" y="144"/>
                    <a:pt x="9702" y="0"/>
                    <a:pt x="906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1344;p36"/>
            <p:cNvSpPr/>
            <p:nvPr/>
          </p:nvSpPr>
          <p:spPr>
            <a:xfrm>
              <a:off x="663281" y="1640004"/>
              <a:ext cx="1618063" cy="129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230" y="0"/>
                  </a:moveTo>
                  <a:cubicBezTo>
                    <a:pt x="4538" y="0"/>
                    <a:pt x="369" y="9167"/>
                    <a:pt x="3614" y="12417"/>
                  </a:cubicBezTo>
                  <a:lnTo>
                    <a:pt x="3555" y="12383"/>
                  </a:lnTo>
                  <a:cubicBezTo>
                    <a:pt x="3555" y="12383"/>
                    <a:pt x="2768" y="11846"/>
                    <a:pt x="1926" y="11846"/>
                  </a:cubicBezTo>
                  <a:cubicBezTo>
                    <a:pt x="1220" y="11846"/>
                    <a:pt x="474" y="12223"/>
                    <a:pt x="122" y="13613"/>
                  </a:cubicBezTo>
                  <a:cubicBezTo>
                    <a:pt x="-420" y="15744"/>
                    <a:pt x="907" y="16526"/>
                    <a:pt x="2791" y="16556"/>
                  </a:cubicBezTo>
                  <a:cubicBezTo>
                    <a:pt x="3456" y="16566"/>
                    <a:pt x="4592" y="16873"/>
                    <a:pt x="5160" y="17034"/>
                  </a:cubicBezTo>
                  <a:cubicBezTo>
                    <a:pt x="6920" y="17514"/>
                    <a:pt x="8541" y="17598"/>
                    <a:pt x="9499" y="19192"/>
                  </a:cubicBezTo>
                  <a:lnTo>
                    <a:pt x="9759" y="20379"/>
                  </a:lnTo>
                  <a:lnTo>
                    <a:pt x="11808" y="21600"/>
                  </a:lnTo>
                  <a:lnTo>
                    <a:pt x="13067" y="19922"/>
                  </a:lnTo>
                  <a:cubicBezTo>
                    <a:pt x="13067" y="19922"/>
                    <a:pt x="12448" y="19081"/>
                    <a:pt x="13533" y="18740"/>
                  </a:cubicBezTo>
                  <a:cubicBezTo>
                    <a:pt x="14827" y="18336"/>
                    <a:pt x="21180" y="15033"/>
                    <a:pt x="20834" y="12091"/>
                  </a:cubicBezTo>
                  <a:cubicBezTo>
                    <a:pt x="20493" y="9183"/>
                    <a:pt x="19144" y="10481"/>
                    <a:pt x="19494" y="7942"/>
                  </a:cubicBezTo>
                  <a:cubicBezTo>
                    <a:pt x="19844" y="5403"/>
                    <a:pt x="19446" y="1017"/>
                    <a:pt x="12201" y="63"/>
                  </a:cubicBezTo>
                  <a:cubicBezTo>
                    <a:pt x="11872" y="20"/>
                    <a:pt x="11549" y="0"/>
                    <a:pt x="112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1345;p36"/>
            <p:cNvSpPr/>
            <p:nvPr/>
          </p:nvSpPr>
          <p:spPr>
            <a:xfrm>
              <a:off x="1378323" y="2781821"/>
              <a:ext cx="299198" cy="18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cubicBezTo>
                    <a:pt x="7" y="0"/>
                    <a:pt x="7" y="0"/>
                    <a:pt x="0" y="0"/>
                  </a:cubicBezTo>
                  <a:lnTo>
                    <a:pt x="743" y="12827"/>
                  </a:lnTo>
                  <a:lnTo>
                    <a:pt x="14234" y="21600"/>
                  </a:lnTo>
                  <a:lnTo>
                    <a:pt x="21600" y="6746"/>
                  </a:lnTo>
                  <a:cubicBezTo>
                    <a:pt x="21600" y="6756"/>
                    <a:pt x="14998" y="16604"/>
                    <a:pt x="14234" y="17126"/>
                  </a:cubicBezTo>
                  <a:cubicBezTo>
                    <a:pt x="14213" y="17137"/>
                    <a:pt x="14185" y="17147"/>
                    <a:pt x="14150" y="17147"/>
                  </a:cubicBezTo>
                  <a:cubicBezTo>
                    <a:pt x="12987" y="17147"/>
                    <a:pt x="5193" y="8886"/>
                    <a:pt x="5193" y="8886"/>
                  </a:cubicBezTo>
                  <a:cubicBezTo>
                    <a:pt x="5193" y="8886"/>
                    <a:pt x="834" y="0"/>
                    <a:pt x="14" y="0"/>
                  </a:cubicBezTo>
                  <a:close/>
                </a:path>
              </a:pathLst>
            </a:custGeom>
            <a:solidFill>
              <a:srgbClr val="EA9A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1346;p36"/>
            <p:cNvSpPr/>
            <p:nvPr/>
          </p:nvSpPr>
          <p:spPr>
            <a:xfrm>
              <a:off x="1538696" y="1702311"/>
              <a:ext cx="520634" cy="25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" y="0"/>
                  </a:moveTo>
                  <a:cubicBezTo>
                    <a:pt x="93" y="0"/>
                    <a:pt x="40" y="0"/>
                    <a:pt x="0" y="30"/>
                  </a:cubicBezTo>
                  <a:cubicBezTo>
                    <a:pt x="302" y="1745"/>
                    <a:pt x="1373" y="5832"/>
                    <a:pt x="5018" y="7392"/>
                  </a:cubicBezTo>
                  <a:cubicBezTo>
                    <a:pt x="9131" y="9137"/>
                    <a:pt x="17556" y="14984"/>
                    <a:pt x="21229" y="21600"/>
                  </a:cubicBezTo>
                  <a:cubicBezTo>
                    <a:pt x="21350" y="21578"/>
                    <a:pt x="21475" y="21526"/>
                    <a:pt x="21600" y="21497"/>
                  </a:cubicBezTo>
                  <a:cubicBezTo>
                    <a:pt x="20194" y="17616"/>
                    <a:pt x="18479" y="14260"/>
                    <a:pt x="16445" y="12515"/>
                  </a:cubicBezTo>
                  <a:cubicBezTo>
                    <a:pt x="10323" y="7318"/>
                    <a:pt x="3065" y="2572"/>
                    <a:pt x="387" y="103"/>
                  </a:cubicBezTo>
                  <a:cubicBezTo>
                    <a:pt x="302" y="30"/>
                    <a:pt x="222" y="0"/>
                    <a:pt x="149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1347;p36"/>
            <p:cNvSpPr/>
            <p:nvPr/>
          </p:nvSpPr>
          <p:spPr>
            <a:xfrm>
              <a:off x="779833" y="2432154"/>
              <a:ext cx="185519" cy="9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6" y="0"/>
                  </a:moveTo>
                  <a:cubicBezTo>
                    <a:pt x="8952" y="0"/>
                    <a:pt x="8308" y="98"/>
                    <a:pt x="7675" y="293"/>
                  </a:cubicBezTo>
                  <a:cubicBezTo>
                    <a:pt x="6330" y="880"/>
                    <a:pt x="5098" y="1957"/>
                    <a:pt x="4013" y="3365"/>
                  </a:cubicBezTo>
                  <a:cubicBezTo>
                    <a:pt x="2961" y="4833"/>
                    <a:pt x="2125" y="6574"/>
                    <a:pt x="1469" y="8491"/>
                  </a:cubicBezTo>
                  <a:cubicBezTo>
                    <a:pt x="803" y="10370"/>
                    <a:pt x="271" y="12365"/>
                    <a:pt x="0" y="14498"/>
                  </a:cubicBezTo>
                  <a:lnTo>
                    <a:pt x="147" y="14596"/>
                  </a:lnTo>
                  <a:cubicBezTo>
                    <a:pt x="1074" y="10702"/>
                    <a:pt x="2543" y="7102"/>
                    <a:pt x="4544" y="4696"/>
                  </a:cubicBezTo>
                  <a:cubicBezTo>
                    <a:pt x="5561" y="3502"/>
                    <a:pt x="6669" y="2700"/>
                    <a:pt x="7867" y="2289"/>
                  </a:cubicBezTo>
                  <a:cubicBezTo>
                    <a:pt x="8387" y="2211"/>
                    <a:pt x="8895" y="2133"/>
                    <a:pt x="9415" y="2133"/>
                  </a:cubicBezTo>
                  <a:cubicBezTo>
                    <a:pt x="10116" y="2133"/>
                    <a:pt x="10806" y="2250"/>
                    <a:pt x="11495" y="2563"/>
                  </a:cubicBezTo>
                  <a:cubicBezTo>
                    <a:pt x="13846" y="3502"/>
                    <a:pt x="16163" y="5361"/>
                    <a:pt x="17904" y="8296"/>
                  </a:cubicBezTo>
                  <a:cubicBezTo>
                    <a:pt x="18752" y="9783"/>
                    <a:pt x="19452" y="11583"/>
                    <a:pt x="19859" y="13520"/>
                  </a:cubicBezTo>
                  <a:cubicBezTo>
                    <a:pt x="20097" y="14439"/>
                    <a:pt x="20255" y="15515"/>
                    <a:pt x="20323" y="16513"/>
                  </a:cubicBezTo>
                  <a:cubicBezTo>
                    <a:pt x="20368" y="17061"/>
                    <a:pt x="20413" y="17589"/>
                    <a:pt x="20413" y="18117"/>
                  </a:cubicBezTo>
                  <a:cubicBezTo>
                    <a:pt x="20413" y="18450"/>
                    <a:pt x="20345" y="19037"/>
                    <a:pt x="20311" y="19330"/>
                  </a:cubicBezTo>
                  <a:cubicBezTo>
                    <a:pt x="19136" y="17080"/>
                    <a:pt x="17655" y="15280"/>
                    <a:pt x="16016" y="14243"/>
                  </a:cubicBezTo>
                  <a:cubicBezTo>
                    <a:pt x="15157" y="13696"/>
                    <a:pt x="14276" y="13520"/>
                    <a:pt x="13349" y="13520"/>
                  </a:cubicBezTo>
                  <a:cubicBezTo>
                    <a:pt x="12456" y="13520"/>
                    <a:pt x="11574" y="13970"/>
                    <a:pt x="10727" y="14439"/>
                  </a:cubicBezTo>
                  <a:lnTo>
                    <a:pt x="10794" y="14654"/>
                  </a:lnTo>
                  <a:cubicBezTo>
                    <a:pt x="11439" y="14498"/>
                    <a:pt x="12094" y="14302"/>
                    <a:pt x="12750" y="14302"/>
                  </a:cubicBezTo>
                  <a:cubicBezTo>
                    <a:pt x="12965" y="14302"/>
                    <a:pt x="13168" y="14322"/>
                    <a:pt x="13383" y="14380"/>
                  </a:cubicBezTo>
                  <a:cubicBezTo>
                    <a:pt x="14197" y="14498"/>
                    <a:pt x="14999" y="14909"/>
                    <a:pt x="15779" y="15515"/>
                  </a:cubicBezTo>
                  <a:cubicBezTo>
                    <a:pt x="16514" y="16043"/>
                    <a:pt x="17203" y="16846"/>
                    <a:pt x="17859" y="17707"/>
                  </a:cubicBezTo>
                  <a:cubicBezTo>
                    <a:pt x="18480" y="18587"/>
                    <a:pt x="19091" y="19722"/>
                    <a:pt x="19520" y="20720"/>
                  </a:cubicBezTo>
                  <a:lnTo>
                    <a:pt x="19859" y="21600"/>
                  </a:lnTo>
                  <a:lnTo>
                    <a:pt x="20560" y="21326"/>
                  </a:lnTo>
                  <a:cubicBezTo>
                    <a:pt x="20786" y="21248"/>
                    <a:pt x="21103" y="20857"/>
                    <a:pt x="21182" y="20661"/>
                  </a:cubicBezTo>
                  <a:cubicBezTo>
                    <a:pt x="21216" y="20524"/>
                    <a:pt x="21295" y="20387"/>
                    <a:pt x="21340" y="20270"/>
                  </a:cubicBezTo>
                  <a:cubicBezTo>
                    <a:pt x="21408" y="20054"/>
                    <a:pt x="21408" y="19996"/>
                    <a:pt x="21442" y="19800"/>
                  </a:cubicBezTo>
                  <a:cubicBezTo>
                    <a:pt x="21487" y="19585"/>
                    <a:pt x="21532" y="19311"/>
                    <a:pt x="21532" y="19193"/>
                  </a:cubicBezTo>
                  <a:cubicBezTo>
                    <a:pt x="21566" y="18783"/>
                    <a:pt x="21600" y="18450"/>
                    <a:pt x="21600" y="18117"/>
                  </a:cubicBezTo>
                  <a:cubicBezTo>
                    <a:pt x="21600" y="17452"/>
                    <a:pt x="21600" y="16846"/>
                    <a:pt x="21566" y="16259"/>
                  </a:cubicBezTo>
                  <a:cubicBezTo>
                    <a:pt x="21442" y="15046"/>
                    <a:pt x="21295" y="13852"/>
                    <a:pt x="21069" y="12717"/>
                  </a:cubicBezTo>
                  <a:cubicBezTo>
                    <a:pt x="20560" y="10428"/>
                    <a:pt x="19825" y="8374"/>
                    <a:pt x="18865" y="6633"/>
                  </a:cubicBezTo>
                  <a:cubicBezTo>
                    <a:pt x="17904" y="4891"/>
                    <a:pt x="16785" y="3502"/>
                    <a:pt x="15553" y="2563"/>
                  </a:cubicBezTo>
                  <a:cubicBezTo>
                    <a:pt x="14310" y="1546"/>
                    <a:pt x="13111" y="822"/>
                    <a:pt x="11766" y="411"/>
                  </a:cubicBezTo>
                  <a:cubicBezTo>
                    <a:pt x="11066" y="137"/>
                    <a:pt x="10331" y="0"/>
                    <a:pt x="95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1348;p36"/>
            <p:cNvSpPr/>
            <p:nvPr/>
          </p:nvSpPr>
          <p:spPr>
            <a:xfrm>
              <a:off x="1222764" y="2219869"/>
              <a:ext cx="185362" cy="13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46" y="0"/>
                  </a:moveTo>
                  <a:cubicBezTo>
                    <a:pt x="10048" y="0"/>
                    <a:pt x="8139" y="641"/>
                    <a:pt x="6535" y="1664"/>
                  </a:cubicBezTo>
                  <a:cubicBezTo>
                    <a:pt x="5789" y="2100"/>
                    <a:pt x="5179" y="2741"/>
                    <a:pt x="4524" y="3341"/>
                  </a:cubicBezTo>
                  <a:cubicBezTo>
                    <a:pt x="4219" y="3627"/>
                    <a:pt x="3902" y="4009"/>
                    <a:pt x="3643" y="4323"/>
                  </a:cubicBezTo>
                  <a:cubicBezTo>
                    <a:pt x="3338" y="4650"/>
                    <a:pt x="3021" y="5018"/>
                    <a:pt x="2784" y="5441"/>
                  </a:cubicBezTo>
                  <a:cubicBezTo>
                    <a:pt x="1745" y="6927"/>
                    <a:pt x="897" y="8700"/>
                    <a:pt x="513" y="10568"/>
                  </a:cubicBezTo>
                  <a:cubicBezTo>
                    <a:pt x="129" y="12477"/>
                    <a:pt x="-29" y="14386"/>
                    <a:pt x="5" y="16241"/>
                  </a:cubicBezTo>
                  <a:cubicBezTo>
                    <a:pt x="163" y="18055"/>
                    <a:pt x="434" y="19923"/>
                    <a:pt x="976" y="21600"/>
                  </a:cubicBezTo>
                  <a:lnTo>
                    <a:pt x="1089" y="21600"/>
                  </a:lnTo>
                  <a:cubicBezTo>
                    <a:pt x="592" y="18055"/>
                    <a:pt x="592" y="14386"/>
                    <a:pt x="1553" y="11032"/>
                  </a:cubicBezTo>
                  <a:cubicBezTo>
                    <a:pt x="2513" y="7636"/>
                    <a:pt x="4603" y="4786"/>
                    <a:pt x="7224" y="3164"/>
                  </a:cubicBezTo>
                  <a:cubicBezTo>
                    <a:pt x="8704" y="2114"/>
                    <a:pt x="10443" y="1527"/>
                    <a:pt x="12172" y="1527"/>
                  </a:cubicBezTo>
                  <a:cubicBezTo>
                    <a:pt x="13369" y="1527"/>
                    <a:pt x="14567" y="1814"/>
                    <a:pt x="15674" y="2414"/>
                  </a:cubicBezTo>
                  <a:cubicBezTo>
                    <a:pt x="18340" y="3859"/>
                    <a:pt x="20486" y="6736"/>
                    <a:pt x="21413" y="10091"/>
                  </a:cubicBezTo>
                  <a:lnTo>
                    <a:pt x="21571" y="10050"/>
                  </a:lnTo>
                  <a:cubicBezTo>
                    <a:pt x="21379" y="8195"/>
                    <a:pt x="20599" y="6518"/>
                    <a:pt x="19718" y="4936"/>
                  </a:cubicBezTo>
                  <a:cubicBezTo>
                    <a:pt x="18803" y="3450"/>
                    <a:pt x="17561" y="2141"/>
                    <a:pt x="16092" y="1214"/>
                  </a:cubicBezTo>
                  <a:cubicBezTo>
                    <a:pt x="14815" y="368"/>
                    <a:pt x="13381" y="0"/>
                    <a:pt x="11946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1349;p36"/>
            <p:cNvSpPr/>
            <p:nvPr/>
          </p:nvSpPr>
          <p:spPr>
            <a:xfrm>
              <a:off x="1977748" y="2130309"/>
              <a:ext cx="153703" cy="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11387" y="0"/>
                  </a:moveTo>
                  <a:cubicBezTo>
                    <a:pt x="10642" y="64"/>
                    <a:pt x="9910" y="233"/>
                    <a:pt x="9111" y="360"/>
                  </a:cubicBezTo>
                  <a:cubicBezTo>
                    <a:pt x="7647" y="868"/>
                    <a:pt x="6157" y="1524"/>
                    <a:pt x="4761" y="2751"/>
                  </a:cubicBezTo>
                  <a:cubicBezTo>
                    <a:pt x="3379" y="3893"/>
                    <a:pt x="2132" y="5628"/>
                    <a:pt x="1306" y="7807"/>
                  </a:cubicBezTo>
                  <a:cubicBezTo>
                    <a:pt x="465" y="9901"/>
                    <a:pt x="45" y="12355"/>
                    <a:pt x="5" y="14661"/>
                  </a:cubicBezTo>
                  <a:cubicBezTo>
                    <a:pt x="-36" y="16967"/>
                    <a:pt x="194" y="19358"/>
                    <a:pt x="560" y="21304"/>
                  </a:cubicBezTo>
                  <a:lnTo>
                    <a:pt x="601" y="21452"/>
                  </a:lnTo>
                  <a:cubicBezTo>
                    <a:pt x="601" y="21537"/>
                    <a:pt x="601" y="21537"/>
                    <a:pt x="642" y="21537"/>
                  </a:cubicBezTo>
                  <a:cubicBezTo>
                    <a:pt x="696" y="21537"/>
                    <a:pt x="696" y="21537"/>
                    <a:pt x="696" y="21452"/>
                  </a:cubicBezTo>
                  <a:cubicBezTo>
                    <a:pt x="750" y="19125"/>
                    <a:pt x="601" y="17052"/>
                    <a:pt x="885" y="14894"/>
                  </a:cubicBezTo>
                  <a:cubicBezTo>
                    <a:pt x="1116" y="12800"/>
                    <a:pt x="1577" y="10769"/>
                    <a:pt x="2417" y="9034"/>
                  </a:cubicBezTo>
                  <a:cubicBezTo>
                    <a:pt x="4029" y="5501"/>
                    <a:pt x="6753" y="3682"/>
                    <a:pt x="9436" y="2962"/>
                  </a:cubicBezTo>
                  <a:cubicBezTo>
                    <a:pt x="10290" y="2687"/>
                    <a:pt x="11171" y="2539"/>
                    <a:pt x="12038" y="2539"/>
                  </a:cubicBezTo>
                  <a:cubicBezTo>
                    <a:pt x="13935" y="2539"/>
                    <a:pt x="15805" y="3237"/>
                    <a:pt x="17350" y="4930"/>
                  </a:cubicBezTo>
                  <a:cubicBezTo>
                    <a:pt x="19626" y="7363"/>
                    <a:pt x="20859" y="11636"/>
                    <a:pt x="21279" y="15888"/>
                  </a:cubicBezTo>
                  <a:cubicBezTo>
                    <a:pt x="21279" y="15888"/>
                    <a:pt x="21279" y="15973"/>
                    <a:pt x="21334" y="15973"/>
                  </a:cubicBezTo>
                  <a:cubicBezTo>
                    <a:pt x="21374" y="15973"/>
                    <a:pt x="21415" y="15888"/>
                    <a:pt x="21415" y="15825"/>
                  </a:cubicBezTo>
                  <a:cubicBezTo>
                    <a:pt x="21564" y="13582"/>
                    <a:pt x="21279" y="11340"/>
                    <a:pt x="20778" y="9097"/>
                  </a:cubicBezTo>
                  <a:cubicBezTo>
                    <a:pt x="20222" y="6940"/>
                    <a:pt x="19342" y="4845"/>
                    <a:pt x="18081" y="3258"/>
                  </a:cubicBezTo>
                  <a:cubicBezTo>
                    <a:pt x="16889" y="1672"/>
                    <a:pt x="15317" y="593"/>
                    <a:pt x="13745" y="233"/>
                  </a:cubicBezTo>
                  <a:cubicBezTo>
                    <a:pt x="12959" y="-63"/>
                    <a:pt x="12173" y="64"/>
                    <a:pt x="11387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1350;p36"/>
            <p:cNvSpPr/>
            <p:nvPr/>
          </p:nvSpPr>
          <p:spPr>
            <a:xfrm>
              <a:off x="1763044" y="2192015"/>
              <a:ext cx="107339" cy="9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273" y="0"/>
                  </a:moveTo>
                  <a:lnTo>
                    <a:pt x="0" y="76"/>
                  </a:lnTo>
                  <a:cubicBezTo>
                    <a:pt x="58" y="1761"/>
                    <a:pt x="195" y="3426"/>
                    <a:pt x="915" y="5111"/>
                  </a:cubicBezTo>
                  <a:cubicBezTo>
                    <a:pt x="1266" y="5887"/>
                    <a:pt x="1870" y="6796"/>
                    <a:pt x="2999" y="7061"/>
                  </a:cubicBezTo>
                  <a:cubicBezTo>
                    <a:pt x="3155" y="7080"/>
                    <a:pt x="3311" y="7080"/>
                    <a:pt x="3467" y="7080"/>
                  </a:cubicBezTo>
                  <a:cubicBezTo>
                    <a:pt x="4324" y="7080"/>
                    <a:pt x="5045" y="6834"/>
                    <a:pt x="5785" y="6664"/>
                  </a:cubicBezTo>
                  <a:cubicBezTo>
                    <a:pt x="8511" y="5793"/>
                    <a:pt x="11297" y="4657"/>
                    <a:pt x="13887" y="4657"/>
                  </a:cubicBezTo>
                  <a:cubicBezTo>
                    <a:pt x="14394" y="4657"/>
                    <a:pt x="14880" y="4695"/>
                    <a:pt x="15367" y="4789"/>
                  </a:cubicBezTo>
                  <a:cubicBezTo>
                    <a:pt x="16750" y="5187"/>
                    <a:pt x="17958" y="6077"/>
                    <a:pt x="18484" y="7307"/>
                  </a:cubicBezTo>
                  <a:cubicBezTo>
                    <a:pt x="19010" y="8538"/>
                    <a:pt x="19087" y="10090"/>
                    <a:pt x="19010" y="11642"/>
                  </a:cubicBezTo>
                  <a:cubicBezTo>
                    <a:pt x="19010" y="13176"/>
                    <a:pt x="18737" y="14823"/>
                    <a:pt x="18562" y="16432"/>
                  </a:cubicBezTo>
                  <a:lnTo>
                    <a:pt x="18075" y="18931"/>
                  </a:lnTo>
                  <a:lnTo>
                    <a:pt x="17958" y="20161"/>
                  </a:lnTo>
                  <a:lnTo>
                    <a:pt x="17821" y="20824"/>
                  </a:lnTo>
                  <a:lnTo>
                    <a:pt x="17821" y="21146"/>
                  </a:lnTo>
                  <a:cubicBezTo>
                    <a:pt x="17821" y="21202"/>
                    <a:pt x="17880" y="21259"/>
                    <a:pt x="17880" y="21335"/>
                  </a:cubicBezTo>
                  <a:cubicBezTo>
                    <a:pt x="17880" y="21411"/>
                    <a:pt x="17958" y="21600"/>
                    <a:pt x="18153" y="21600"/>
                  </a:cubicBezTo>
                  <a:lnTo>
                    <a:pt x="18075" y="21335"/>
                  </a:lnTo>
                  <a:cubicBezTo>
                    <a:pt x="18094" y="21335"/>
                    <a:pt x="18114" y="21335"/>
                    <a:pt x="18114" y="21335"/>
                  </a:cubicBezTo>
                  <a:cubicBezTo>
                    <a:pt x="18230" y="21335"/>
                    <a:pt x="18230" y="21070"/>
                    <a:pt x="18347" y="20937"/>
                  </a:cubicBezTo>
                  <a:lnTo>
                    <a:pt x="18620" y="20370"/>
                  </a:lnTo>
                  <a:lnTo>
                    <a:pt x="19146" y="19196"/>
                  </a:lnTo>
                  <a:cubicBezTo>
                    <a:pt x="19535" y="18420"/>
                    <a:pt x="19886" y="17643"/>
                    <a:pt x="20159" y="16867"/>
                  </a:cubicBezTo>
                  <a:cubicBezTo>
                    <a:pt x="20801" y="15258"/>
                    <a:pt x="21269" y="13573"/>
                    <a:pt x="21483" y="11775"/>
                  </a:cubicBezTo>
                  <a:cubicBezTo>
                    <a:pt x="21600" y="10014"/>
                    <a:pt x="21600" y="8083"/>
                    <a:pt x="20607" y="6285"/>
                  </a:cubicBezTo>
                  <a:cubicBezTo>
                    <a:pt x="19613" y="4411"/>
                    <a:pt x="17685" y="3237"/>
                    <a:pt x="15679" y="2915"/>
                  </a:cubicBezTo>
                  <a:cubicBezTo>
                    <a:pt x="15309" y="2877"/>
                    <a:pt x="14939" y="2859"/>
                    <a:pt x="14588" y="2859"/>
                  </a:cubicBezTo>
                  <a:cubicBezTo>
                    <a:pt x="11102" y="2859"/>
                    <a:pt x="8219" y="4468"/>
                    <a:pt x="5395" y="5566"/>
                  </a:cubicBezTo>
                  <a:cubicBezTo>
                    <a:pt x="4597" y="5812"/>
                    <a:pt x="3798" y="6152"/>
                    <a:pt x="3116" y="6152"/>
                  </a:cubicBezTo>
                  <a:cubicBezTo>
                    <a:pt x="2513" y="6077"/>
                    <a:pt x="1928" y="5433"/>
                    <a:pt x="1597" y="4789"/>
                  </a:cubicBezTo>
                  <a:cubicBezTo>
                    <a:pt x="799" y="3370"/>
                    <a:pt x="467" y="1685"/>
                    <a:pt x="273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1351;p36"/>
            <p:cNvSpPr/>
            <p:nvPr/>
          </p:nvSpPr>
          <p:spPr>
            <a:xfrm>
              <a:off x="1647423" y="2422641"/>
              <a:ext cx="240853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8" y="0"/>
                  </a:moveTo>
                  <a:cubicBezTo>
                    <a:pt x="20686" y="2282"/>
                    <a:pt x="19815" y="4342"/>
                    <a:pt x="18927" y="5678"/>
                  </a:cubicBezTo>
                  <a:cubicBezTo>
                    <a:pt x="18065" y="7348"/>
                    <a:pt x="17169" y="8685"/>
                    <a:pt x="16281" y="9854"/>
                  </a:cubicBezTo>
                  <a:cubicBezTo>
                    <a:pt x="14496" y="11746"/>
                    <a:pt x="12711" y="13639"/>
                    <a:pt x="10935" y="14363"/>
                  </a:cubicBezTo>
                  <a:cubicBezTo>
                    <a:pt x="10099" y="14753"/>
                    <a:pt x="9263" y="14920"/>
                    <a:pt x="8419" y="14920"/>
                  </a:cubicBezTo>
                  <a:cubicBezTo>
                    <a:pt x="7452" y="14920"/>
                    <a:pt x="6486" y="14697"/>
                    <a:pt x="5528" y="14363"/>
                  </a:cubicBezTo>
                  <a:cubicBezTo>
                    <a:pt x="3709" y="13472"/>
                    <a:pt x="1898" y="12526"/>
                    <a:pt x="26" y="10800"/>
                  </a:cubicBezTo>
                  <a:lnTo>
                    <a:pt x="0" y="11579"/>
                  </a:lnTo>
                  <a:cubicBezTo>
                    <a:pt x="1750" y="15532"/>
                    <a:pt x="3561" y="18037"/>
                    <a:pt x="5407" y="19930"/>
                  </a:cubicBezTo>
                  <a:cubicBezTo>
                    <a:pt x="6712" y="20988"/>
                    <a:pt x="8010" y="21600"/>
                    <a:pt x="9316" y="21600"/>
                  </a:cubicBezTo>
                  <a:cubicBezTo>
                    <a:pt x="9881" y="21600"/>
                    <a:pt x="10456" y="21489"/>
                    <a:pt x="11022" y="21210"/>
                  </a:cubicBezTo>
                  <a:cubicBezTo>
                    <a:pt x="12868" y="20320"/>
                    <a:pt x="14705" y="18204"/>
                    <a:pt x="16524" y="14975"/>
                  </a:cubicBezTo>
                  <a:cubicBezTo>
                    <a:pt x="18309" y="11579"/>
                    <a:pt x="20094" y="7348"/>
                    <a:pt x="21600" y="334"/>
                  </a:cubicBezTo>
                  <a:lnTo>
                    <a:pt x="21548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1352;p36"/>
            <p:cNvSpPr/>
            <p:nvPr/>
          </p:nvSpPr>
          <p:spPr>
            <a:xfrm>
              <a:off x="1748482" y="2486489"/>
              <a:ext cx="44657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18" y="0"/>
                  </a:moveTo>
                  <a:cubicBezTo>
                    <a:pt x="18125" y="4786"/>
                    <a:pt x="14416" y="5303"/>
                    <a:pt x="10894" y="5303"/>
                  </a:cubicBezTo>
                  <a:cubicBezTo>
                    <a:pt x="10190" y="5303"/>
                    <a:pt x="9485" y="5432"/>
                    <a:pt x="8781" y="5432"/>
                  </a:cubicBezTo>
                  <a:cubicBezTo>
                    <a:pt x="5823" y="5432"/>
                    <a:pt x="3005" y="4786"/>
                    <a:pt x="0" y="4398"/>
                  </a:cubicBezTo>
                  <a:lnTo>
                    <a:pt x="0" y="6079"/>
                  </a:lnTo>
                  <a:cubicBezTo>
                    <a:pt x="3193" y="17720"/>
                    <a:pt x="7043" y="21212"/>
                    <a:pt x="11035" y="21600"/>
                  </a:cubicBezTo>
                  <a:cubicBezTo>
                    <a:pt x="12960" y="21212"/>
                    <a:pt x="15026" y="19789"/>
                    <a:pt x="17139" y="16685"/>
                  </a:cubicBezTo>
                  <a:cubicBezTo>
                    <a:pt x="19064" y="13581"/>
                    <a:pt x="20990" y="8795"/>
                    <a:pt x="21600" y="1293"/>
                  </a:cubicBezTo>
                  <a:lnTo>
                    <a:pt x="21318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1353;p36"/>
            <p:cNvSpPr/>
            <p:nvPr/>
          </p:nvSpPr>
          <p:spPr>
            <a:xfrm>
              <a:off x="528013" y="19968"/>
              <a:ext cx="1971873" cy="250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1" h="21600" fill="norm" stroke="1" extrusionOk="0">
                  <a:moveTo>
                    <a:pt x="17065" y="10103"/>
                  </a:moveTo>
                  <a:cubicBezTo>
                    <a:pt x="17065" y="10103"/>
                    <a:pt x="17062" y="10105"/>
                    <a:pt x="17056" y="10110"/>
                  </a:cubicBezTo>
                  <a:cubicBezTo>
                    <a:pt x="17062" y="10105"/>
                    <a:pt x="17065" y="10103"/>
                    <a:pt x="17065" y="10103"/>
                  </a:cubicBezTo>
                  <a:close/>
                  <a:moveTo>
                    <a:pt x="1383" y="21275"/>
                  </a:moveTo>
                  <a:cubicBezTo>
                    <a:pt x="1381" y="21285"/>
                    <a:pt x="1382" y="21291"/>
                    <a:pt x="1382" y="21291"/>
                  </a:cubicBezTo>
                  <a:cubicBezTo>
                    <a:pt x="1383" y="21291"/>
                    <a:pt x="1384" y="21286"/>
                    <a:pt x="1385" y="21277"/>
                  </a:cubicBezTo>
                  <a:cubicBezTo>
                    <a:pt x="1385" y="21277"/>
                    <a:pt x="1384" y="21276"/>
                    <a:pt x="1383" y="21275"/>
                  </a:cubicBezTo>
                  <a:close/>
                  <a:moveTo>
                    <a:pt x="13252" y="0"/>
                  </a:moveTo>
                  <a:cubicBezTo>
                    <a:pt x="13074" y="0"/>
                    <a:pt x="12892" y="4"/>
                    <a:pt x="12705" y="12"/>
                  </a:cubicBezTo>
                  <a:cubicBezTo>
                    <a:pt x="5292" y="327"/>
                    <a:pt x="743" y="4831"/>
                    <a:pt x="78" y="7781"/>
                  </a:cubicBezTo>
                  <a:cubicBezTo>
                    <a:pt x="-585" y="10735"/>
                    <a:pt x="3152" y="12961"/>
                    <a:pt x="3505" y="13151"/>
                  </a:cubicBezTo>
                  <a:cubicBezTo>
                    <a:pt x="3860" y="13340"/>
                    <a:pt x="3754" y="13388"/>
                    <a:pt x="1354" y="16395"/>
                  </a:cubicBezTo>
                  <a:cubicBezTo>
                    <a:pt x="-1005" y="19353"/>
                    <a:pt x="1307" y="21216"/>
                    <a:pt x="1383" y="21275"/>
                  </a:cubicBezTo>
                  <a:cubicBezTo>
                    <a:pt x="1389" y="21206"/>
                    <a:pt x="1454" y="20923"/>
                    <a:pt x="1807" y="20522"/>
                  </a:cubicBezTo>
                  <a:cubicBezTo>
                    <a:pt x="2041" y="20254"/>
                    <a:pt x="2449" y="20178"/>
                    <a:pt x="2835" y="20178"/>
                  </a:cubicBezTo>
                  <a:cubicBezTo>
                    <a:pt x="3189" y="20178"/>
                    <a:pt x="3524" y="20241"/>
                    <a:pt x="3691" y="20279"/>
                  </a:cubicBezTo>
                  <a:cubicBezTo>
                    <a:pt x="3773" y="20299"/>
                    <a:pt x="3850" y="20327"/>
                    <a:pt x="3916" y="20365"/>
                  </a:cubicBezTo>
                  <a:cubicBezTo>
                    <a:pt x="4434" y="20656"/>
                    <a:pt x="5482" y="21600"/>
                    <a:pt x="5526" y="21600"/>
                  </a:cubicBezTo>
                  <a:cubicBezTo>
                    <a:pt x="5530" y="21600"/>
                    <a:pt x="5525" y="21593"/>
                    <a:pt x="5511" y="21575"/>
                  </a:cubicBezTo>
                  <a:cubicBezTo>
                    <a:pt x="5332" y="21356"/>
                    <a:pt x="4863" y="20685"/>
                    <a:pt x="5129" y="20302"/>
                  </a:cubicBezTo>
                  <a:cubicBezTo>
                    <a:pt x="5336" y="19998"/>
                    <a:pt x="5750" y="18154"/>
                    <a:pt x="5923" y="17363"/>
                  </a:cubicBezTo>
                  <a:cubicBezTo>
                    <a:pt x="5969" y="17138"/>
                    <a:pt x="6156" y="16940"/>
                    <a:pt x="6422" y="16835"/>
                  </a:cubicBezTo>
                  <a:cubicBezTo>
                    <a:pt x="7102" y="16554"/>
                    <a:pt x="8455" y="15980"/>
                    <a:pt x="9223" y="15524"/>
                  </a:cubicBezTo>
                  <a:cubicBezTo>
                    <a:pt x="9873" y="15131"/>
                    <a:pt x="10023" y="14811"/>
                    <a:pt x="10041" y="14624"/>
                  </a:cubicBezTo>
                  <a:cubicBezTo>
                    <a:pt x="10046" y="14570"/>
                    <a:pt x="10104" y="14530"/>
                    <a:pt x="10169" y="14530"/>
                  </a:cubicBezTo>
                  <a:cubicBezTo>
                    <a:pt x="10188" y="14530"/>
                    <a:pt x="10207" y="14533"/>
                    <a:pt x="10227" y="14541"/>
                  </a:cubicBezTo>
                  <a:cubicBezTo>
                    <a:pt x="10874" y="14788"/>
                    <a:pt x="12628" y="15263"/>
                    <a:pt x="14108" y="15783"/>
                  </a:cubicBezTo>
                  <a:cubicBezTo>
                    <a:pt x="15808" y="16385"/>
                    <a:pt x="16583" y="18917"/>
                    <a:pt x="16583" y="18917"/>
                  </a:cubicBezTo>
                  <a:cubicBezTo>
                    <a:pt x="20212" y="15219"/>
                    <a:pt x="14628" y="12883"/>
                    <a:pt x="10454" y="12883"/>
                  </a:cubicBezTo>
                  <a:cubicBezTo>
                    <a:pt x="10262" y="12883"/>
                    <a:pt x="10073" y="12888"/>
                    <a:pt x="9887" y="12898"/>
                  </a:cubicBezTo>
                  <a:cubicBezTo>
                    <a:pt x="8264" y="12985"/>
                    <a:pt x="7183" y="13122"/>
                    <a:pt x="6325" y="13122"/>
                  </a:cubicBezTo>
                  <a:cubicBezTo>
                    <a:pt x="5200" y="13122"/>
                    <a:pt x="4463" y="12887"/>
                    <a:pt x="3401" y="11998"/>
                  </a:cubicBezTo>
                  <a:cubicBezTo>
                    <a:pt x="1535" y="10434"/>
                    <a:pt x="4192" y="4497"/>
                    <a:pt x="11189" y="4466"/>
                  </a:cubicBezTo>
                  <a:cubicBezTo>
                    <a:pt x="11214" y="4466"/>
                    <a:pt x="11237" y="4466"/>
                    <a:pt x="11260" y="4466"/>
                  </a:cubicBezTo>
                  <a:cubicBezTo>
                    <a:pt x="18152" y="4466"/>
                    <a:pt x="12999" y="9333"/>
                    <a:pt x="14240" y="10341"/>
                  </a:cubicBezTo>
                  <a:cubicBezTo>
                    <a:pt x="14599" y="10632"/>
                    <a:pt x="14985" y="10736"/>
                    <a:pt x="15354" y="10736"/>
                  </a:cubicBezTo>
                  <a:cubicBezTo>
                    <a:pt x="16209" y="10736"/>
                    <a:pt x="16966" y="10178"/>
                    <a:pt x="17056" y="10110"/>
                  </a:cubicBezTo>
                  <a:cubicBezTo>
                    <a:pt x="17015" y="10141"/>
                    <a:pt x="16830" y="10265"/>
                    <a:pt x="16549" y="10265"/>
                  </a:cubicBezTo>
                  <a:cubicBezTo>
                    <a:pt x="16369" y="10265"/>
                    <a:pt x="16149" y="10214"/>
                    <a:pt x="15901" y="10055"/>
                  </a:cubicBezTo>
                  <a:cubicBezTo>
                    <a:pt x="15217" y="9613"/>
                    <a:pt x="17397" y="8509"/>
                    <a:pt x="19018" y="7150"/>
                  </a:cubicBezTo>
                  <a:cubicBezTo>
                    <a:pt x="20595" y="5827"/>
                    <a:pt x="20142" y="0"/>
                    <a:pt x="1325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1354;p36"/>
            <p:cNvSpPr/>
            <p:nvPr/>
          </p:nvSpPr>
          <p:spPr>
            <a:xfrm>
              <a:off x="695560" y="273133"/>
              <a:ext cx="1385618" cy="118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4" h="21600" fill="norm" stroke="1" extrusionOk="0">
                  <a:moveTo>
                    <a:pt x="13696" y="0"/>
                  </a:moveTo>
                  <a:cubicBezTo>
                    <a:pt x="10630" y="0"/>
                    <a:pt x="6391" y="2715"/>
                    <a:pt x="3022" y="6959"/>
                  </a:cubicBezTo>
                  <a:cubicBezTo>
                    <a:pt x="-2951" y="14476"/>
                    <a:pt x="1774" y="21600"/>
                    <a:pt x="1774" y="21600"/>
                  </a:cubicBezTo>
                  <a:lnTo>
                    <a:pt x="3238" y="21056"/>
                  </a:lnTo>
                  <a:cubicBezTo>
                    <a:pt x="3238" y="21056"/>
                    <a:pt x="4185" y="14758"/>
                    <a:pt x="6802" y="10133"/>
                  </a:cubicBezTo>
                  <a:cubicBezTo>
                    <a:pt x="8219" y="7629"/>
                    <a:pt x="11378" y="5751"/>
                    <a:pt x="13672" y="5751"/>
                  </a:cubicBezTo>
                  <a:cubicBezTo>
                    <a:pt x="15612" y="5751"/>
                    <a:pt x="16931" y="7095"/>
                    <a:pt x="16054" y="10538"/>
                  </a:cubicBezTo>
                  <a:cubicBezTo>
                    <a:pt x="14405" y="17025"/>
                    <a:pt x="17725" y="18782"/>
                    <a:pt x="17980" y="18782"/>
                  </a:cubicBezTo>
                  <a:cubicBezTo>
                    <a:pt x="18020" y="18782"/>
                    <a:pt x="17982" y="18736"/>
                    <a:pt x="17836" y="18660"/>
                  </a:cubicBezTo>
                  <a:cubicBezTo>
                    <a:pt x="16763" y="18094"/>
                    <a:pt x="16639" y="17294"/>
                    <a:pt x="16648" y="15764"/>
                  </a:cubicBezTo>
                  <a:cubicBezTo>
                    <a:pt x="16660" y="14236"/>
                    <a:pt x="18649" y="10816"/>
                    <a:pt x="17651" y="3944"/>
                  </a:cubicBezTo>
                  <a:cubicBezTo>
                    <a:pt x="17251" y="1199"/>
                    <a:pt x="15732" y="0"/>
                    <a:pt x="13696" y="0"/>
                  </a:cubicBezTo>
                  <a:close/>
                </a:path>
              </a:pathLst>
            </a:custGeom>
            <a:solidFill>
              <a:srgbClr val="4F42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1355;p36"/>
            <p:cNvSpPr/>
            <p:nvPr/>
          </p:nvSpPr>
          <p:spPr>
            <a:xfrm>
              <a:off x="857667" y="1427034"/>
              <a:ext cx="114930" cy="13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21600" fill="norm" stroke="1" extrusionOk="0">
                  <a:moveTo>
                    <a:pt x="14227" y="0"/>
                  </a:moveTo>
                  <a:cubicBezTo>
                    <a:pt x="10324" y="0"/>
                    <a:pt x="4188" y="10077"/>
                    <a:pt x="351" y="17238"/>
                  </a:cubicBezTo>
                  <a:cubicBezTo>
                    <a:pt x="-873" y="19412"/>
                    <a:pt x="1294" y="21600"/>
                    <a:pt x="3907" y="21600"/>
                  </a:cubicBezTo>
                  <a:cubicBezTo>
                    <a:pt x="4486" y="21600"/>
                    <a:pt x="5065" y="21494"/>
                    <a:pt x="5643" y="21269"/>
                  </a:cubicBezTo>
                  <a:cubicBezTo>
                    <a:pt x="11002" y="19187"/>
                    <a:pt x="17055" y="16110"/>
                    <a:pt x="18180" y="12716"/>
                  </a:cubicBezTo>
                  <a:cubicBezTo>
                    <a:pt x="20214" y="6418"/>
                    <a:pt x="20727" y="1909"/>
                    <a:pt x="14856" y="93"/>
                  </a:cubicBezTo>
                  <a:cubicBezTo>
                    <a:pt x="14657" y="27"/>
                    <a:pt x="14442" y="0"/>
                    <a:pt x="14227" y="0"/>
                  </a:cubicBezTo>
                  <a:close/>
                </a:path>
              </a:pathLst>
            </a:cu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1356;p36"/>
            <p:cNvSpPr/>
            <p:nvPr/>
          </p:nvSpPr>
          <p:spPr>
            <a:xfrm>
              <a:off x="777090" y="1432604"/>
              <a:ext cx="151177" cy="10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20970" y="0"/>
                    <a:pt x="878" y="6658"/>
                    <a:pt x="57" y="9516"/>
                  </a:cubicBezTo>
                  <a:cubicBezTo>
                    <a:pt x="-630" y="11895"/>
                    <a:pt x="5012" y="21600"/>
                    <a:pt x="9281" y="21600"/>
                  </a:cubicBezTo>
                  <a:cubicBezTo>
                    <a:pt x="10237" y="21600"/>
                    <a:pt x="11126" y="21104"/>
                    <a:pt x="11867" y="19923"/>
                  </a:cubicBezTo>
                  <a:cubicBezTo>
                    <a:pt x="15826" y="13487"/>
                    <a:pt x="20970" y="0"/>
                    <a:pt x="209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1357;p36"/>
            <p:cNvSpPr/>
            <p:nvPr/>
          </p:nvSpPr>
          <p:spPr>
            <a:xfrm>
              <a:off x="676811" y="3196450"/>
              <a:ext cx="794614" cy="10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745" y="0"/>
                  </a:moveTo>
                  <a:cubicBezTo>
                    <a:pt x="9740" y="0"/>
                    <a:pt x="9735" y="0"/>
                    <a:pt x="9730" y="0"/>
                  </a:cubicBezTo>
                  <a:cubicBezTo>
                    <a:pt x="4159" y="11"/>
                    <a:pt x="-1479" y="2931"/>
                    <a:pt x="352" y="9545"/>
                  </a:cubicBezTo>
                  <a:cubicBezTo>
                    <a:pt x="2035" y="15629"/>
                    <a:pt x="13532" y="18987"/>
                    <a:pt x="15368" y="19483"/>
                  </a:cubicBezTo>
                  <a:cubicBezTo>
                    <a:pt x="15511" y="19528"/>
                    <a:pt x="15604" y="19629"/>
                    <a:pt x="15594" y="19746"/>
                  </a:cubicBezTo>
                  <a:lnTo>
                    <a:pt x="15434" y="21319"/>
                  </a:lnTo>
                  <a:cubicBezTo>
                    <a:pt x="15417" y="21484"/>
                    <a:pt x="15601" y="21600"/>
                    <a:pt x="15793" y="21600"/>
                  </a:cubicBezTo>
                  <a:cubicBezTo>
                    <a:pt x="15877" y="21600"/>
                    <a:pt x="15960" y="21579"/>
                    <a:pt x="16029" y="21531"/>
                  </a:cubicBezTo>
                  <a:lnTo>
                    <a:pt x="19873" y="18987"/>
                  </a:lnTo>
                  <a:cubicBezTo>
                    <a:pt x="20015" y="18889"/>
                    <a:pt x="20025" y="18718"/>
                    <a:pt x="19890" y="18617"/>
                  </a:cubicBezTo>
                  <a:cubicBezTo>
                    <a:pt x="19091" y="18009"/>
                    <a:pt x="16602" y="16016"/>
                    <a:pt x="15282" y="13862"/>
                  </a:cubicBezTo>
                  <a:cubicBezTo>
                    <a:pt x="13756" y="11347"/>
                    <a:pt x="13822" y="8609"/>
                    <a:pt x="20050" y="7590"/>
                  </a:cubicBezTo>
                  <a:cubicBezTo>
                    <a:pt x="20094" y="7658"/>
                    <a:pt x="20114" y="7690"/>
                    <a:pt x="20116" y="7690"/>
                  </a:cubicBezTo>
                  <a:cubicBezTo>
                    <a:pt x="20121" y="7690"/>
                    <a:pt x="18860" y="5769"/>
                    <a:pt x="16929" y="3842"/>
                  </a:cubicBezTo>
                  <a:cubicBezTo>
                    <a:pt x="15002" y="1921"/>
                    <a:pt x="12399" y="0"/>
                    <a:pt x="9745" y="0"/>
                  </a:cubicBezTo>
                  <a:close/>
                </a:path>
              </a:pathLst>
            </a:custGeom>
            <a:solidFill>
              <a:srgbClr val="307A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1358;p36"/>
            <p:cNvSpPr/>
            <p:nvPr/>
          </p:nvSpPr>
          <p:spPr>
            <a:xfrm>
              <a:off x="915354" y="3875729"/>
              <a:ext cx="670296" cy="44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0" h="21600" fill="norm" stroke="1" extrusionOk="0">
                  <a:moveTo>
                    <a:pt x="10931" y="0"/>
                  </a:moveTo>
                  <a:lnTo>
                    <a:pt x="0" y="6323"/>
                  </a:lnTo>
                  <a:cubicBezTo>
                    <a:pt x="1911" y="18121"/>
                    <a:pt x="5468" y="21600"/>
                    <a:pt x="9009" y="21600"/>
                  </a:cubicBezTo>
                  <a:cubicBezTo>
                    <a:pt x="12580" y="21600"/>
                    <a:pt x="16132" y="18058"/>
                    <a:pt x="17964" y="15936"/>
                  </a:cubicBezTo>
                  <a:cubicBezTo>
                    <a:pt x="21600" y="11689"/>
                    <a:pt x="10931" y="0"/>
                    <a:pt x="10931" y="0"/>
                  </a:cubicBezTo>
                  <a:close/>
                </a:path>
              </a:pathLst>
            </a:custGeom>
            <a:solidFill>
              <a:srgbClr val="EA8B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1359;p36"/>
            <p:cNvSpPr/>
            <p:nvPr/>
          </p:nvSpPr>
          <p:spPr>
            <a:xfrm>
              <a:off x="1188345" y="2332911"/>
              <a:ext cx="337232" cy="21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26"/>
                  </a:cubicBezTo>
                  <a:cubicBezTo>
                    <a:pt x="164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33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1360;p36"/>
            <p:cNvSpPr/>
            <p:nvPr/>
          </p:nvSpPr>
          <p:spPr>
            <a:xfrm>
              <a:off x="1932506" y="2240609"/>
              <a:ext cx="332789" cy="2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5" h="21600" fill="norm" stroke="1" extrusionOk="0">
                  <a:moveTo>
                    <a:pt x="11441" y="0"/>
                  </a:moveTo>
                  <a:cubicBezTo>
                    <a:pt x="10378" y="0"/>
                    <a:pt x="9274" y="190"/>
                    <a:pt x="8165" y="594"/>
                  </a:cubicBezTo>
                  <a:cubicBezTo>
                    <a:pt x="2745" y="2510"/>
                    <a:pt x="-840" y="8653"/>
                    <a:pt x="171" y="14293"/>
                  </a:cubicBezTo>
                  <a:cubicBezTo>
                    <a:pt x="961" y="18776"/>
                    <a:pt x="4412" y="21600"/>
                    <a:pt x="8508" y="21600"/>
                  </a:cubicBezTo>
                  <a:cubicBezTo>
                    <a:pt x="9559" y="21600"/>
                    <a:pt x="10651" y="21418"/>
                    <a:pt x="11749" y="21022"/>
                  </a:cubicBezTo>
                  <a:cubicBezTo>
                    <a:pt x="17170" y="19082"/>
                    <a:pt x="20760" y="12972"/>
                    <a:pt x="19743" y="7299"/>
                  </a:cubicBezTo>
                  <a:cubicBezTo>
                    <a:pt x="18959" y="2824"/>
                    <a:pt x="15520" y="0"/>
                    <a:pt x="11441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1361;p36"/>
            <p:cNvSpPr/>
            <p:nvPr/>
          </p:nvSpPr>
          <p:spPr>
            <a:xfrm>
              <a:off x="2183199" y="2097571"/>
              <a:ext cx="153095" cy="227028"/>
            </a:xfrm>
            <a:prstGeom prst="rect">
              <a:avLst/>
            </a:pr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1362;p36"/>
            <p:cNvSpPr/>
            <p:nvPr/>
          </p:nvSpPr>
          <p:spPr>
            <a:xfrm>
              <a:off x="2166987" y="2182159"/>
              <a:ext cx="19321" cy="1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62" y="2592"/>
                    <a:pt x="2125" y="5184"/>
                    <a:pt x="4603" y="7488"/>
                  </a:cubicBezTo>
                  <a:cubicBezTo>
                    <a:pt x="8144" y="11424"/>
                    <a:pt x="11685" y="14976"/>
                    <a:pt x="16643" y="18240"/>
                  </a:cubicBezTo>
                  <a:cubicBezTo>
                    <a:pt x="18059" y="19584"/>
                    <a:pt x="19121" y="20544"/>
                    <a:pt x="21600" y="21600"/>
                  </a:cubicBezTo>
                  <a:cubicBezTo>
                    <a:pt x="15580" y="16032"/>
                    <a:pt x="8144" y="8736"/>
                    <a:pt x="0" y="0"/>
                  </a:cubicBezTo>
                  <a:close/>
                </a:path>
              </a:pathLst>
            </a:custGeom>
            <a:solidFill>
              <a:srgbClr val="5E676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1363;p36"/>
            <p:cNvSpPr/>
            <p:nvPr/>
          </p:nvSpPr>
          <p:spPr>
            <a:xfrm>
              <a:off x="1877015" y="2019153"/>
              <a:ext cx="394045" cy="31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4" y="7678"/>
                  </a:moveTo>
                  <a:cubicBezTo>
                    <a:pt x="10302" y="7695"/>
                    <a:pt x="10611" y="7660"/>
                    <a:pt x="10920" y="7743"/>
                  </a:cubicBezTo>
                  <a:cubicBezTo>
                    <a:pt x="11537" y="7843"/>
                    <a:pt x="12154" y="8145"/>
                    <a:pt x="12623" y="8589"/>
                  </a:cubicBezTo>
                  <a:cubicBezTo>
                    <a:pt x="13118" y="9033"/>
                    <a:pt x="13463" y="9619"/>
                    <a:pt x="13682" y="10223"/>
                  </a:cubicBezTo>
                  <a:cubicBezTo>
                    <a:pt x="13878" y="10850"/>
                    <a:pt x="13990" y="11478"/>
                    <a:pt x="13932" y="12105"/>
                  </a:cubicBezTo>
                  <a:cubicBezTo>
                    <a:pt x="13932" y="12123"/>
                    <a:pt x="13916" y="12147"/>
                    <a:pt x="13900" y="12147"/>
                  </a:cubicBezTo>
                  <a:cubicBezTo>
                    <a:pt x="13878" y="12147"/>
                    <a:pt x="13878" y="12123"/>
                    <a:pt x="13878" y="12123"/>
                  </a:cubicBezTo>
                  <a:cubicBezTo>
                    <a:pt x="13714" y="10933"/>
                    <a:pt x="13229" y="9737"/>
                    <a:pt x="12335" y="9057"/>
                  </a:cubicBezTo>
                  <a:cubicBezTo>
                    <a:pt x="11718" y="8589"/>
                    <a:pt x="10973" y="8388"/>
                    <a:pt x="10244" y="8388"/>
                  </a:cubicBezTo>
                  <a:cubicBezTo>
                    <a:pt x="9898" y="8388"/>
                    <a:pt x="9557" y="8423"/>
                    <a:pt x="9227" y="8506"/>
                  </a:cubicBezTo>
                  <a:cubicBezTo>
                    <a:pt x="8174" y="8707"/>
                    <a:pt x="7104" y="9217"/>
                    <a:pt x="6471" y="10205"/>
                  </a:cubicBezTo>
                  <a:cubicBezTo>
                    <a:pt x="6141" y="10690"/>
                    <a:pt x="5960" y="11259"/>
                    <a:pt x="5870" y="11845"/>
                  </a:cubicBezTo>
                  <a:cubicBezTo>
                    <a:pt x="5758" y="12449"/>
                    <a:pt x="5816" y="13029"/>
                    <a:pt x="5795" y="13680"/>
                  </a:cubicBezTo>
                  <a:cubicBezTo>
                    <a:pt x="5795" y="13703"/>
                    <a:pt x="5795" y="13703"/>
                    <a:pt x="5774" y="13703"/>
                  </a:cubicBezTo>
                  <a:cubicBezTo>
                    <a:pt x="5758" y="13703"/>
                    <a:pt x="5758" y="13703"/>
                    <a:pt x="5758" y="13680"/>
                  </a:cubicBezTo>
                  <a:lnTo>
                    <a:pt x="5742" y="13638"/>
                  </a:lnTo>
                  <a:cubicBezTo>
                    <a:pt x="5598" y="13094"/>
                    <a:pt x="5508" y="12425"/>
                    <a:pt x="5524" y="11780"/>
                  </a:cubicBezTo>
                  <a:cubicBezTo>
                    <a:pt x="5540" y="11134"/>
                    <a:pt x="5705" y="10448"/>
                    <a:pt x="6035" y="9862"/>
                  </a:cubicBezTo>
                  <a:cubicBezTo>
                    <a:pt x="6359" y="9252"/>
                    <a:pt x="6849" y="8767"/>
                    <a:pt x="7392" y="8447"/>
                  </a:cubicBezTo>
                  <a:cubicBezTo>
                    <a:pt x="7940" y="8104"/>
                    <a:pt x="8525" y="7920"/>
                    <a:pt x="9100" y="7778"/>
                  </a:cubicBezTo>
                  <a:cubicBezTo>
                    <a:pt x="9414" y="7743"/>
                    <a:pt x="9701" y="7695"/>
                    <a:pt x="9994" y="7678"/>
                  </a:cubicBezTo>
                  <a:close/>
                  <a:moveTo>
                    <a:pt x="12282" y="0"/>
                  </a:moveTo>
                  <a:cubicBezTo>
                    <a:pt x="9318" y="710"/>
                    <a:pt x="6157" y="1734"/>
                    <a:pt x="4545" y="2143"/>
                  </a:cubicBezTo>
                  <a:cubicBezTo>
                    <a:pt x="1490" y="2912"/>
                    <a:pt x="1490" y="4179"/>
                    <a:pt x="1400" y="7074"/>
                  </a:cubicBezTo>
                  <a:cubicBezTo>
                    <a:pt x="1330" y="9619"/>
                    <a:pt x="926" y="10264"/>
                    <a:pt x="0" y="10466"/>
                  </a:cubicBezTo>
                  <a:lnTo>
                    <a:pt x="0" y="10548"/>
                  </a:lnTo>
                  <a:lnTo>
                    <a:pt x="37" y="10548"/>
                  </a:lnTo>
                  <a:cubicBezTo>
                    <a:pt x="106" y="12626"/>
                    <a:pt x="436" y="14728"/>
                    <a:pt x="1054" y="16669"/>
                  </a:cubicBezTo>
                  <a:cubicBezTo>
                    <a:pt x="1580" y="18486"/>
                    <a:pt x="2395" y="20227"/>
                    <a:pt x="3544" y="21600"/>
                  </a:cubicBezTo>
                  <a:cubicBezTo>
                    <a:pt x="4576" y="18954"/>
                    <a:pt x="7157" y="16651"/>
                    <a:pt x="10521" y="15722"/>
                  </a:cubicBezTo>
                  <a:cubicBezTo>
                    <a:pt x="11516" y="15438"/>
                    <a:pt x="12532" y="15296"/>
                    <a:pt x="13495" y="15296"/>
                  </a:cubicBezTo>
                  <a:cubicBezTo>
                    <a:pt x="16316" y="15296"/>
                    <a:pt x="18785" y="16426"/>
                    <a:pt x="20163" y="18368"/>
                  </a:cubicBezTo>
                  <a:cubicBezTo>
                    <a:pt x="20328" y="18510"/>
                    <a:pt x="20456" y="18711"/>
                    <a:pt x="20530" y="18936"/>
                  </a:cubicBezTo>
                  <a:cubicBezTo>
                    <a:pt x="20802" y="19416"/>
                    <a:pt x="20999" y="19966"/>
                    <a:pt x="21126" y="20529"/>
                  </a:cubicBezTo>
                  <a:cubicBezTo>
                    <a:pt x="21201" y="20813"/>
                    <a:pt x="21233" y="21097"/>
                    <a:pt x="21275" y="21375"/>
                  </a:cubicBezTo>
                  <a:cubicBezTo>
                    <a:pt x="21382" y="21274"/>
                    <a:pt x="21494" y="21197"/>
                    <a:pt x="21600" y="21097"/>
                  </a:cubicBezTo>
                  <a:cubicBezTo>
                    <a:pt x="20328" y="15698"/>
                    <a:pt x="17928" y="15337"/>
                    <a:pt x="16784" y="13076"/>
                  </a:cubicBezTo>
                  <a:cubicBezTo>
                    <a:pt x="16768" y="13112"/>
                    <a:pt x="16747" y="13153"/>
                    <a:pt x="16715" y="13194"/>
                  </a:cubicBezTo>
                  <a:cubicBezTo>
                    <a:pt x="16715" y="13194"/>
                    <a:pt x="16640" y="12910"/>
                    <a:pt x="16513" y="12383"/>
                  </a:cubicBezTo>
                  <a:cubicBezTo>
                    <a:pt x="16438" y="12182"/>
                    <a:pt x="16385" y="11963"/>
                    <a:pt x="16332" y="11720"/>
                  </a:cubicBezTo>
                  <a:cubicBezTo>
                    <a:pt x="15677" y="9299"/>
                    <a:pt x="14224" y="4303"/>
                    <a:pt x="12282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1364;p36"/>
            <p:cNvSpPr/>
            <p:nvPr/>
          </p:nvSpPr>
          <p:spPr>
            <a:xfrm>
              <a:off x="2101071" y="2018896"/>
              <a:ext cx="73878" cy="16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" y="0"/>
                  </a:moveTo>
                  <a:cubicBezTo>
                    <a:pt x="397" y="0"/>
                    <a:pt x="170" y="0"/>
                    <a:pt x="0" y="33"/>
                  </a:cubicBezTo>
                  <a:cubicBezTo>
                    <a:pt x="10360" y="7952"/>
                    <a:pt x="18109" y="17145"/>
                    <a:pt x="21600" y="21600"/>
                  </a:cubicBezTo>
                  <a:cubicBezTo>
                    <a:pt x="21401" y="21339"/>
                    <a:pt x="21316" y="21044"/>
                    <a:pt x="21231" y="20750"/>
                  </a:cubicBezTo>
                  <a:cubicBezTo>
                    <a:pt x="17825" y="16252"/>
                    <a:pt x="11041" y="8104"/>
                    <a:pt x="568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1365;p36"/>
            <p:cNvSpPr/>
            <p:nvPr/>
          </p:nvSpPr>
          <p:spPr>
            <a:xfrm>
              <a:off x="2170433" y="2195785"/>
              <a:ext cx="19322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" y="788"/>
                    <a:pt x="1137" y="1419"/>
                    <a:pt x="2274" y="2050"/>
                  </a:cubicBezTo>
                  <a:cubicBezTo>
                    <a:pt x="1705" y="1419"/>
                    <a:pt x="568" y="788"/>
                    <a:pt x="0" y="0"/>
                  </a:cubicBezTo>
                  <a:close/>
                  <a:moveTo>
                    <a:pt x="2274" y="2050"/>
                  </a:moveTo>
                  <a:cubicBezTo>
                    <a:pt x="14211" y="14820"/>
                    <a:pt x="21600" y="21600"/>
                    <a:pt x="21600" y="21600"/>
                  </a:cubicBezTo>
                  <a:cubicBezTo>
                    <a:pt x="21600" y="21600"/>
                    <a:pt x="17621" y="15766"/>
                    <a:pt x="7958" y="5518"/>
                  </a:cubicBezTo>
                  <a:cubicBezTo>
                    <a:pt x="5116" y="4415"/>
                    <a:pt x="3411" y="3311"/>
                    <a:pt x="2274" y="205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1366;p36"/>
            <p:cNvSpPr/>
            <p:nvPr/>
          </p:nvSpPr>
          <p:spPr>
            <a:xfrm>
              <a:off x="1977748" y="2130309"/>
              <a:ext cx="153703" cy="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11387" y="0"/>
                  </a:moveTo>
                  <a:cubicBezTo>
                    <a:pt x="10642" y="64"/>
                    <a:pt x="9910" y="233"/>
                    <a:pt x="9111" y="360"/>
                  </a:cubicBezTo>
                  <a:cubicBezTo>
                    <a:pt x="7647" y="868"/>
                    <a:pt x="6157" y="1524"/>
                    <a:pt x="4761" y="2751"/>
                  </a:cubicBezTo>
                  <a:cubicBezTo>
                    <a:pt x="3379" y="3893"/>
                    <a:pt x="2132" y="5628"/>
                    <a:pt x="1306" y="7807"/>
                  </a:cubicBezTo>
                  <a:cubicBezTo>
                    <a:pt x="465" y="9901"/>
                    <a:pt x="45" y="12355"/>
                    <a:pt x="5" y="14661"/>
                  </a:cubicBezTo>
                  <a:cubicBezTo>
                    <a:pt x="-36" y="16967"/>
                    <a:pt x="194" y="19358"/>
                    <a:pt x="560" y="21304"/>
                  </a:cubicBezTo>
                  <a:lnTo>
                    <a:pt x="601" y="21452"/>
                  </a:lnTo>
                  <a:cubicBezTo>
                    <a:pt x="601" y="21537"/>
                    <a:pt x="601" y="21537"/>
                    <a:pt x="642" y="21537"/>
                  </a:cubicBezTo>
                  <a:cubicBezTo>
                    <a:pt x="696" y="21537"/>
                    <a:pt x="696" y="21537"/>
                    <a:pt x="696" y="21452"/>
                  </a:cubicBezTo>
                  <a:cubicBezTo>
                    <a:pt x="750" y="19125"/>
                    <a:pt x="601" y="17052"/>
                    <a:pt x="885" y="14894"/>
                  </a:cubicBezTo>
                  <a:cubicBezTo>
                    <a:pt x="1116" y="12800"/>
                    <a:pt x="1577" y="10769"/>
                    <a:pt x="2417" y="9034"/>
                  </a:cubicBezTo>
                  <a:cubicBezTo>
                    <a:pt x="4029" y="5501"/>
                    <a:pt x="6753" y="3682"/>
                    <a:pt x="9436" y="2962"/>
                  </a:cubicBezTo>
                  <a:cubicBezTo>
                    <a:pt x="10276" y="2666"/>
                    <a:pt x="11143" y="2539"/>
                    <a:pt x="12024" y="2539"/>
                  </a:cubicBezTo>
                  <a:cubicBezTo>
                    <a:pt x="13881" y="2539"/>
                    <a:pt x="15778" y="3258"/>
                    <a:pt x="17350" y="4930"/>
                  </a:cubicBezTo>
                  <a:cubicBezTo>
                    <a:pt x="19626" y="7363"/>
                    <a:pt x="20859" y="11636"/>
                    <a:pt x="21279" y="15888"/>
                  </a:cubicBezTo>
                  <a:cubicBezTo>
                    <a:pt x="21279" y="15888"/>
                    <a:pt x="21279" y="15973"/>
                    <a:pt x="21334" y="15973"/>
                  </a:cubicBezTo>
                  <a:cubicBezTo>
                    <a:pt x="21374" y="15973"/>
                    <a:pt x="21415" y="15888"/>
                    <a:pt x="21415" y="15825"/>
                  </a:cubicBezTo>
                  <a:cubicBezTo>
                    <a:pt x="21564" y="13582"/>
                    <a:pt x="21279" y="11340"/>
                    <a:pt x="20778" y="9097"/>
                  </a:cubicBezTo>
                  <a:cubicBezTo>
                    <a:pt x="20222" y="6940"/>
                    <a:pt x="19342" y="4845"/>
                    <a:pt x="18081" y="3258"/>
                  </a:cubicBezTo>
                  <a:cubicBezTo>
                    <a:pt x="16889" y="1672"/>
                    <a:pt x="15317" y="593"/>
                    <a:pt x="13745" y="233"/>
                  </a:cubicBezTo>
                  <a:cubicBezTo>
                    <a:pt x="12959" y="-63"/>
                    <a:pt x="12173" y="64"/>
                    <a:pt x="11387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1367;p36"/>
            <p:cNvSpPr/>
            <p:nvPr/>
          </p:nvSpPr>
          <p:spPr>
            <a:xfrm>
              <a:off x="2103012" y="2008611"/>
              <a:ext cx="155425" cy="20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1" y="0"/>
                  </a:moveTo>
                  <a:cubicBezTo>
                    <a:pt x="8378" y="0"/>
                    <a:pt x="4290" y="468"/>
                    <a:pt x="0" y="1102"/>
                  </a:cubicBezTo>
                  <a:cubicBezTo>
                    <a:pt x="4978" y="7935"/>
                    <a:pt x="8203" y="14804"/>
                    <a:pt x="9822" y="18597"/>
                  </a:cubicBezTo>
                  <a:cubicBezTo>
                    <a:pt x="10132" y="19433"/>
                    <a:pt x="10415" y="20131"/>
                    <a:pt x="10645" y="20663"/>
                  </a:cubicBezTo>
                  <a:cubicBezTo>
                    <a:pt x="10874" y="21260"/>
                    <a:pt x="10969" y="21600"/>
                    <a:pt x="10969" y="21600"/>
                  </a:cubicBezTo>
                  <a:cubicBezTo>
                    <a:pt x="11050" y="21536"/>
                    <a:pt x="11104" y="21471"/>
                    <a:pt x="11144" y="21416"/>
                  </a:cubicBezTo>
                  <a:cubicBezTo>
                    <a:pt x="13626" y="19185"/>
                    <a:pt x="15758" y="16962"/>
                    <a:pt x="17593" y="14804"/>
                  </a:cubicBezTo>
                  <a:cubicBezTo>
                    <a:pt x="16864" y="11507"/>
                    <a:pt x="14841" y="8522"/>
                    <a:pt x="10132" y="6677"/>
                  </a:cubicBezTo>
                  <a:cubicBezTo>
                    <a:pt x="7785" y="5703"/>
                    <a:pt x="9215" y="3444"/>
                    <a:pt x="11427" y="3444"/>
                  </a:cubicBezTo>
                  <a:cubicBezTo>
                    <a:pt x="11846" y="3444"/>
                    <a:pt x="12250" y="3517"/>
                    <a:pt x="12709" y="3701"/>
                  </a:cubicBezTo>
                  <a:cubicBezTo>
                    <a:pt x="16905" y="5363"/>
                    <a:pt x="19495" y="7742"/>
                    <a:pt x="21006" y="10442"/>
                  </a:cubicBezTo>
                  <a:cubicBezTo>
                    <a:pt x="21236" y="10130"/>
                    <a:pt x="21425" y="9845"/>
                    <a:pt x="21600" y="9533"/>
                  </a:cubicBezTo>
                  <a:cubicBezTo>
                    <a:pt x="19806" y="6208"/>
                    <a:pt x="18794" y="1570"/>
                    <a:pt x="15434" y="441"/>
                  </a:cubicBezTo>
                  <a:cubicBezTo>
                    <a:pt x="14463" y="129"/>
                    <a:pt x="13127" y="0"/>
                    <a:pt x="11481" y="0"/>
                  </a:cubicBezTo>
                  <a:close/>
                </a:path>
              </a:pathLst>
            </a:custGeom>
            <a:solidFill>
              <a:srgbClr val="4E4A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1368;p36"/>
            <p:cNvSpPr/>
            <p:nvPr/>
          </p:nvSpPr>
          <p:spPr>
            <a:xfrm>
              <a:off x="1941669" y="2240609"/>
              <a:ext cx="323468" cy="13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2" y="0"/>
                  </a:moveTo>
                  <a:cubicBezTo>
                    <a:pt x="10949" y="0"/>
                    <a:pt x="9711" y="321"/>
                    <a:pt x="8499" y="963"/>
                  </a:cubicBezTo>
                  <a:cubicBezTo>
                    <a:pt x="4402" y="3063"/>
                    <a:pt x="1258" y="8266"/>
                    <a:pt x="0" y="14244"/>
                  </a:cubicBezTo>
                  <a:cubicBezTo>
                    <a:pt x="91" y="14471"/>
                    <a:pt x="194" y="14659"/>
                    <a:pt x="285" y="14886"/>
                  </a:cubicBezTo>
                  <a:cubicBezTo>
                    <a:pt x="1861" y="18042"/>
                    <a:pt x="3831" y="20276"/>
                    <a:pt x="5977" y="21052"/>
                  </a:cubicBezTo>
                  <a:cubicBezTo>
                    <a:pt x="6885" y="21453"/>
                    <a:pt x="7792" y="21600"/>
                    <a:pt x="8719" y="21600"/>
                  </a:cubicBezTo>
                  <a:cubicBezTo>
                    <a:pt x="10003" y="21600"/>
                    <a:pt x="11306" y="21279"/>
                    <a:pt x="12570" y="20824"/>
                  </a:cubicBezTo>
                  <a:cubicBezTo>
                    <a:pt x="13678" y="20463"/>
                    <a:pt x="14761" y="19808"/>
                    <a:pt x="15863" y="19259"/>
                  </a:cubicBezTo>
                  <a:cubicBezTo>
                    <a:pt x="16907" y="18497"/>
                    <a:pt x="17989" y="17855"/>
                    <a:pt x="18988" y="16852"/>
                  </a:cubicBezTo>
                  <a:cubicBezTo>
                    <a:pt x="19895" y="15983"/>
                    <a:pt x="20777" y="14939"/>
                    <a:pt x="21600" y="13736"/>
                  </a:cubicBezTo>
                  <a:cubicBezTo>
                    <a:pt x="21548" y="13107"/>
                    <a:pt x="21509" y="12465"/>
                    <a:pt x="21418" y="11823"/>
                  </a:cubicBezTo>
                  <a:cubicBezTo>
                    <a:pt x="21263" y="10553"/>
                    <a:pt x="21023" y="9309"/>
                    <a:pt x="20692" y="8225"/>
                  </a:cubicBezTo>
                  <a:cubicBezTo>
                    <a:pt x="20848" y="9188"/>
                    <a:pt x="20731" y="10325"/>
                    <a:pt x="20109" y="10914"/>
                  </a:cubicBezTo>
                  <a:cubicBezTo>
                    <a:pt x="18054" y="12920"/>
                    <a:pt x="15908" y="14525"/>
                    <a:pt x="13698" y="15702"/>
                  </a:cubicBezTo>
                  <a:cubicBezTo>
                    <a:pt x="13588" y="15795"/>
                    <a:pt x="13471" y="15795"/>
                    <a:pt x="13367" y="15795"/>
                  </a:cubicBezTo>
                  <a:cubicBezTo>
                    <a:pt x="12103" y="15795"/>
                    <a:pt x="11662" y="11649"/>
                    <a:pt x="13056" y="10874"/>
                  </a:cubicBezTo>
                  <a:cubicBezTo>
                    <a:pt x="15066" y="9817"/>
                    <a:pt x="17017" y="8399"/>
                    <a:pt x="18897" y="6580"/>
                  </a:cubicBezTo>
                  <a:cubicBezTo>
                    <a:pt x="19098" y="6393"/>
                    <a:pt x="19273" y="6299"/>
                    <a:pt x="19448" y="6299"/>
                  </a:cubicBezTo>
                  <a:cubicBezTo>
                    <a:pt x="19759" y="6299"/>
                    <a:pt x="20025" y="6527"/>
                    <a:pt x="20245" y="6941"/>
                  </a:cubicBezTo>
                  <a:cubicBezTo>
                    <a:pt x="18566" y="2555"/>
                    <a:pt x="15558" y="0"/>
                    <a:pt x="12122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1369;p36"/>
            <p:cNvSpPr/>
            <p:nvPr/>
          </p:nvSpPr>
          <p:spPr>
            <a:xfrm>
              <a:off x="1102230" y="2105199"/>
              <a:ext cx="572137" cy="3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5067" y="1721"/>
                  </a:moveTo>
                  <a:cubicBezTo>
                    <a:pt x="15129" y="1721"/>
                    <a:pt x="15203" y="1736"/>
                    <a:pt x="15268" y="1778"/>
                  </a:cubicBezTo>
                  <a:cubicBezTo>
                    <a:pt x="19046" y="3272"/>
                    <a:pt x="18860" y="9285"/>
                    <a:pt x="18297" y="13665"/>
                  </a:cubicBezTo>
                  <a:cubicBezTo>
                    <a:pt x="18235" y="14139"/>
                    <a:pt x="17998" y="14350"/>
                    <a:pt x="17724" y="14350"/>
                  </a:cubicBezTo>
                  <a:cubicBezTo>
                    <a:pt x="17322" y="14350"/>
                    <a:pt x="16887" y="13876"/>
                    <a:pt x="16975" y="13155"/>
                  </a:cubicBezTo>
                  <a:cubicBezTo>
                    <a:pt x="17398" y="9903"/>
                    <a:pt x="17848" y="4797"/>
                    <a:pt x="14907" y="3622"/>
                  </a:cubicBezTo>
                  <a:cubicBezTo>
                    <a:pt x="14132" y="3318"/>
                    <a:pt x="14370" y="1721"/>
                    <a:pt x="15067" y="1721"/>
                  </a:cubicBezTo>
                  <a:close/>
                  <a:moveTo>
                    <a:pt x="8407" y="6894"/>
                  </a:moveTo>
                  <a:cubicBezTo>
                    <a:pt x="8867" y="6894"/>
                    <a:pt x="9328" y="7033"/>
                    <a:pt x="9740" y="7353"/>
                  </a:cubicBezTo>
                  <a:cubicBezTo>
                    <a:pt x="10215" y="7703"/>
                    <a:pt x="10617" y="8198"/>
                    <a:pt x="10913" y="8760"/>
                  </a:cubicBezTo>
                  <a:cubicBezTo>
                    <a:pt x="11198" y="9357"/>
                    <a:pt x="11450" y="9991"/>
                    <a:pt x="11512" y="10692"/>
                  </a:cubicBezTo>
                  <a:lnTo>
                    <a:pt x="11461" y="10707"/>
                  </a:lnTo>
                  <a:cubicBezTo>
                    <a:pt x="11162" y="9440"/>
                    <a:pt x="10468" y="8352"/>
                    <a:pt x="9605" y="7806"/>
                  </a:cubicBezTo>
                  <a:cubicBezTo>
                    <a:pt x="9240" y="7580"/>
                    <a:pt x="8867" y="7477"/>
                    <a:pt x="8480" y="7477"/>
                  </a:cubicBezTo>
                  <a:cubicBezTo>
                    <a:pt x="7921" y="7477"/>
                    <a:pt x="7358" y="7703"/>
                    <a:pt x="6872" y="8090"/>
                  </a:cubicBezTo>
                  <a:cubicBezTo>
                    <a:pt x="6025" y="8703"/>
                    <a:pt x="5349" y="9780"/>
                    <a:pt x="5038" y="11063"/>
                  </a:cubicBezTo>
                  <a:cubicBezTo>
                    <a:pt x="4728" y="12330"/>
                    <a:pt x="4728" y="13716"/>
                    <a:pt x="4888" y="15056"/>
                  </a:cubicBezTo>
                  <a:lnTo>
                    <a:pt x="4852" y="15056"/>
                  </a:lnTo>
                  <a:cubicBezTo>
                    <a:pt x="4677" y="14422"/>
                    <a:pt x="4589" y="13716"/>
                    <a:pt x="4538" y="13031"/>
                  </a:cubicBezTo>
                  <a:cubicBezTo>
                    <a:pt x="4527" y="12330"/>
                    <a:pt x="4578" y="11609"/>
                    <a:pt x="4702" y="10888"/>
                  </a:cubicBezTo>
                  <a:cubicBezTo>
                    <a:pt x="4826" y="10182"/>
                    <a:pt x="5100" y="9512"/>
                    <a:pt x="5437" y="8950"/>
                  </a:cubicBezTo>
                  <a:cubicBezTo>
                    <a:pt x="5513" y="8790"/>
                    <a:pt x="5616" y="8651"/>
                    <a:pt x="5714" y="8528"/>
                  </a:cubicBezTo>
                  <a:cubicBezTo>
                    <a:pt x="5798" y="8409"/>
                    <a:pt x="5901" y="8265"/>
                    <a:pt x="5999" y="8157"/>
                  </a:cubicBezTo>
                  <a:cubicBezTo>
                    <a:pt x="6211" y="7930"/>
                    <a:pt x="6408" y="7688"/>
                    <a:pt x="6650" y="7523"/>
                  </a:cubicBezTo>
                  <a:cubicBezTo>
                    <a:pt x="7172" y="7142"/>
                    <a:pt x="7782" y="6894"/>
                    <a:pt x="8407" y="6894"/>
                  </a:cubicBezTo>
                  <a:close/>
                  <a:moveTo>
                    <a:pt x="16153" y="0"/>
                  </a:moveTo>
                  <a:cubicBezTo>
                    <a:pt x="13083" y="52"/>
                    <a:pt x="3266" y="2654"/>
                    <a:pt x="2185" y="5240"/>
                  </a:cubicBezTo>
                  <a:cubicBezTo>
                    <a:pt x="1487" y="6910"/>
                    <a:pt x="1735" y="8935"/>
                    <a:pt x="1984" y="10146"/>
                  </a:cubicBezTo>
                  <a:cubicBezTo>
                    <a:pt x="2119" y="10779"/>
                    <a:pt x="1871" y="11429"/>
                    <a:pt x="1447" y="11660"/>
                  </a:cubicBezTo>
                  <a:cubicBezTo>
                    <a:pt x="1023" y="11892"/>
                    <a:pt x="497" y="12150"/>
                    <a:pt x="0" y="12397"/>
                  </a:cubicBezTo>
                  <a:cubicBezTo>
                    <a:pt x="99" y="12660"/>
                    <a:pt x="99" y="12892"/>
                    <a:pt x="150" y="13134"/>
                  </a:cubicBezTo>
                  <a:lnTo>
                    <a:pt x="274" y="13876"/>
                  </a:lnTo>
                  <a:cubicBezTo>
                    <a:pt x="365" y="14366"/>
                    <a:pt x="464" y="14860"/>
                    <a:pt x="574" y="15334"/>
                  </a:cubicBezTo>
                  <a:cubicBezTo>
                    <a:pt x="811" y="16282"/>
                    <a:pt x="1096" y="17200"/>
                    <a:pt x="1472" y="18045"/>
                  </a:cubicBezTo>
                  <a:cubicBezTo>
                    <a:pt x="1936" y="19173"/>
                    <a:pt x="2547" y="20157"/>
                    <a:pt x="3255" y="20966"/>
                  </a:cubicBezTo>
                  <a:cubicBezTo>
                    <a:pt x="3244" y="20863"/>
                    <a:pt x="3244" y="20755"/>
                    <a:pt x="3244" y="20652"/>
                  </a:cubicBezTo>
                  <a:cubicBezTo>
                    <a:pt x="3131" y="17024"/>
                    <a:pt x="5886" y="13912"/>
                    <a:pt x="9390" y="13701"/>
                  </a:cubicBezTo>
                  <a:cubicBezTo>
                    <a:pt x="9518" y="13685"/>
                    <a:pt x="9642" y="13685"/>
                    <a:pt x="9766" y="13685"/>
                  </a:cubicBezTo>
                  <a:cubicBezTo>
                    <a:pt x="12188" y="13685"/>
                    <a:pt x="14282" y="15108"/>
                    <a:pt x="15290" y="17236"/>
                  </a:cubicBezTo>
                  <a:cubicBezTo>
                    <a:pt x="15601" y="16988"/>
                    <a:pt x="15900" y="16762"/>
                    <a:pt x="16200" y="16514"/>
                  </a:cubicBezTo>
                  <a:cubicBezTo>
                    <a:pt x="16328" y="16427"/>
                    <a:pt x="16437" y="16391"/>
                    <a:pt x="16540" y="16391"/>
                  </a:cubicBezTo>
                  <a:cubicBezTo>
                    <a:pt x="17150" y="16391"/>
                    <a:pt x="17559" y="17674"/>
                    <a:pt x="16901" y="18184"/>
                  </a:cubicBezTo>
                  <a:cubicBezTo>
                    <a:pt x="16551" y="18467"/>
                    <a:pt x="16200" y="18730"/>
                    <a:pt x="15853" y="18993"/>
                  </a:cubicBezTo>
                  <a:cubicBezTo>
                    <a:pt x="15889" y="19297"/>
                    <a:pt x="15930" y="19575"/>
                    <a:pt x="15930" y="19874"/>
                  </a:cubicBezTo>
                  <a:cubicBezTo>
                    <a:pt x="15952" y="20472"/>
                    <a:pt x="15889" y="21049"/>
                    <a:pt x="15765" y="21600"/>
                  </a:cubicBezTo>
                  <a:cubicBezTo>
                    <a:pt x="16065" y="21420"/>
                    <a:pt x="16361" y="21229"/>
                    <a:pt x="16649" y="21018"/>
                  </a:cubicBezTo>
                  <a:cubicBezTo>
                    <a:pt x="17274" y="20559"/>
                    <a:pt x="17837" y="19998"/>
                    <a:pt x="18370" y="19384"/>
                  </a:cubicBezTo>
                  <a:cubicBezTo>
                    <a:pt x="18896" y="18751"/>
                    <a:pt x="19371" y="18029"/>
                    <a:pt x="19770" y="17236"/>
                  </a:cubicBezTo>
                  <a:cubicBezTo>
                    <a:pt x="20592" y="15669"/>
                    <a:pt x="21103" y="13768"/>
                    <a:pt x="21341" y="11800"/>
                  </a:cubicBezTo>
                  <a:cubicBezTo>
                    <a:pt x="21589" y="9847"/>
                    <a:pt x="21600" y="7791"/>
                    <a:pt x="21352" y="5802"/>
                  </a:cubicBezTo>
                  <a:lnTo>
                    <a:pt x="21067" y="5956"/>
                  </a:lnTo>
                  <a:cubicBezTo>
                    <a:pt x="20953" y="6029"/>
                    <a:pt x="20840" y="6065"/>
                    <a:pt x="20730" y="6065"/>
                  </a:cubicBezTo>
                  <a:cubicBezTo>
                    <a:pt x="20354" y="6065"/>
                    <a:pt x="19992" y="5714"/>
                    <a:pt x="19868" y="5189"/>
                  </a:cubicBezTo>
                  <a:cubicBezTo>
                    <a:pt x="19430" y="3272"/>
                    <a:pt x="18348" y="0"/>
                    <a:pt x="16189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1370;p36"/>
            <p:cNvSpPr/>
            <p:nvPr/>
          </p:nvSpPr>
          <p:spPr>
            <a:xfrm>
              <a:off x="1222764" y="2219869"/>
              <a:ext cx="185362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68" y="0"/>
                  </a:moveTo>
                  <a:cubicBezTo>
                    <a:pt x="10037" y="0"/>
                    <a:pt x="8150" y="655"/>
                    <a:pt x="6535" y="1664"/>
                  </a:cubicBezTo>
                  <a:cubicBezTo>
                    <a:pt x="5789" y="2100"/>
                    <a:pt x="5179" y="2741"/>
                    <a:pt x="4524" y="3341"/>
                  </a:cubicBezTo>
                  <a:cubicBezTo>
                    <a:pt x="4219" y="3627"/>
                    <a:pt x="3902" y="4009"/>
                    <a:pt x="3643" y="4323"/>
                  </a:cubicBezTo>
                  <a:cubicBezTo>
                    <a:pt x="3338" y="4650"/>
                    <a:pt x="3021" y="5018"/>
                    <a:pt x="2784" y="5441"/>
                  </a:cubicBezTo>
                  <a:cubicBezTo>
                    <a:pt x="1745" y="6927"/>
                    <a:pt x="897" y="8700"/>
                    <a:pt x="513" y="10568"/>
                  </a:cubicBezTo>
                  <a:cubicBezTo>
                    <a:pt x="129" y="12477"/>
                    <a:pt x="-29" y="14386"/>
                    <a:pt x="5" y="16241"/>
                  </a:cubicBezTo>
                  <a:cubicBezTo>
                    <a:pt x="163" y="18055"/>
                    <a:pt x="434" y="19923"/>
                    <a:pt x="976" y="21600"/>
                  </a:cubicBezTo>
                  <a:lnTo>
                    <a:pt x="1089" y="21600"/>
                  </a:lnTo>
                  <a:cubicBezTo>
                    <a:pt x="592" y="18055"/>
                    <a:pt x="592" y="14386"/>
                    <a:pt x="1553" y="11032"/>
                  </a:cubicBezTo>
                  <a:cubicBezTo>
                    <a:pt x="2513" y="7636"/>
                    <a:pt x="4603" y="4786"/>
                    <a:pt x="7224" y="3164"/>
                  </a:cubicBezTo>
                  <a:cubicBezTo>
                    <a:pt x="8726" y="2141"/>
                    <a:pt x="10466" y="1541"/>
                    <a:pt x="12194" y="1541"/>
                  </a:cubicBezTo>
                  <a:cubicBezTo>
                    <a:pt x="13392" y="1541"/>
                    <a:pt x="14544" y="1814"/>
                    <a:pt x="15674" y="2414"/>
                  </a:cubicBezTo>
                  <a:cubicBezTo>
                    <a:pt x="18340" y="3859"/>
                    <a:pt x="20486" y="6736"/>
                    <a:pt x="21413" y="10091"/>
                  </a:cubicBezTo>
                  <a:lnTo>
                    <a:pt x="21571" y="10050"/>
                  </a:lnTo>
                  <a:cubicBezTo>
                    <a:pt x="21379" y="8195"/>
                    <a:pt x="20599" y="6518"/>
                    <a:pt x="19718" y="4936"/>
                  </a:cubicBezTo>
                  <a:cubicBezTo>
                    <a:pt x="18803" y="3450"/>
                    <a:pt x="17561" y="2141"/>
                    <a:pt x="16092" y="1214"/>
                  </a:cubicBezTo>
                  <a:cubicBezTo>
                    <a:pt x="14815" y="368"/>
                    <a:pt x="13392" y="0"/>
                    <a:pt x="11968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372;p36"/>
            <p:cNvSpPr/>
            <p:nvPr/>
          </p:nvSpPr>
          <p:spPr>
            <a:xfrm>
              <a:off x="1188345" y="2332825"/>
              <a:ext cx="337264" cy="16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0994" y="0"/>
                  </a:moveTo>
                  <a:cubicBezTo>
                    <a:pt x="10784" y="0"/>
                    <a:pt x="10575" y="0"/>
                    <a:pt x="10360" y="34"/>
                  </a:cubicBezTo>
                  <a:cubicBezTo>
                    <a:pt x="4456" y="504"/>
                    <a:pt x="-185" y="7429"/>
                    <a:pt x="6" y="15501"/>
                  </a:cubicBezTo>
                  <a:cubicBezTo>
                    <a:pt x="6" y="15730"/>
                    <a:pt x="6" y="15971"/>
                    <a:pt x="24" y="16200"/>
                  </a:cubicBezTo>
                  <a:cubicBezTo>
                    <a:pt x="652" y="17094"/>
                    <a:pt x="1329" y="17885"/>
                    <a:pt x="2043" y="18550"/>
                  </a:cubicBezTo>
                  <a:cubicBezTo>
                    <a:pt x="4124" y="20465"/>
                    <a:pt x="6451" y="21439"/>
                    <a:pt x="8808" y="21554"/>
                  </a:cubicBezTo>
                  <a:cubicBezTo>
                    <a:pt x="9122" y="21600"/>
                    <a:pt x="9436" y="21600"/>
                    <a:pt x="9732" y="21600"/>
                  </a:cubicBezTo>
                  <a:cubicBezTo>
                    <a:pt x="11794" y="21600"/>
                    <a:pt x="13850" y="21130"/>
                    <a:pt x="15887" y="20339"/>
                  </a:cubicBezTo>
                  <a:cubicBezTo>
                    <a:pt x="17672" y="19754"/>
                    <a:pt x="19439" y="18894"/>
                    <a:pt x="21101" y="17610"/>
                  </a:cubicBezTo>
                  <a:cubicBezTo>
                    <a:pt x="21310" y="16383"/>
                    <a:pt x="21415" y="15099"/>
                    <a:pt x="21378" y="13769"/>
                  </a:cubicBezTo>
                  <a:cubicBezTo>
                    <a:pt x="21378" y="13104"/>
                    <a:pt x="21310" y="12485"/>
                    <a:pt x="21249" y="11809"/>
                  </a:cubicBezTo>
                  <a:cubicBezTo>
                    <a:pt x="20369" y="12715"/>
                    <a:pt x="19507" y="13620"/>
                    <a:pt x="18645" y="14469"/>
                  </a:cubicBezTo>
                  <a:cubicBezTo>
                    <a:pt x="18454" y="14664"/>
                    <a:pt x="18263" y="14744"/>
                    <a:pt x="18073" y="14744"/>
                  </a:cubicBezTo>
                  <a:cubicBezTo>
                    <a:pt x="17045" y="14744"/>
                    <a:pt x="16374" y="11889"/>
                    <a:pt x="17488" y="10754"/>
                  </a:cubicBezTo>
                  <a:cubicBezTo>
                    <a:pt x="18430" y="9814"/>
                    <a:pt x="19377" y="8839"/>
                    <a:pt x="20301" y="7899"/>
                  </a:cubicBezTo>
                  <a:cubicBezTo>
                    <a:pt x="18602" y="3164"/>
                    <a:pt x="15075" y="0"/>
                    <a:pt x="1099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373;p36"/>
            <p:cNvSpPr/>
            <p:nvPr/>
          </p:nvSpPr>
          <p:spPr>
            <a:xfrm>
              <a:off x="935038" y="2022924"/>
              <a:ext cx="760469" cy="30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4035" y="0"/>
                  </a:moveTo>
                  <a:cubicBezTo>
                    <a:pt x="8968" y="0"/>
                    <a:pt x="2135" y="6857"/>
                    <a:pt x="893" y="8528"/>
                  </a:cubicBezTo>
                  <a:cubicBezTo>
                    <a:pt x="-573" y="10464"/>
                    <a:pt x="97" y="17160"/>
                    <a:pt x="582" y="17808"/>
                  </a:cubicBezTo>
                  <a:cubicBezTo>
                    <a:pt x="639" y="17888"/>
                    <a:pt x="703" y="17919"/>
                    <a:pt x="773" y="17919"/>
                  </a:cubicBezTo>
                  <a:cubicBezTo>
                    <a:pt x="952" y="17919"/>
                    <a:pt x="1170" y="17709"/>
                    <a:pt x="1387" y="17493"/>
                  </a:cubicBezTo>
                  <a:cubicBezTo>
                    <a:pt x="1604" y="17278"/>
                    <a:pt x="1824" y="17062"/>
                    <a:pt x="2001" y="17062"/>
                  </a:cubicBezTo>
                  <a:cubicBezTo>
                    <a:pt x="2170" y="17062"/>
                    <a:pt x="2304" y="17253"/>
                    <a:pt x="2376" y="17808"/>
                  </a:cubicBezTo>
                  <a:cubicBezTo>
                    <a:pt x="2633" y="19787"/>
                    <a:pt x="3301" y="21600"/>
                    <a:pt x="3491" y="21600"/>
                  </a:cubicBezTo>
                  <a:cubicBezTo>
                    <a:pt x="3620" y="21600"/>
                    <a:pt x="4893" y="20546"/>
                    <a:pt x="5679" y="19873"/>
                  </a:cubicBezTo>
                  <a:cubicBezTo>
                    <a:pt x="5990" y="19596"/>
                    <a:pt x="6172" y="18819"/>
                    <a:pt x="6073" y="18061"/>
                  </a:cubicBezTo>
                  <a:cubicBezTo>
                    <a:pt x="5891" y="16612"/>
                    <a:pt x="5708" y="14188"/>
                    <a:pt x="6220" y="12190"/>
                  </a:cubicBezTo>
                  <a:cubicBezTo>
                    <a:pt x="7014" y="9095"/>
                    <a:pt x="14218" y="5981"/>
                    <a:pt x="16469" y="5919"/>
                  </a:cubicBezTo>
                  <a:cubicBezTo>
                    <a:pt x="16483" y="5919"/>
                    <a:pt x="16496" y="5919"/>
                    <a:pt x="16510" y="5919"/>
                  </a:cubicBezTo>
                  <a:cubicBezTo>
                    <a:pt x="18083" y="5919"/>
                    <a:pt x="18869" y="9853"/>
                    <a:pt x="19196" y="12129"/>
                  </a:cubicBezTo>
                  <a:cubicBezTo>
                    <a:pt x="19287" y="12770"/>
                    <a:pt x="19544" y="13171"/>
                    <a:pt x="19818" y="13171"/>
                  </a:cubicBezTo>
                  <a:cubicBezTo>
                    <a:pt x="19904" y="13171"/>
                    <a:pt x="19989" y="13128"/>
                    <a:pt x="20075" y="13048"/>
                  </a:cubicBezTo>
                  <a:lnTo>
                    <a:pt x="20598" y="12573"/>
                  </a:lnTo>
                  <a:cubicBezTo>
                    <a:pt x="20863" y="12320"/>
                    <a:pt x="21027" y="11710"/>
                    <a:pt x="20998" y="11031"/>
                  </a:cubicBezTo>
                  <a:cubicBezTo>
                    <a:pt x="20917" y="8633"/>
                    <a:pt x="20284" y="3071"/>
                    <a:pt x="16432" y="654"/>
                  </a:cubicBezTo>
                  <a:cubicBezTo>
                    <a:pt x="15708" y="197"/>
                    <a:pt x="14898" y="0"/>
                    <a:pt x="14035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374;p36"/>
            <p:cNvSpPr/>
            <p:nvPr/>
          </p:nvSpPr>
          <p:spPr>
            <a:xfrm>
              <a:off x="977915" y="2192273"/>
              <a:ext cx="58453" cy="1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6646" y="0"/>
                  </a:moveTo>
                  <a:cubicBezTo>
                    <a:pt x="14768" y="0"/>
                    <a:pt x="12368" y="800"/>
                    <a:pt x="9863" y="2500"/>
                  </a:cubicBezTo>
                  <a:cubicBezTo>
                    <a:pt x="4055" y="6300"/>
                    <a:pt x="-328" y="13100"/>
                    <a:pt x="20" y="17800"/>
                  </a:cubicBezTo>
                  <a:cubicBezTo>
                    <a:pt x="229" y="20300"/>
                    <a:pt x="1898" y="21600"/>
                    <a:pt x="4368" y="21600"/>
                  </a:cubicBezTo>
                  <a:cubicBezTo>
                    <a:pt x="6281" y="21600"/>
                    <a:pt x="8646" y="20900"/>
                    <a:pt x="11185" y="19200"/>
                  </a:cubicBezTo>
                  <a:cubicBezTo>
                    <a:pt x="16889" y="15400"/>
                    <a:pt x="21272" y="8300"/>
                    <a:pt x="20924" y="3800"/>
                  </a:cubicBezTo>
                  <a:cubicBezTo>
                    <a:pt x="20715" y="1300"/>
                    <a:pt x="19081" y="0"/>
                    <a:pt x="16646" y="0"/>
                  </a:cubicBezTo>
                  <a:close/>
                </a:path>
              </a:pathLst>
            </a:custGeom>
            <a:solidFill>
              <a:srgbClr val="C4BDB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1375;p36"/>
            <p:cNvSpPr/>
            <p:nvPr/>
          </p:nvSpPr>
          <p:spPr>
            <a:xfrm>
              <a:off x="1101551" y="2201443"/>
              <a:ext cx="576892" cy="30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1231" y="0"/>
                  </a:moveTo>
                  <a:lnTo>
                    <a:pt x="21191" y="18"/>
                  </a:lnTo>
                  <a:cubicBezTo>
                    <a:pt x="21437" y="2380"/>
                    <a:pt x="21426" y="4820"/>
                    <a:pt x="21180" y="7139"/>
                  </a:cubicBezTo>
                  <a:cubicBezTo>
                    <a:pt x="20944" y="9476"/>
                    <a:pt x="20437" y="11733"/>
                    <a:pt x="19623" y="13593"/>
                  </a:cubicBezTo>
                  <a:cubicBezTo>
                    <a:pt x="19228" y="14535"/>
                    <a:pt x="18757" y="15391"/>
                    <a:pt x="18235" y="16143"/>
                  </a:cubicBezTo>
                  <a:cubicBezTo>
                    <a:pt x="17707" y="16871"/>
                    <a:pt x="17149" y="17538"/>
                    <a:pt x="16530" y="18083"/>
                  </a:cubicBezTo>
                  <a:cubicBezTo>
                    <a:pt x="15309" y="19171"/>
                    <a:pt x="13962" y="19814"/>
                    <a:pt x="12586" y="20230"/>
                  </a:cubicBezTo>
                  <a:cubicBezTo>
                    <a:pt x="11383" y="20633"/>
                    <a:pt x="10152" y="20897"/>
                    <a:pt x="8935" y="20897"/>
                  </a:cubicBezTo>
                  <a:cubicBezTo>
                    <a:pt x="8761" y="20897"/>
                    <a:pt x="8591" y="20890"/>
                    <a:pt x="8421" y="20878"/>
                  </a:cubicBezTo>
                  <a:cubicBezTo>
                    <a:pt x="7033" y="20817"/>
                    <a:pt x="5664" y="20297"/>
                    <a:pt x="4440" y="19275"/>
                  </a:cubicBezTo>
                  <a:cubicBezTo>
                    <a:pt x="3205" y="18272"/>
                    <a:pt x="2191" y="16578"/>
                    <a:pt x="1485" y="14553"/>
                  </a:cubicBezTo>
                  <a:cubicBezTo>
                    <a:pt x="1112" y="13550"/>
                    <a:pt x="829" y="12461"/>
                    <a:pt x="594" y="11335"/>
                  </a:cubicBezTo>
                  <a:cubicBezTo>
                    <a:pt x="485" y="10772"/>
                    <a:pt x="388" y="10185"/>
                    <a:pt x="297" y="9604"/>
                  </a:cubicBezTo>
                  <a:lnTo>
                    <a:pt x="174" y="8723"/>
                  </a:lnTo>
                  <a:cubicBezTo>
                    <a:pt x="123" y="8436"/>
                    <a:pt x="123" y="8142"/>
                    <a:pt x="25" y="7830"/>
                  </a:cubicBezTo>
                  <a:lnTo>
                    <a:pt x="0" y="7891"/>
                  </a:lnTo>
                  <a:cubicBezTo>
                    <a:pt x="91" y="8411"/>
                    <a:pt x="123" y="9060"/>
                    <a:pt x="199" y="9647"/>
                  </a:cubicBezTo>
                  <a:cubicBezTo>
                    <a:pt x="272" y="10228"/>
                    <a:pt x="359" y="10815"/>
                    <a:pt x="460" y="11403"/>
                  </a:cubicBezTo>
                  <a:cubicBezTo>
                    <a:pt x="656" y="12546"/>
                    <a:pt x="927" y="13697"/>
                    <a:pt x="1275" y="14736"/>
                  </a:cubicBezTo>
                  <a:cubicBezTo>
                    <a:pt x="1956" y="16871"/>
                    <a:pt x="3006" y="18688"/>
                    <a:pt x="4277" y="19795"/>
                  </a:cubicBezTo>
                  <a:cubicBezTo>
                    <a:pt x="5541" y="20945"/>
                    <a:pt x="6972" y="21465"/>
                    <a:pt x="8410" y="21569"/>
                  </a:cubicBezTo>
                  <a:cubicBezTo>
                    <a:pt x="8656" y="21594"/>
                    <a:pt x="8902" y="21600"/>
                    <a:pt x="9148" y="21600"/>
                  </a:cubicBezTo>
                  <a:cubicBezTo>
                    <a:pt x="10326" y="21600"/>
                    <a:pt x="11506" y="21361"/>
                    <a:pt x="12672" y="20982"/>
                  </a:cubicBezTo>
                  <a:cubicBezTo>
                    <a:pt x="14070" y="20529"/>
                    <a:pt x="15468" y="19857"/>
                    <a:pt x="16729" y="18688"/>
                  </a:cubicBezTo>
                  <a:cubicBezTo>
                    <a:pt x="17989" y="17538"/>
                    <a:pt x="19115" y="15954"/>
                    <a:pt x="19920" y="13929"/>
                  </a:cubicBezTo>
                  <a:cubicBezTo>
                    <a:pt x="20734" y="11941"/>
                    <a:pt x="21216" y="9580"/>
                    <a:pt x="21415" y="7200"/>
                  </a:cubicBezTo>
                  <a:cubicBezTo>
                    <a:pt x="21600" y="4802"/>
                    <a:pt x="21549" y="2361"/>
                    <a:pt x="21231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1376;p36"/>
            <p:cNvSpPr/>
            <p:nvPr/>
          </p:nvSpPr>
          <p:spPr>
            <a:xfrm>
              <a:off x="1833905" y="1918281"/>
              <a:ext cx="559994" cy="25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9207" y="0"/>
                  </a:moveTo>
                  <a:cubicBezTo>
                    <a:pt x="17198" y="0"/>
                    <a:pt x="13232" y="1423"/>
                    <a:pt x="8792" y="2788"/>
                  </a:cubicBezTo>
                  <a:cubicBezTo>
                    <a:pt x="3914" y="4276"/>
                    <a:pt x="268" y="6750"/>
                    <a:pt x="67" y="12821"/>
                  </a:cubicBezTo>
                  <a:cubicBezTo>
                    <a:pt x="-108" y="17448"/>
                    <a:pt x="-15" y="21600"/>
                    <a:pt x="1250" y="21600"/>
                  </a:cubicBezTo>
                  <a:cubicBezTo>
                    <a:pt x="1287" y="21600"/>
                    <a:pt x="1325" y="21600"/>
                    <a:pt x="1362" y="21593"/>
                  </a:cubicBezTo>
                  <a:cubicBezTo>
                    <a:pt x="2214" y="21418"/>
                    <a:pt x="2567" y="20870"/>
                    <a:pt x="2631" y="17309"/>
                  </a:cubicBezTo>
                  <a:cubicBezTo>
                    <a:pt x="2694" y="13741"/>
                    <a:pt x="2694" y="12179"/>
                    <a:pt x="4830" y="11231"/>
                  </a:cubicBezTo>
                  <a:cubicBezTo>
                    <a:pt x="6627" y="10457"/>
                    <a:pt x="11148" y="7691"/>
                    <a:pt x="13488" y="7691"/>
                  </a:cubicBezTo>
                  <a:cubicBezTo>
                    <a:pt x="13946" y="7691"/>
                    <a:pt x="14318" y="7794"/>
                    <a:pt x="14571" y="8042"/>
                  </a:cubicBezTo>
                  <a:cubicBezTo>
                    <a:pt x="16074" y="9479"/>
                    <a:pt x="15873" y="18112"/>
                    <a:pt x="17648" y="18112"/>
                  </a:cubicBezTo>
                  <a:cubicBezTo>
                    <a:pt x="17719" y="18112"/>
                    <a:pt x="17786" y="18105"/>
                    <a:pt x="17860" y="18075"/>
                  </a:cubicBezTo>
                  <a:cubicBezTo>
                    <a:pt x="19866" y="17382"/>
                    <a:pt x="19806" y="16361"/>
                    <a:pt x="19702" y="15288"/>
                  </a:cubicBezTo>
                  <a:cubicBezTo>
                    <a:pt x="19602" y="14244"/>
                    <a:pt x="19066" y="11800"/>
                    <a:pt x="19386" y="11683"/>
                  </a:cubicBezTo>
                  <a:cubicBezTo>
                    <a:pt x="19702" y="11552"/>
                    <a:pt x="21429" y="10982"/>
                    <a:pt x="21455" y="10231"/>
                  </a:cubicBezTo>
                  <a:cubicBezTo>
                    <a:pt x="21492" y="9486"/>
                    <a:pt x="21492" y="343"/>
                    <a:pt x="19739" y="44"/>
                  </a:cubicBezTo>
                  <a:cubicBezTo>
                    <a:pt x="19583" y="15"/>
                    <a:pt x="19405" y="0"/>
                    <a:pt x="19207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1377;p36"/>
            <p:cNvSpPr/>
            <p:nvPr/>
          </p:nvSpPr>
          <p:spPr>
            <a:xfrm>
              <a:off x="1876216" y="2125081"/>
              <a:ext cx="465771" cy="2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776" y="0"/>
                  </a:moveTo>
                  <a:lnTo>
                    <a:pt x="20731" y="21"/>
                  </a:lnTo>
                  <a:cubicBezTo>
                    <a:pt x="21099" y="2439"/>
                    <a:pt x="21341" y="4899"/>
                    <a:pt x="21238" y="7338"/>
                  </a:cubicBezTo>
                  <a:cubicBezTo>
                    <a:pt x="21207" y="8543"/>
                    <a:pt x="21036" y="9735"/>
                    <a:pt x="20825" y="10884"/>
                  </a:cubicBezTo>
                  <a:cubicBezTo>
                    <a:pt x="20547" y="11984"/>
                    <a:pt x="20224" y="13057"/>
                    <a:pt x="19753" y="13996"/>
                  </a:cubicBezTo>
                  <a:cubicBezTo>
                    <a:pt x="18815" y="15839"/>
                    <a:pt x="17559" y="17276"/>
                    <a:pt x="16168" y="18278"/>
                  </a:cubicBezTo>
                  <a:cubicBezTo>
                    <a:pt x="15477" y="18804"/>
                    <a:pt x="14727" y="19140"/>
                    <a:pt x="14005" y="19540"/>
                  </a:cubicBezTo>
                  <a:cubicBezTo>
                    <a:pt x="13242" y="19827"/>
                    <a:pt x="12493" y="20170"/>
                    <a:pt x="11726" y="20360"/>
                  </a:cubicBezTo>
                  <a:cubicBezTo>
                    <a:pt x="10851" y="20605"/>
                    <a:pt x="9962" y="20766"/>
                    <a:pt x="9078" y="20766"/>
                  </a:cubicBezTo>
                  <a:cubicBezTo>
                    <a:pt x="8432" y="20766"/>
                    <a:pt x="7791" y="20682"/>
                    <a:pt x="7162" y="20479"/>
                  </a:cubicBezTo>
                  <a:cubicBezTo>
                    <a:pt x="5677" y="20072"/>
                    <a:pt x="4313" y="18902"/>
                    <a:pt x="3223" y="17248"/>
                  </a:cubicBezTo>
                  <a:cubicBezTo>
                    <a:pt x="2151" y="15573"/>
                    <a:pt x="1401" y="13400"/>
                    <a:pt x="926" y="11073"/>
                  </a:cubicBezTo>
                  <a:cubicBezTo>
                    <a:pt x="405" y="8775"/>
                    <a:pt x="127" y="6287"/>
                    <a:pt x="69" y="3827"/>
                  </a:cubicBezTo>
                  <a:lnTo>
                    <a:pt x="6" y="3827"/>
                  </a:lnTo>
                  <a:cubicBezTo>
                    <a:pt x="-39" y="6315"/>
                    <a:pt x="190" y="8803"/>
                    <a:pt x="634" y="11213"/>
                  </a:cubicBezTo>
                  <a:cubicBezTo>
                    <a:pt x="1083" y="13589"/>
                    <a:pt x="1814" y="15881"/>
                    <a:pt x="2918" y="17724"/>
                  </a:cubicBezTo>
                  <a:cubicBezTo>
                    <a:pt x="4008" y="19540"/>
                    <a:pt x="5493" y="20787"/>
                    <a:pt x="7055" y="21264"/>
                  </a:cubicBezTo>
                  <a:cubicBezTo>
                    <a:pt x="7755" y="21502"/>
                    <a:pt x="8468" y="21600"/>
                    <a:pt x="9177" y="21600"/>
                  </a:cubicBezTo>
                  <a:cubicBezTo>
                    <a:pt x="10066" y="21600"/>
                    <a:pt x="10958" y="21446"/>
                    <a:pt x="11833" y="21222"/>
                  </a:cubicBezTo>
                  <a:cubicBezTo>
                    <a:pt x="12614" y="21004"/>
                    <a:pt x="13381" y="20647"/>
                    <a:pt x="14158" y="20331"/>
                  </a:cubicBezTo>
                  <a:cubicBezTo>
                    <a:pt x="14911" y="19925"/>
                    <a:pt x="15679" y="19568"/>
                    <a:pt x="16379" y="18993"/>
                  </a:cubicBezTo>
                  <a:cubicBezTo>
                    <a:pt x="17819" y="17914"/>
                    <a:pt x="19169" y="16414"/>
                    <a:pt x="20103" y="14374"/>
                  </a:cubicBezTo>
                  <a:cubicBezTo>
                    <a:pt x="20592" y="13372"/>
                    <a:pt x="20897" y="12223"/>
                    <a:pt x="21175" y="11052"/>
                  </a:cubicBezTo>
                  <a:cubicBezTo>
                    <a:pt x="21377" y="9833"/>
                    <a:pt x="21525" y="8585"/>
                    <a:pt x="21525" y="7338"/>
                  </a:cubicBezTo>
                  <a:cubicBezTo>
                    <a:pt x="21561" y="4857"/>
                    <a:pt x="21251" y="2369"/>
                    <a:pt x="20776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1378;p36"/>
            <p:cNvSpPr/>
            <p:nvPr/>
          </p:nvSpPr>
          <p:spPr>
            <a:xfrm>
              <a:off x="1678876" y="2096799"/>
              <a:ext cx="162026" cy="6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3848" y="0"/>
                    <a:pt x="12670" y="83"/>
                    <a:pt x="11298" y="331"/>
                  </a:cubicBezTo>
                  <a:cubicBezTo>
                    <a:pt x="3003" y="1848"/>
                    <a:pt x="0" y="9103"/>
                    <a:pt x="0" y="9103"/>
                  </a:cubicBezTo>
                  <a:cubicBezTo>
                    <a:pt x="0" y="9103"/>
                    <a:pt x="751" y="15310"/>
                    <a:pt x="1449" y="21600"/>
                  </a:cubicBezTo>
                  <a:cubicBezTo>
                    <a:pt x="1449" y="21600"/>
                    <a:pt x="14003" y="14924"/>
                    <a:pt x="20383" y="14924"/>
                  </a:cubicBezTo>
                  <a:cubicBezTo>
                    <a:pt x="20823" y="14924"/>
                    <a:pt x="21225" y="14979"/>
                    <a:pt x="21600" y="15034"/>
                  </a:cubicBezTo>
                  <a:lnTo>
                    <a:pt x="21108" y="2703"/>
                  </a:lnTo>
                  <a:cubicBezTo>
                    <a:pt x="21108" y="2703"/>
                    <a:pt x="20060" y="0"/>
                    <a:pt x="14857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1379;p36"/>
            <p:cNvSpPr/>
            <p:nvPr/>
          </p:nvSpPr>
          <p:spPr>
            <a:xfrm>
              <a:off x="2290516" y="1965331"/>
              <a:ext cx="58452" cy="1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6611" y="0"/>
                  </a:moveTo>
                  <a:cubicBezTo>
                    <a:pt x="14698" y="0"/>
                    <a:pt x="12298" y="694"/>
                    <a:pt x="9759" y="2279"/>
                  </a:cubicBezTo>
                  <a:cubicBezTo>
                    <a:pt x="4055" y="6341"/>
                    <a:pt x="-328" y="13178"/>
                    <a:pt x="20" y="17538"/>
                  </a:cubicBezTo>
                  <a:cubicBezTo>
                    <a:pt x="229" y="20213"/>
                    <a:pt x="1898" y="21600"/>
                    <a:pt x="4333" y="21600"/>
                  </a:cubicBezTo>
                  <a:cubicBezTo>
                    <a:pt x="6246" y="21600"/>
                    <a:pt x="8646" y="20708"/>
                    <a:pt x="11185" y="18925"/>
                  </a:cubicBezTo>
                  <a:cubicBezTo>
                    <a:pt x="16889" y="15259"/>
                    <a:pt x="21272" y="8422"/>
                    <a:pt x="20924" y="3666"/>
                  </a:cubicBezTo>
                  <a:cubicBezTo>
                    <a:pt x="20715" y="1189"/>
                    <a:pt x="19046" y="0"/>
                    <a:pt x="16611" y="0"/>
                  </a:cubicBezTo>
                  <a:close/>
                </a:path>
              </a:pathLst>
            </a:custGeom>
            <a:solidFill>
              <a:srgbClr val="C4BDB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1380;p36"/>
            <p:cNvSpPr/>
            <p:nvPr/>
          </p:nvSpPr>
          <p:spPr>
            <a:xfrm>
              <a:off x="876231" y="5270025"/>
              <a:ext cx="1596657" cy="14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3" y="0"/>
                    <a:pt x="0" y="4828"/>
                    <a:pt x="0" y="10806"/>
                  </a:cubicBezTo>
                  <a:cubicBezTo>
                    <a:pt x="0" y="16772"/>
                    <a:pt x="4833" y="21600"/>
                    <a:pt x="10801" y="21600"/>
                  </a:cubicBezTo>
                  <a:cubicBezTo>
                    <a:pt x="16762" y="21600"/>
                    <a:pt x="21600" y="16772"/>
                    <a:pt x="21600" y="10806"/>
                  </a:cubicBezTo>
                  <a:cubicBezTo>
                    <a:pt x="21600" y="4828"/>
                    <a:pt x="16762" y="0"/>
                    <a:pt x="1080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1381;p36"/>
            <p:cNvSpPr/>
            <p:nvPr/>
          </p:nvSpPr>
          <p:spPr>
            <a:xfrm>
              <a:off x="1072718" y="5300707"/>
              <a:ext cx="1203293" cy="8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36" y="0"/>
                    <a:pt x="0" y="4914"/>
                    <a:pt x="0" y="10811"/>
                  </a:cubicBezTo>
                  <a:cubicBezTo>
                    <a:pt x="0" y="16793"/>
                    <a:pt x="4836" y="21600"/>
                    <a:pt x="10804" y="21600"/>
                  </a:cubicBezTo>
                  <a:cubicBezTo>
                    <a:pt x="16764" y="21600"/>
                    <a:pt x="21600" y="16793"/>
                    <a:pt x="21600" y="10811"/>
                  </a:cubicBezTo>
                  <a:cubicBezTo>
                    <a:pt x="21600" y="4914"/>
                    <a:pt x="16764" y="0"/>
                    <a:pt x="10804" y="0"/>
                  </a:cubicBezTo>
                  <a:close/>
                </a:path>
              </a:pathLst>
            </a:custGeom>
            <a:solidFill>
              <a:srgbClr val="2EAFA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1382;p36"/>
            <p:cNvSpPr/>
            <p:nvPr/>
          </p:nvSpPr>
          <p:spPr>
            <a:xfrm>
              <a:off x="0" y="2290917"/>
              <a:ext cx="124359" cy="26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1383;p36"/>
            <p:cNvSpPr/>
            <p:nvPr/>
          </p:nvSpPr>
          <p:spPr>
            <a:xfrm>
              <a:off x="951463" y="5115334"/>
              <a:ext cx="223414" cy="13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0431" y="0"/>
                  </a:moveTo>
                  <a:cubicBezTo>
                    <a:pt x="1150" y="0"/>
                    <a:pt x="-28" y="11896"/>
                    <a:pt x="0" y="18014"/>
                  </a:cubicBezTo>
                  <a:cubicBezTo>
                    <a:pt x="0" y="19992"/>
                    <a:pt x="1047" y="21600"/>
                    <a:pt x="2355" y="21600"/>
                  </a:cubicBezTo>
                  <a:lnTo>
                    <a:pt x="9851" y="21600"/>
                  </a:lnTo>
                  <a:cubicBezTo>
                    <a:pt x="11347" y="21500"/>
                    <a:pt x="13225" y="21458"/>
                    <a:pt x="15029" y="21458"/>
                  </a:cubicBezTo>
                  <a:cubicBezTo>
                    <a:pt x="16525" y="21458"/>
                    <a:pt x="17974" y="21486"/>
                    <a:pt x="19114" y="21515"/>
                  </a:cubicBezTo>
                  <a:cubicBezTo>
                    <a:pt x="19133" y="21515"/>
                    <a:pt x="19151" y="21515"/>
                    <a:pt x="19170" y="21515"/>
                  </a:cubicBezTo>
                  <a:cubicBezTo>
                    <a:pt x="20478" y="21515"/>
                    <a:pt x="21572" y="19779"/>
                    <a:pt x="21507" y="17772"/>
                  </a:cubicBezTo>
                  <a:cubicBezTo>
                    <a:pt x="21254" y="11540"/>
                    <a:pt x="19591" y="0"/>
                    <a:pt x="104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1384;p36"/>
            <p:cNvSpPr/>
            <p:nvPr/>
          </p:nvSpPr>
          <p:spPr>
            <a:xfrm>
              <a:off x="1029106" y="5244572"/>
              <a:ext cx="71823" cy="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6" h="21600" fill="norm" stroke="1" extrusionOk="0">
                  <a:moveTo>
                    <a:pt x="15919" y="0"/>
                  </a:moveTo>
                  <a:lnTo>
                    <a:pt x="425" y="285"/>
                  </a:lnTo>
                  <a:cubicBezTo>
                    <a:pt x="425" y="285"/>
                    <a:pt x="-2661" y="21600"/>
                    <a:pt x="7808" y="21600"/>
                  </a:cubicBezTo>
                  <a:cubicBezTo>
                    <a:pt x="7919" y="21600"/>
                    <a:pt x="8007" y="21600"/>
                    <a:pt x="8117" y="21600"/>
                  </a:cubicBezTo>
                  <a:cubicBezTo>
                    <a:pt x="18939" y="21315"/>
                    <a:pt x="15919" y="0"/>
                    <a:pt x="1591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1385;p36"/>
            <p:cNvSpPr/>
            <p:nvPr/>
          </p:nvSpPr>
          <p:spPr>
            <a:xfrm>
              <a:off x="1031654" y="5184581"/>
              <a:ext cx="3349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696" y="0"/>
                    <a:pt x="0" y="4946"/>
                    <a:pt x="0" y="10706"/>
                  </a:cubicBezTo>
                  <a:cubicBezTo>
                    <a:pt x="0" y="16654"/>
                    <a:pt x="4696" y="21600"/>
                    <a:pt x="10706" y="21600"/>
                  </a:cubicBezTo>
                  <a:cubicBezTo>
                    <a:pt x="16654" y="21600"/>
                    <a:pt x="21600" y="16654"/>
                    <a:pt x="21600" y="10706"/>
                  </a:cubicBezTo>
                  <a:cubicBezTo>
                    <a:pt x="21600" y="4946"/>
                    <a:pt x="16654" y="0"/>
                    <a:pt x="10706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1386;p36"/>
            <p:cNvSpPr/>
            <p:nvPr/>
          </p:nvSpPr>
          <p:spPr>
            <a:xfrm>
              <a:off x="966000" y="5166754"/>
              <a:ext cx="31037" cy="2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9873" y="0"/>
                  </a:moveTo>
                  <a:cubicBezTo>
                    <a:pt x="6273" y="0"/>
                    <a:pt x="2673" y="2556"/>
                    <a:pt x="1021" y="6774"/>
                  </a:cubicBezTo>
                  <a:cubicBezTo>
                    <a:pt x="-1399" y="12206"/>
                    <a:pt x="667" y="18533"/>
                    <a:pt x="5270" y="20705"/>
                  </a:cubicBezTo>
                  <a:cubicBezTo>
                    <a:pt x="6509" y="21344"/>
                    <a:pt x="7749" y="21600"/>
                    <a:pt x="9047" y="21600"/>
                  </a:cubicBezTo>
                  <a:cubicBezTo>
                    <a:pt x="12706" y="21600"/>
                    <a:pt x="16306" y="19108"/>
                    <a:pt x="17958" y="14826"/>
                  </a:cubicBezTo>
                  <a:cubicBezTo>
                    <a:pt x="20201" y="9394"/>
                    <a:pt x="18135" y="3067"/>
                    <a:pt x="13532" y="895"/>
                  </a:cubicBezTo>
                  <a:cubicBezTo>
                    <a:pt x="12352" y="256"/>
                    <a:pt x="11112" y="0"/>
                    <a:pt x="9873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1387;p36"/>
            <p:cNvSpPr/>
            <p:nvPr/>
          </p:nvSpPr>
          <p:spPr>
            <a:xfrm>
              <a:off x="1043886" y="5130159"/>
              <a:ext cx="34173" cy="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9" y="0"/>
                  </a:moveTo>
                  <a:cubicBezTo>
                    <a:pt x="4848" y="0"/>
                    <a:pt x="0" y="4960"/>
                    <a:pt x="0" y="10960"/>
                  </a:cubicBezTo>
                  <a:cubicBezTo>
                    <a:pt x="0" y="16640"/>
                    <a:pt x="4848" y="21600"/>
                    <a:pt x="10739" y="21600"/>
                  </a:cubicBezTo>
                  <a:cubicBezTo>
                    <a:pt x="16814" y="21600"/>
                    <a:pt x="21600" y="16640"/>
                    <a:pt x="21600" y="10960"/>
                  </a:cubicBezTo>
                  <a:cubicBezTo>
                    <a:pt x="21600" y="4960"/>
                    <a:pt x="16814" y="0"/>
                    <a:pt x="1073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1388;p36"/>
            <p:cNvSpPr/>
            <p:nvPr/>
          </p:nvSpPr>
          <p:spPr>
            <a:xfrm>
              <a:off x="1115433" y="5162383"/>
              <a:ext cx="29514" cy="2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9" y="0"/>
                  </a:moveTo>
                  <a:cubicBezTo>
                    <a:pt x="4903" y="0"/>
                    <a:pt x="0" y="4961"/>
                    <a:pt x="0" y="10686"/>
                  </a:cubicBezTo>
                  <a:cubicBezTo>
                    <a:pt x="0" y="16639"/>
                    <a:pt x="4903" y="21600"/>
                    <a:pt x="10729" y="21600"/>
                  </a:cubicBezTo>
                  <a:cubicBezTo>
                    <a:pt x="16768" y="21600"/>
                    <a:pt x="21600" y="16639"/>
                    <a:pt x="21600" y="10686"/>
                  </a:cubicBezTo>
                  <a:cubicBezTo>
                    <a:pt x="21600" y="4961"/>
                    <a:pt x="16768" y="0"/>
                    <a:pt x="1072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1389;p36"/>
            <p:cNvSpPr/>
            <p:nvPr/>
          </p:nvSpPr>
          <p:spPr>
            <a:xfrm>
              <a:off x="2298530" y="5160669"/>
              <a:ext cx="223408" cy="1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10454" y="0"/>
                  </a:moveTo>
                  <a:cubicBezTo>
                    <a:pt x="1151" y="0"/>
                    <a:pt x="0" y="11874"/>
                    <a:pt x="0" y="18059"/>
                  </a:cubicBezTo>
                  <a:cubicBezTo>
                    <a:pt x="37" y="19993"/>
                    <a:pt x="1058" y="21600"/>
                    <a:pt x="2368" y="21600"/>
                  </a:cubicBezTo>
                  <a:lnTo>
                    <a:pt x="9873" y="21600"/>
                  </a:lnTo>
                  <a:cubicBezTo>
                    <a:pt x="11231" y="21500"/>
                    <a:pt x="12915" y="21458"/>
                    <a:pt x="14581" y="21458"/>
                  </a:cubicBezTo>
                  <a:cubicBezTo>
                    <a:pt x="16237" y="21458"/>
                    <a:pt x="17875" y="21500"/>
                    <a:pt x="19139" y="21543"/>
                  </a:cubicBezTo>
                  <a:cubicBezTo>
                    <a:pt x="20477" y="21543"/>
                    <a:pt x="21600" y="19851"/>
                    <a:pt x="21534" y="17761"/>
                  </a:cubicBezTo>
                  <a:cubicBezTo>
                    <a:pt x="21272" y="11547"/>
                    <a:pt x="19616" y="0"/>
                    <a:pt x="1045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1390;p36"/>
            <p:cNvSpPr/>
            <p:nvPr/>
          </p:nvSpPr>
          <p:spPr>
            <a:xfrm>
              <a:off x="2376157" y="5289910"/>
              <a:ext cx="71897" cy="6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7" h="21600" fill="norm" stroke="1" extrusionOk="0">
                  <a:moveTo>
                    <a:pt x="15928" y="0"/>
                  </a:moveTo>
                  <a:lnTo>
                    <a:pt x="427" y="312"/>
                  </a:lnTo>
                  <a:cubicBezTo>
                    <a:pt x="427" y="312"/>
                    <a:pt x="-2678" y="21600"/>
                    <a:pt x="7869" y="21600"/>
                  </a:cubicBezTo>
                  <a:cubicBezTo>
                    <a:pt x="7957" y="21600"/>
                    <a:pt x="8023" y="21600"/>
                    <a:pt x="8089" y="21600"/>
                  </a:cubicBezTo>
                  <a:cubicBezTo>
                    <a:pt x="18922" y="21231"/>
                    <a:pt x="15928" y="0"/>
                    <a:pt x="15928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1391;p36"/>
            <p:cNvSpPr/>
            <p:nvPr/>
          </p:nvSpPr>
          <p:spPr>
            <a:xfrm>
              <a:off x="2378813" y="5229917"/>
              <a:ext cx="3349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3" y="0"/>
                  </a:moveTo>
                  <a:cubicBezTo>
                    <a:pt x="4883" y="0"/>
                    <a:pt x="0" y="4946"/>
                    <a:pt x="0" y="10957"/>
                  </a:cubicBezTo>
                  <a:cubicBezTo>
                    <a:pt x="0" y="16717"/>
                    <a:pt x="4883" y="21600"/>
                    <a:pt x="10643" y="21600"/>
                  </a:cubicBezTo>
                  <a:cubicBezTo>
                    <a:pt x="16654" y="21600"/>
                    <a:pt x="21600" y="16717"/>
                    <a:pt x="21600" y="10957"/>
                  </a:cubicBezTo>
                  <a:cubicBezTo>
                    <a:pt x="21600" y="4946"/>
                    <a:pt x="16654" y="0"/>
                    <a:pt x="10643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1392;p36"/>
            <p:cNvSpPr/>
            <p:nvPr/>
          </p:nvSpPr>
          <p:spPr>
            <a:xfrm>
              <a:off x="2313140" y="5212176"/>
              <a:ext cx="31013" cy="2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21600" fill="norm" stroke="1" extrusionOk="0">
                  <a:moveTo>
                    <a:pt x="9972" y="0"/>
                  </a:moveTo>
                  <a:cubicBezTo>
                    <a:pt x="6303" y="0"/>
                    <a:pt x="2693" y="2612"/>
                    <a:pt x="1036" y="6690"/>
                  </a:cubicBezTo>
                  <a:cubicBezTo>
                    <a:pt x="-1390" y="12106"/>
                    <a:pt x="622" y="18414"/>
                    <a:pt x="5238" y="20835"/>
                  </a:cubicBezTo>
                  <a:cubicBezTo>
                    <a:pt x="6422" y="21345"/>
                    <a:pt x="7605" y="21600"/>
                    <a:pt x="8789" y="21600"/>
                  </a:cubicBezTo>
                  <a:cubicBezTo>
                    <a:pt x="12635" y="21600"/>
                    <a:pt x="16304" y="19051"/>
                    <a:pt x="18020" y="14719"/>
                  </a:cubicBezTo>
                  <a:cubicBezTo>
                    <a:pt x="20210" y="9303"/>
                    <a:pt x="18198" y="2995"/>
                    <a:pt x="13523" y="828"/>
                  </a:cubicBezTo>
                  <a:cubicBezTo>
                    <a:pt x="12398" y="255"/>
                    <a:pt x="11215" y="0"/>
                    <a:pt x="997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1393;p36"/>
            <p:cNvSpPr/>
            <p:nvPr/>
          </p:nvSpPr>
          <p:spPr>
            <a:xfrm>
              <a:off x="2391046" y="5175838"/>
              <a:ext cx="34076" cy="2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0"/>
                  </a:moveTo>
                  <a:cubicBezTo>
                    <a:pt x="4800" y="0"/>
                    <a:pt x="0" y="4710"/>
                    <a:pt x="0" y="10800"/>
                  </a:cubicBezTo>
                  <a:cubicBezTo>
                    <a:pt x="0" y="16890"/>
                    <a:pt x="4800" y="21600"/>
                    <a:pt x="10646" y="21600"/>
                  </a:cubicBezTo>
                  <a:cubicBezTo>
                    <a:pt x="16800" y="21600"/>
                    <a:pt x="21600" y="16890"/>
                    <a:pt x="21600" y="10800"/>
                  </a:cubicBezTo>
                  <a:cubicBezTo>
                    <a:pt x="21600" y="4710"/>
                    <a:pt x="16800" y="0"/>
                    <a:pt x="10646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1394;p36"/>
            <p:cNvSpPr/>
            <p:nvPr/>
          </p:nvSpPr>
          <p:spPr>
            <a:xfrm>
              <a:off x="2462592" y="5207720"/>
              <a:ext cx="29513" cy="2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8" y="0"/>
                  </a:moveTo>
                  <a:cubicBezTo>
                    <a:pt x="4832" y="0"/>
                    <a:pt x="0" y="4961"/>
                    <a:pt x="0" y="10914"/>
                  </a:cubicBezTo>
                  <a:cubicBezTo>
                    <a:pt x="0" y="16639"/>
                    <a:pt x="4832" y="21600"/>
                    <a:pt x="10658" y="21600"/>
                  </a:cubicBezTo>
                  <a:cubicBezTo>
                    <a:pt x="16697" y="21600"/>
                    <a:pt x="21600" y="16639"/>
                    <a:pt x="21600" y="10914"/>
                  </a:cubicBezTo>
                  <a:cubicBezTo>
                    <a:pt x="21600" y="4961"/>
                    <a:pt x="16697" y="0"/>
                    <a:pt x="10658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1395;p36"/>
            <p:cNvSpPr/>
            <p:nvPr/>
          </p:nvSpPr>
          <p:spPr>
            <a:xfrm>
              <a:off x="1587062" y="4689477"/>
              <a:ext cx="39246" cy="9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12011" y="0"/>
                  </a:moveTo>
                  <a:cubicBezTo>
                    <a:pt x="7223" y="0"/>
                    <a:pt x="2077" y="1178"/>
                    <a:pt x="1415" y="3573"/>
                  </a:cubicBezTo>
                  <a:cubicBezTo>
                    <a:pt x="40" y="8345"/>
                    <a:pt x="-368" y="13176"/>
                    <a:pt x="345" y="18027"/>
                  </a:cubicBezTo>
                  <a:cubicBezTo>
                    <a:pt x="600" y="20402"/>
                    <a:pt x="5541" y="21600"/>
                    <a:pt x="10279" y="21600"/>
                  </a:cubicBezTo>
                  <a:cubicBezTo>
                    <a:pt x="15068" y="21600"/>
                    <a:pt x="19755" y="20402"/>
                    <a:pt x="19449" y="18027"/>
                  </a:cubicBezTo>
                  <a:cubicBezTo>
                    <a:pt x="18787" y="13176"/>
                    <a:pt x="19143" y="8345"/>
                    <a:pt x="20519" y="3573"/>
                  </a:cubicBezTo>
                  <a:cubicBezTo>
                    <a:pt x="21232" y="1178"/>
                    <a:pt x="16800" y="0"/>
                    <a:pt x="12011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1396;p36"/>
            <p:cNvSpPr/>
            <p:nvPr/>
          </p:nvSpPr>
          <p:spPr>
            <a:xfrm>
              <a:off x="1670939" y="4440767"/>
              <a:ext cx="240797" cy="19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18803" y="0"/>
                  </a:moveTo>
                  <a:cubicBezTo>
                    <a:pt x="18342" y="0"/>
                    <a:pt x="17880" y="254"/>
                    <a:pt x="17592" y="855"/>
                  </a:cubicBezTo>
                  <a:cubicBezTo>
                    <a:pt x="13733" y="8681"/>
                    <a:pt x="7196" y="13586"/>
                    <a:pt x="732" y="18265"/>
                  </a:cubicBezTo>
                  <a:cubicBezTo>
                    <a:pt x="-686" y="19289"/>
                    <a:pt x="171" y="21600"/>
                    <a:pt x="1482" y="21600"/>
                  </a:cubicBezTo>
                  <a:cubicBezTo>
                    <a:pt x="1730" y="21600"/>
                    <a:pt x="2002" y="21506"/>
                    <a:pt x="2274" y="21309"/>
                  </a:cubicBezTo>
                  <a:cubicBezTo>
                    <a:pt x="9199" y="16282"/>
                    <a:pt x="16124" y="10993"/>
                    <a:pt x="20238" y="2649"/>
                  </a:cubicBezTo>
                  <a:cubicBezTo>
                    <a:pt x="20914" y="1268"/>
                    <a:pt x="19842" y="0"/>
                    <a:pt x="18803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1397;p36"/>
            <p:cNvSpPr/>
            <p:nvPr/>
          </p:nvSpPr>
          <p:spPr>
            <a:xfrm>
              <a:off x="1295831" y="4134980"/>
              <a:ext cx="41720" cy="7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9876" y="0"/>
                  </a:moveTo>
                  <a:cubicBezTo>
                    <a:pt x="4727" y="0"/>
                    <a:pt x="-514" y="2274"/>
                    <a:pt x="1400" y="5734"/>
                  </a:cubicBezTo>
                  <a:cubicBezTo>
                    <a:pt x="3086" y="9169"/>
                    <a:pt x="2767" y="12382"/>
                    <a:pt x="443" y="15743"/>
                  </a:cubicBezTo>
                  <a:cubicBezTo>
                    <a:pt x="-1243" y="18041"/>
                    <a:pt x="2129" y="20809"/>
                    <a:pt x="6367" y="21427"/>
                  </a:cubicBezTo>
                  <a:cubicBezTo>
                    <a:pt x="7187" y="21551"/>
                    <a:pt x="7962" y="21600"/>
                    <a:pt x="8737" y="21600"/>
                  </a:cubicBezTo>
                  <a:cubicBezTo>
                    <a:pt x="12473" y="21600"/>
                    <a:pt x="15481" y="20167"/>
                    <a:pt x="16939" y="18189"/>
                  </a:cubicBezTo>
                  <a:cubicBezTo>
                    <a:pt x="20220" y="13395"/>
                    <a:pt x="20357" y="8156"/>
                    <a:pt x="17851" y="3287"/>
                  </a:cubicBezTo>
                  <a:cubicBezTo>
                    <a:pt x="16620" y="989"/>
                    <a:pt x="13248" y="0"/>
                    <a:pt x="9876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1398;p36"/>
            <p:cNvSpPr/>
            <p:nvPr/>
          </p:nvSpPr>
          <p:spPr>
            <a:xfrm>
              <a:off x="1041312" y="3982943"/>
              <a:ext cx="233860" cy="11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1582" y="0"/>
                  </a:moveTo>
                  <a:cubicBezTo>
                    <a:pt x="188" y="0"/>
                    <a:pt x="-730" y="3958"/>
                    <a:pt x="772" y="5563"/>
                  </a:cubicBezTo>
                  <a:cubicBezTo>
                    <a:pt x="6264" y="11301"/>
                    <a:pt x="12048" y="16132"/>
                    <a:pt x="17723" y="21298"/>
                  </a:cubicBezTo>
                  <a:cubicBezTo>
                    <a:pt x="17966" y="21505"/>
                    <a:pt x="18199" y="21600"/>
                    <a:pt x="18425" y="21600"/>
                  </a:cubicBezTo>
                  <a:cubicBezTo>
                    <a:pt x="19902" y="21600"/>
                    <a:pt x="20870" y="17547"/>
                    <a:pt x="19309" y="16132"/>
                  </a:cubicBezTo>
                  <a:cubicBezTo>
                    <a:pt x="13642" y="10983"/>
                    <a:pt x="7858" y="6167"/>
                    <a:pt x="2358" y="413"/>
                  </a:cubicBezTo>
                  <a:cubicBezTo>
                    <a:pt x="2091" y="111"/>
                    <a:pt x="1832" y="0"/>
                    <a:pt x="1582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1399;p36"/>
            <p:cNvSpPr/>
            <p:nvPr/>
          </p:nvSpPr>
          <p:spPr>
            <a:xfrm>
              <a:off x="2042201" y="3732520"/>
              <a:ext cx="215251" cy="55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15508" y="0"/>
                  </a:moveTo>
                  <a:cubicBezTo>
                    <a:pt x="14421" y="0"/>
                    <a:pt x="13272" y="447"/>
                    <a:pt x="13901" y="945"/>
                  </a:cubicBezTo>
                  <a:cubicBezTo>
                    <a:pt x="17977" y="4183"/>
                    <a:pt x="16935" y="7733"/>
                    <a:pt x="13775" y="11004"/>
                  </a:cubicBezTo>
                  <a:cubicBezTo>
                    <a:pt x="10651" y="14282"/>
                    <a:pt x="6207" y="17769"/>
                    <a:pt x="389" y="20506"/>
                  </a:cubicBezTo>
                  <a:cubicBezTo>
                    <a:pt x="-616" y="20977"/>
                    <a:pt x="506" y="21600"/>
                    <a:pt x="1691" y="21600"/>
                  </a:cubicBezTo>
                  <a:cubicBezTo>
                    <a:pt x="2068" y="21600"/>
                    <a:pt x="2454" y="21537"/>
                    <a:pt x="2778" y="21388"/>
                  </a:cubicBezTo>
                  <a:cubicBezTo>
                    <a:pt x="9358" y="18289"/>
                    <a:pt x="14421" y="14408"/>
                    <a:pt x="17635" y="10653"/>
                  </a:cubicBezTo>
                  <a:cubicBezTo>
                    <a:pt x="20616" y="7222"/>
                    <a:pt x="20984" y="3626"/>
                    <a:pt x="16783" y="321"/>
                  </a:cubicBezTo>
                  <a:cubicBezTo>
                    <a:pt x="16495" y="93"/>
                    <a:pt x="16010" y="0"/>
                    <a:pt x="15508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1400;p36"/>
            <p:cNvSpPr/>
            <p:nvPr/>
          </p:nvSpPr>
          <p:spPr>
            <a:xfrm>
              <a:off x="710128" y="3294752"/>
              <a:ext cx="205972" cy="58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8" h="21600" fill="norm" stroke="1" extrusionOk="0">
                  <a:moveTo>
                    <a:pt x="8885" y="0"/>
                  </a:moveTo>
                  <a:cubicBezTo>
                    <a:pt x="8544" y="0"/>
                    <a:pt x="8186" y="61"/>
                    <a:pt x="7885" y="204"/>
                  </a:cubicBezTo>
                  <a:cubicBezTo>
                    <a:pt x="1870" y="3038"/>
                    <a:pt x="-1049" y="6599"/>
                    <a:pt x="341" y="10291"/>
                  </a:cubicBezTo>
                  <a:cubicBezTo>
                    <a:pt x="1870" y="14443"/>
                    <a:pt x="8219" y="18013"/>
                    <a:pt x="14332" y="21338"/>
                  </a:cubicBezTo>
                  <a:cubicBezTo>
                    <a:pt x="14665" y="21523"/>
                    <a:pt x="15137" y="21600"/>
                    <a:pt x="15608" y="21600"/>
                  </a:cubicBezTo>
                  <a:cubicBezTo>
                    <a:pt x="16706" y="21600"/>
                    <a:pt x="17779" y="21172"/>
                    <a:pt x="16958" y="20738"/>
                  </a:cubicBezTo>
                  <a:cubicBezTo>
                    <a:pt x="6170" y="14857"/>
                    <a:pt x="-3821" y="7582"/>
                    <a:pt x="10056" y="1043"/>
                  </a:cubicBezTo>
                  <a:cubicBezTo>
                    <a:pt x="10999" y="600"/>
                    <a:pt x="9983" y="0"/>
                    <a:pt x="8885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1401;p36"/>
            <p:cNvSpPr/>
            <p:nvPr/>
          </p:nvSpPr>
          <p:spPr>
            <a:xfrm>
              <a:off x="1094949" y="2865810"/>
              <a:ext cx="586842" cy="88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" y="7480"/>
                  </a:moveTo>
                  <a:cubicBezTo>
                    <a:pt x="172" y="7864"/>
                    <a:pt x="11" y="8108"/>
                    <a:pt x="0" y="8120"/>
                  </a:cubicBezTo>
                  <a:cubicBezTo>
                    <a:pt x="61" y="8129"/>
                    <a:pt x="111" y="8137"/>
                    <a:pt x="157" y="8143"/>
                  </a:cubicBezTo>
                  <a:cubicBezTo>
                    <a:pt x="232" y="7949"/>
                    <a:pt x="314" y="7730"/>
                    <a:pt x="450" y="7480"/>
                  </a:cubicBezTo>
                  <a:close/>
                  <a:moveTo>
                    <a:pt x="11992" y="0"/>
                  </a:moveTo>
                  <a:cubicBezTo>
                    <a:pt x="11456" y="71"/>
                    <a:pt x="10916" y="177"/>
                    <a:pt x="10405" y="305"/>
                  </a:cubicBezTo>
                  <a:cubicBezTo>
                    <a:pt x="9773" y="1018"/>
                    <a:pt x="4842" y="3834"/>
                    <a:pt x="707" y="8229"/>
                  </a:cubicBezTo>
                  <a:cubicBezTo>
                    <a:pt x="3880" y="8805"/>
                    <a:pt x="6878" y="10679"/>
                    <a:pt x="9222" y="12559"/>
                  </a:cubicBezTo>
                  <a:cubicBezTo>
                    <a:pt x="11234" y="14177"/>
                    <a:pt x="12746" y="15800"/>
                    <a:pt x="13442" y="16585"/>
                  </a:cubicBezTo>
                  <a:cubicBezTo>
                    <a:pt x="13564" y="16677"/>
                    <a:pt x="13664" y="16777"/>
                    <a:pt x="13760" y="16877"/>
                  </a:cubicBezTo>
                  <a:lnTo>
                    <a:pt x="18284" y="21600"/>
                  </a:lnTo>
                  <a:lnTo>
                    <a:pt x="21600" y="20596"/>
                  </a:lnTo>
                  <a:lnTo>
                    <a:pt x="17845" y="1789"/>
                  </a:lnTo>
                  <a:lnTo>
                    <a:pt x="11992" y="0"/>
                  </a:ln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1402;p36"/>
            <p:cNvSpPr/>
            <p:nvPr/>
          </p:nvSpPr>
          <p:spPr>
            <a:xfrm>
              <a:off x="1451519" y="3546888"/>
              <a:ext cx="230659" cy="20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" y="0"/>
                  </a:moveTo>
                  <a:cubicBezTo>
                    <a:pt x="1182" y="690"/>
                    <a:pt x="1455" y="1213"/>
                    <a:pt x="1618" y="1576"/>
                  </a:cubicBezTo>
                  <a:cubicBezTo>
                    <a:pt x="1082" y="1691"/>
                    <a:pt x="527" y="1815"/>
                    <a:pt x="0" y="1965"/>
                  </a:cubicBezTo>
                  <a:cubicBezTo>
                    <a:pt x="7727" y="12871"/>
                    <a:pt x="13127" y="21600"/>
                    <a:pt x="13127" y="21600"/>
                  </a:cubicBezTo>
                  <a:lnTo>
                    <a:pt x="21600" y="17315"/>
                  </a:lnTo>
                  <a:lnTo>
                    <a:pt x="21564" y="17014"/>
                  </a:lnTo>
                  <a:lnTo>
                    <a:pt x="13127" y="21272"/>
                  </a:lnTo>
                  <a:lnTo>
                    <a:pt x="1618" y="1239"/>
                  </a:lnTo>
                  <a:cubicBezTo>
                    <a:pt x="1373" y="814"/>
                    <a:pt x="1118" y="390"/>
                    <a:pt x="809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1403;p36"/>
            <p:cNvSpPr/>
            <p:nvPr/>
          </p:nvSpPr>
          <p:spPr>
            <a:xfrm>
              <a:off x="1099220" y="2878322"/>
              <a:ext cx="278423" cy="32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69" y="3715"/>
                    <a:pt x="3088" y="15172"/>
                    <a:pt x="618" y="19558"/>
                  </a:cubicBezTo>
                  <a:cubicBezTo>
                    <a:pt x="331" y="20240"/>
                    <a:pt x="158" y="20838"/>
                    <a:pt x="0" y="21367"/>
                  </a:cubicBezTo>
                  <a:cubicBezTo>
                    <a:pt x="392" y="21424"/>
                    <a:pt x="776" y="21503"/>
                    <a:pt x="1160" y="21600"/>
                  </a:cubicBezTo>
                  <a:cubicBezTo>
                    <a:pt x="9874" y="9620"/>
                    <a:pt x="20267" y="1946"/>
                    <a:pt x="21600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1404;p36"/>
            <p:cNvSpPr/>
            <p:nvPr/>
          </p:nvSpPr>
          <p:spPr>
            <a:xfrm>
              <a:off x="1094949" y="3199279"/>
              <a:ext cx="373851" cy="36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76" y="4519"/>
                    <a:pt x="14785" y="13981"/>
                    <a:pt x="20602" y="21600"/>
                  </a:cubicBezTo>
                  <a:cubicBezTo>
                    <a:pt x="20927" y="21514"/>
                    <a:pt x="21269" y="21443"/>
                    <a:pt x="21600" y="21378"/>
                  </a:cubicBezTo>
                  <a:cubicBezTo>
                    <a:pt x="21499" y="21171"/>
                    <a:pt x="21331" y="20873"/>
                    <a:pt x="21101" y="20479"/>
                  </a:cubicBezTo>
                  <a:cubicBezTo>
                    <a:pt x="20007" y="18581"/>
                    <a:pt x="17634" y="14652"/>
                    <a:pt x="14477" y="10739"/>
                  </a:cubicBezTo>
                  <a:cubicBezTo>
                    <a:pt x="10797" y="6190"/>
                    <a:pt x="6091" y="1656"/>
                    <a:pt x="1111" y="263"/>
                  </a:cubicBezTo>
                  <a:cubicBezTo>
                    <a:pt x="825" y="177"/>
                    <a:pt x="538" y="106"/>
                    <a:pt x="247" y="56"/>
                  </a:cubicBezTo>
                  <a:cubicBezTo>
                    <a:pt x="174" y="40"/>
                    <a:pt x="95" y="20"/>
                    <a:pt x="0" y="0"/>
                  </a:cubicBezTo>
                  <a:close/>
                </a:path>
              </a:pathLst>
            </a:custGeom>
            <a:solidFill>
              <a:srgbClr val="2F727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1405;p36"/>
            <p:cNvSpPr/>
            <p:nvPr/>
          </p:nvSpPr>
          <p:spPr>
            <a:xfrm>
              <a:off x="2640647" y="3627620"/>
              <a:ext cx="19321" cy="3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0" h="21600" fill="norm" stroke="1" extrusionOk="0">
                  <a:moveTo>
                    <a:pt x="9293" y="0"/>
                  </a:moveTo>
                  <a:cubicBezTo>
                    <a:pt x="10298" y="973"/>
                    <a:pt x="10298" y="2141"/>
                    <a:pt x="10298" y="3162"/>
                  </a:cubicBezTo>
                  <a:cubicBezTo>
                    <a:pt x="10298" y="8659"/>
                    <a:pt x="6781" y="14303"/>
                    <a:pt x="0" y="20092"/>
                  </a:cubicBezTo>
                  <a:cubicBezTo>
                    <a:pt x="3265" y="20578"/>
                    <a:pt x="6781" y="21065"/>
                    <a:pt x="10298" y="21600"/>
                  </a:cubicBezTo>
                  <a:cubicBezTo>
                    <a:pt x="19591" y="14108"/>
                    <a:pt x="21600" y="6470"/>
                    <a:pt x="9293" y="0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1406;p36"/>
            <p:cNvSpPr/>
            <p:nvPr/>
          </p:nvSpPr>
          <p:spPr>
            <a:xfrm>
              <a:off x="2619666" y="3663016"/>
              <a:ext cx="31164" cy="6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1" y="0"/>
                  </a:moveTo>
                  <a:cubicBezTo>
                    <a:pt x="15611" y="6845"/>
                    <a:pt x="9219" y="14025"/>
                    <a:pt x="0" y="21174"/>
                  </a:cubicBezTo>
                  <a:cubicBezTo>
                    <a:pt x="202" y="21296"/>
                    <a:pt x="471" y="21509"/>
                    <a:pt x="673" y="21600"/>
                  </a:cubicBezTo>
                  <a:cubicBezTo>
                    <a:pt x="673" y="21600"/>
                    <a:pt x="16082" y="11530"/>
                    <a:pt x="21600" y="943"/>
                  </a:cubicBezTo>
                  <a:cubicBezTo>
                    <a:pt x="20658" y="608"/>
                    <a:pt x="19716" y="304"/>
                    <a:pt x="18841" y="0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1407;p36"/>
            <p:cNvSpPr/>
            <p:nvPr/>
          </p:nvSpPr>
          <p:spPr>
            <a:xfrm>
              <a:off x="2605104" y="3593426"/>
              <a:ext cx="40386" cy="2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44" y="6410"/>
                    <a:pt x="15265" y="13726"/>
                    <a:pt x="21600" y="21600"/>
                  </a:cubicBezTo>
                  <a:cubicBezTo>
                    <a:pt x="17862" y="14981"/>
                    <a:pt x="10437" y="7386"/>
                    <a:pt x="0" y="0"/>
                  </a:cubicBez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1408;p36"/>
            <p:cNvSpPr/>
            <p:nvPr/>
          </p:nvSpPr>
          <p:spPr>
            <a:xfrm>
              <a:off x="2282027" y="3539862"/>
              <a:ext cx="368803" cy="18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" y="0"/>
                  </a:moveTo>
                  <a:cubicBezTo>
                    <a:pt x="1160" y="0"/>
                    <a:pt x="580" y="30"/>
                    <a:pt x="0" y="71"/>
                  </a:cubicBezTo>
                  <a:cubicBezTo>
                    <a:pt x="114" y="1033"/>
                    <a:pt x="483" y="4081"/>
                    <a:pt x="876" y="8638"/>
                  </a:cubicBezTo>
                  <a:cubicBezTo>
                    <a:pt x="8614" y="8709"/>
                    <a:pt x="15698" y="12375"/>
                    <a:pt x="19775" y="21600"/>
                  </a:cubicBezTo>
                  <a:cubicBezTo>
                    <a:pt x="20958" y="17975"/>
                    <a:pt x="21600" y="14380"/>
                    <a:pt x="21600" y="11028"/>
                  </a:cubicBezTo>
                  <a:cubicBezTo>
                    <a:pt x="21600" y="10815"/>
                    <a:pt x="21600" y="10572"/>
                    <a:pt x="21577" y="10370"/>
                  </a:cubicBezTo>
                  <a:cubicBezTo>
                    <a:pt x="21577" y="10339"/>
                    <a:pt x="21577" y="10299"/>
                    <a:pt x="21560" y="10268"/>
                  </a:cubicBezTo>
                  <a:cubicBezTo>
                    <a:pt x="21503" y="10025"/>
                    <a:pt x="21424" y="9742"/>
                    <a:pt x="21287" y="9468"/>
                  </a:cubicBezTo>
                  <a:cubicBezTo>
                    <a:pt x="20594" y="8324"/>
                    <a:pt x="19792" y="7261"/>
                    <a:pt x="18922" y="6329"/>
                  </a:cubicBezTo>
                  <a:cubicBezTo>
                    <a:pt x="15602" y="3139"/>
                    <a:pt x="9433" y="0"/>
                    <a:pt x="1728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1409;p36"/>
            <p:cNvSpPr/>
            <p:nvPr/>
          </p:nvSpPr>
          <p:spPr>
            <a:xfrm>
              <a:off x="1797119" y="3586398"/>
              <a:ext cx="230660" cy="1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245" y="5809"/>
                    <a:pt x="3609" y="14837"/>
                    <a:pt x="0" y="21600"/>
                  </a:cubicBezTo>
                  <a:cubicBezTo>
                    <a:pt x="818" y="20202"/>
                    <a:pt x="1809" y="18685"/>
                    <a:pt x="2982" y="17091"/>
                  </a:cubicBezTo>
                  <a:cubicBezTo>
                    <a:pt x="4818" y="13873"/>
                    <a:pt x="9627" y="7836"/>
                    <a:pt x="19155" y="1517"/>
                  </a:cubicBezTo>
                  <a:cubicBezTo>
                    <a:pt x="19955" y="954"/>
                    <a:pt x="20800" y="477"/>
                    <a:pt x="21600" y="0"/>
                  </a:cubicBez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1410;p36"/>
            <p:cNvSpPr/>
            <p:nvPr/>
          </p:nvSpPr>
          <p:spPr>
            <a:xfrm>
              <a:off x="1756734" y="3721550"/>
              <a:ext cx="72227" cy="10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5" y="2534"/>
                    <a:pt x="14690" y="4947"/>
                    <a:pt x="12077" y="7171"/>
                  </a:cubicBezTo>
                  <a:cubicBezTo>
                    <a:pt x="3165" y="15480"/>
                    <a:pt x="0" y="21600"/>
                    <a:pt x="0" y="21600"/>
                  </a:cubicBezTo>
                  <a:cubicBezTo>
                    <a:pt x="1190" y="20945"/>
                    <a:pt x="8129" y="15825"/>
                    <a:pt x="19713" y="9412"/>
                  </a:cubicBezTo>
                  <a:cubicBezTo>
                    <a:pt x="19539" y="7464"/>
                    <a:pt x="19219" y="5516"/>
                    <a:pt x="18842" y="3586"/>
                  </a:cubicBezTo>
                  <a:cubicBezTo>
                    <a:pt x="18726" y="3051"/>
                    <a:pt x="19626" y="1758"/>
                    <a:pt x="21600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1411;p36"/>
            <p:cNvSpPr/>
            <p:nvPr/>
          </p:nvSpPr>
          <p:spPr>
            <a:xfrm>
              <a:off x="1819705" y="3540461"/>
              <a:ext cx="477273" cy="22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20908" y="0"/>
                  </a:moveTo>
                  <a:cubicBezTo>
                    <a:pt x="19661" y="81"/>
                    <a:pt x="18362" y="276"/>
                    <a:pt x="17027" y="577"/>
                  </a:cubicBezTo>
                  <a:cubicBezTo>
                    <a:pt x="14085" y="1300"/>
                    <a:pt x="11570" y="2632"/>
                    <a:pt x="9410" y="4354"/>
                  </a:cubicBezTo>
                  <a:cubicBezTo>
                    <a:pt x="9024" y="4712"/>
                    <a:pt x="8615" y="5069"/>
                    <a:pt x="8229" y="5491"/>
                  </a:cubicBezTo>
                  <a:cubicBezTo>
                    <a:pt x="3628" y="10227"/>
                    <a:pt x="1305" y="14752"/>
                    <a:pt x="419" y="17165"/>
                  </a:cubicBezTo>
                  <a:cubicBezTo>
                    <a:pt x="120" y="17993"/>
                    <a:pt x="-16" y="18602"/>
                    <a:pt x="2" y="18854"/>
                  </a:cubicBezTo>
                  <a:cubicBezTo>
                    <a:pt x="59" y="19764"/>
                    <a:pt x="107" y="20682"/>
                    <a:pt x="133" y="21600"/>
                  </a:cubicBezTo>
                  <a:cubicBezTo>
                    <a:pt x="2833" y="16937"/>
                    <a:pt x="7210" y="10812"/>
                    <a:pt x="12694" y="8651"/>
                  </a:cubicBezTo>
                  <a:cubicBezTo>
                    <a:pt x="15587" y="7514"/>
                    <a:pt x="18555" y="6872"/>
                    <a:pt x="21404" y="6872"/>
                  </a:cubicBezTo>
                  <a:lnTo>
                    <a:pt x="21584" y="6872"/>
                  </a:lnTo>
                  <a:cubicBezTo>
                    <a:pt x="21281" y="3217"/>
                    <a:pt x="20996" y="772"/>
                    <a:pt x="20908" y="0"/>
                  </a:cubicBezTo>
                  <a:close/>
                </a:path>
              </a:pathLst>
            </a:custGeom>
            <a:solidFill>
              <a:srgbClr val="0F8A8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1413;p36"/>
            <p:cNvSpPr/>
            <p:nvPr/>
          </p:nvSpPr>
          <p:spPr>
            <a:xfrm>
              <a:off x="2652573" y="3762729"/>
              <a:ext cx="19322" cy="1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01" y="15513"/>
                    <a:pt x="21600" y="21600"/>
                    <a:pt x="21600" y="21600"/>
                  </a:cubicBezTo>
                  <a:cubicBezTo>
                    <a:pt x="21600" y="21600"/>
                    <a:pt x="12960" y="12960"/>
                    <a:pt x="0" y="0"/>
                  </a:cubicBezTo>
                  <a:close/>
                </a:path>
              </a:pathLst>
            </a:custGeom>
            <a:solidFill>
              <a:srgbClr val="F0DAC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1414;p36"/>
            <p:cNvSpPr/>
            <p:nvPr/>
          </p:nvSpPr>
          <p:spPr>
            <a:xfrm>
              <a:off x="2620636" y="3724121"/>
              <a:ext cx="37473" cy="4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17" y="3927"/>
                    <a:pt x="7387" y="7287"/>
                    <a:pt x="10296" y="10211"/>
                  </a:cubicBezTo>
                  <a:cubicBezTo>
                    <a:pt x="4980" y="4931"/>
                    <a:pt x="336" y="305"/>
                    <a:pt x="0" y="0"/>
                  </a:cubicBezTo>
                  <a:close/>
                  <a:moveTo>
                    <a:pt x="10296" y="10211"/>
                  </a:moveTo>
                  <a:cubicBezTo>
                    <a:pt x="14213" y="14138"/>
                    <a:pt x="18466" y="18415"/>
                    <a:pt x="21600" y="21600"/>
                  </a:cubicBezTo>
                  <a:cubicBezTo>
                    <a:pt x="19082" y="18982"/>
                    <a:pt x="15389" y="15273"/>
                    <a:pt x="10296" y="10211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1415;p36"/>
            <p:cNvSpPr/>
            <p:nvPr/>
          </p:nvSpPr>
          <p:spPr>
            <a:xfrm>
              <a:off x="1897473" y="3457243"/>
              <a:ext cx="566919" cy="13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4876" y="0"/>
                  </a:moveTo>
                  <a:cubicBezTo>
                    <a:pt x="9757" y="0"/>
                    <a:pt x="4732" y="5632"/>
                    <a:pt x="310" y="16658"/>
                  </a:cubicBezTo>
                  <a:cubicBezTo>
                    <a:pt x="-297" y="18136"/>
                    <a:pt x="80" y="21600"/>
                    <a:pt x="652" y="21600"/>
                  </a:cubicBezTo>
                  <a:cubicBezTo>
                    <a:pt x="763" y="21600"/>
                    <a:pt x="878" y="21473"/>
                    <a:pt x="997" y="21178"/>
                  </a:cubicBezTo>
                  <a:cubicBezTo>
                    <a:pt x="5206" y="10701"/>
                    <a:pt x="9998" y="5252"/>
                    <a:pt x="14879" y="5252"/>
                  </a:cubicBezTo>
                  <a:cubicBezTo>
                    <a:pt x="16634" y="5252"/>
                    <a:pt x="18399" y="5956"/>
                    <a:pt x="20153" y="7378"/>
                  </a:cubicBezTo>
                  <a:cubicBezTo>
                    <a:pt x="20203" y="7421"/>
                    <a:pt x="20253" y="7435"/>
                    <a:pt x="20300" y="7435"/>
                  </a:cubicBezTo>
                  <a:cubicBezTo>
                    <a:pt x="21037" y="7435"/>
                    <a:pt x="21303" y="2901"/>
                    <a:pt x="20509" y="2281"/>
                  </a:cubicBezTo>
                  <a:cubicBezTo>
                    <a:pt x="18636" y="760"/>
                    <a:pt x="16749" y="0"/>
                    <a:pt x="14876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1416;p36"/>
            <p:cNvSpPr/>
            <p:nvPr/>
          </p:nvSpPr>
          <p:spPr>
            <a:xfrm>
              <a:off x="2227255" y="3233216"/>
              <a:ext cx="198418" cy="19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2048" y="0"/>
                  </a:moveTo>
                  <a:cubicBezTo>
                    <a:pt x="514" y="0"/>
                    <a:pt x="-830" y="1784"/>
                    <a:pt x="624" y="2942"/>
                  </a:cubicBezTo>
                  <a:cubicBezTo>
                    <a:pt x="3532" y="5230"/>
                    <a:pt x="6711" y="6854"/>
                    <a:pt x="9178" y="9665"/>
                  </a:cubicBezTo>
                  <a:cubicBezTo>
                    <a:pt x="11986" y="12822"/>
                    <a:pt x="15786" y="16296"/>
                    <a:pt x="16809" y="20339"/>
                  </a:cubicBezTo>
                  <a:cubicBezTo>
                    <a:pt x="17030" y="21217"/>
                    <a:pt x="17742" y="21600"/>
                    <a:pt x="18484" y="21600"/>
                  </a:cubicBezTo>
                  <a:cubicBezTo>
                    <a:pt x="19597" y="21600"/>
                    <a:pt x="20770" y="20741"/>
                    <a:pt x="20439" y="19415"/>
                  </a:cubicBezTo>
                  <a:cubicBezTo>
                    <a:pt x="19416" y="15399"/>
                    <a:pt x="16197" y="12308"/>
                    <a:pt x="13520" y="9152"/>
                  </a:cubicBezTo>
                  <a:cubicBezTo>
                    <a:pt x="12256" y="7658"/>
                    <a:pt x="11023" y="6089"/>
                    <a:pt x="9559" y="4791"/>
                  </a:cubicBezTo>
                  <a:cubicBezTo>
                    <a:pt x="7644" y="3128"/>
                    <a:pt x="5277" y="2017"/>
                    <a:pt x="3291" y="448"/>
                  </a:cubicBezTo>
                  <a:cubicBezTo>
                    <a:pt x="2900" y="140"/>
                    <a:pt x="2469" y="0"/>
                    <a:pt x="2048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1417;p36"/>
            <p:cNvSpPr/>
            <p:nvPr/>
          </p:nvSpPr>
          <p:spPr>
            <a:xfrm>
              <a:off x="2090721" y="402202"/>
              <a:ext cx="319655" cy="64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6" h="21600" fill="norm" stroke="1" extrusionOk="0">
                  <a:moveTo>
                    <a:pt x="17272" y="0"/>
                  </a:moveTo>
                  <a:cubicBezTo>
                    <a:pt x="16528" y="0"/>
                    <a:pt x="15748" y="389"/>
                    <a:pt x="16186" y="819"/>
                  </a:cubicBezTo>
                  <a:cubicBezTo>
                    <a:pt x="19912" y="4469"/>
                    <a:pt x="15280" y="9878"/>
                    <a:pt x="10876" y="13000"/>
                  </a:cubicBezTo>
                  <a:cubicBezTo>
                    <a:pt x="7030" y="15738"/>
                    <a:pt x="478" y="17492"/>
                    <a:pt x="4" y="21075"/>
                  </a:cubicBezTo>
                  <a:cubicBezTo>
                    <a:pt x="-50" y="21424"/>
                    <a:pt x="490" y="21600"/>
                    <a:pt x="1054" y="21600"/>
                  </a:cubicBezTo>
                  <a:cubicBezTo>
                    <a:pt x="1618" y="21600"/>
                    <a:pt x="2206" y="21424"/>
                    <a:pt x="2254" y="21075"/>
                  </a:cubicBezTo>
                  <a:cubicBezTo>
                    <a:pt x="2584" y="18605"/>
                    <a:pt x="6598" y="17047"/>
                    <a:pt x="9856" y="15342"/>
                  </a:cubicBezTo>
                  <a:cubicBezTo>
                    <a:pt x="12598" y="13906"/>
                    <a:pt x="14524" y="12270"/>
                    <a:pt x="16102" y="10470"/>
                  </a:cubicBezTo>
                  <a:cubicBezTo>
                    <a:pt x="18946" y="7247"/>
                    <a:pt x="21550" y="3624"/>
                    <a:pt x="18130" y="274"/>
                  </a:cubicBezTo>
                  <a:cubicBezTo>
                    <a:pt x="17932" y="81"/>
                    <a:pt x="17602" y="0"/>
                    <a:pt x="17272" y="0"/>
                  </a:cubicBezTo>
                  <a:close/>
                </a:path>
              </a:pathLst>
            </a:custGeom>
            <a:solidFill>
              <a:srgbClr val="8C82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1418;p36"/>
            <p:cNvSpPr/>
            <p:nvPr/>
          </p:nvSpPr>
          <p:spPr>
            <a:xfrm>
              <a:off x="1784423" y="1611638"/>
              <a:ext cx="449804" cy="30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888" y="0"/>
                  </a:moveTo>
                  <a:cubicBezTo>
                    <a:pt x="-55" y="0"/>
                    <a:pt x="-397" y="1978"/>
                    <a:pt x="615" y="2235"/>
                  </a:cubicBezTo>
                  <a:cubicBezTo>
                    <a:pt x="7569" y="3932"/>
                    <a:pt x="18273" y="10038"/>
                    <a:pt x="19453" y="20779"/>
                  </a:cubicBezTo>
                  <a:cubicBezTo>
                    <a:pt x="19521" y="21355"/>
                    <a:pt x="19822" y="21600"/>
                    <a:pt x="20150" y="21600"/>
                  </a:cubicBezTo>
                  <a:cubicBezTo>
                    <a:pt x="20647" y="21600"/>
                    <a:pt x="21203" y="21030"/>
                    <a:pt x="21103" y="20149"/>
                  </a:cubicBezTo>
                  <a:cubicBezTo>
                    <a:pt x="19827" y="8611"/>
                    <a:pt x="8594" y="1862"/>
                    <a:pt x="1066" y="18"/>
                  </a:cubicBezTo>
                  <a:cubicBezTo>
                    <a:pt x="1002" y="6"/>
                    <a:pt x="943" y="0"/>
                    <a:pt x="888" y="0"/>
                  </a:cubicBezTo>
                  <a:close/>
                </a:path>
              </a:pathLst>
            </a:custGeom>
            <a:solidFill>
              <a:srgbClr val="8C82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1419;p36"/>
            <p:cNvSpPr/>
            <p:nvPr/>
          </p:nvSpPr>
          <p:spPr>
            <a:xfrm>
              <a:off x="1485511" y="2133823"/>
              <a:ext cx="111074" cy="21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4" h="21600" fill="norm" stroke="1" extrusionOk="0">
                  <a:moveTo>
                    <a:pt x="2824" y="0"/>
                  </a:moveTo>
                  <a:cubicBezTo>
                    <a:pt x="-243" y="0"/>
                    <a:pt x="-1287" y="2732"/>
                    <a:pt x="2118" y="3252"/>
                  </a:cubicBezTo>
                  <a:cubicBezTo>
                    <a:pt x="15045" y="5261"/>
                    <a:pt x="13070" y="13995"/>
                    <a:pt x="11207" y="19555"/>
                  </a:cubicBezTo>
                  <a:cubicBezTo>
                    <a:pt x="10822" y="20789"/>
                    <a:pt x="12733" y="21600"/>
                    <a:pt x="14499" y="21600"/>
                  </a:cubicBezTo>
                  <a:cubicBezTo>
                    <a:pt x="15704" y="21600"/>
                    <a:pt x="16748" y="21239"/>
                    <a:pt x="17021" y="20428"/>
                  </a:cubicBezTo>
                  <a:cubicBezTo>
                    <a:pt x="19494" y="12937"/>
                    <a:pt x="20313" y="2653"/>
                    <a:pt x="3707" y="97"/>
                  </a:cubicBezTo>
                  <a:cubicBezTo>
                    <a:pt x="3418" y="26"/>
                    <a:pt x="3097" y="0"/>
                    <a:pt x="2824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1420;p36"/>
            <p:cNvSpPr/>
            <p:nvPr/>
          </p:nvSpPr>
          <p:spPr>
            <a:xfrm>
              <a:off x="1508504" y="2377818"/>
              <a:ext cx="51737" cy="4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7" h="21600" fill="norm" stroke="1" extrusionOk="0">
                  <a:moveTo>
                    <a:pt x="11896" y="0"/>
                  </a:moveTo>
                  <a:cubicBezTo>
                    <a:pt x="10922" y="0"/>
                    <a:pt x="9878" y="299"/>
                    <a:pt x="8661" y="1027"/>
                  </a:cubicBezTo>
                  <a:cubicBezTo>
                    <a:pt x="5809" y="3080"/>
                    <a:pt x="2957" y="4962"/>
                    <a:pt x="0" y="7015"/>
                  </a:cubicBezTo>
                  <a:cubicBezTo>
                    <a:pt x="2504" y="11506"/>
                    <a:pt x="4278" y="16510"/>
                    <a:pt x="5357" y="21600"/>
                  </a:cubicBezTo>
                  <a:cubicBezTo>
                    <a:pt x="8661" y="19419"/>
                    <a:pt x="12000" y="17237"/>
                    <a:pt x="15339" y="14885"/>
                  </a:cubicBezTo>
                  <a:cubicBezTo>
                    <a:pt x="21600" y="10650"/>
                    <a:pt x="17704" y="0"/>
                    <a:pt x="11896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1421;p36"/>
            <p:cNvSpPr/>
            <p:nvPr/>
          </p:nvSpPr>
          <p:spPr>
            <a:xfrm>
              <a:off x="1455056" y="2391874"/>
              <a:ext cx="68400" cy="5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6" h="21600" fill="norm" stroke="1" extrusionOk="0">
                  <a:moveTo>
                    <a:pt x="15016" y="0"/>
                  </a:moveTo>
                  <a:cubicBezTo>
                    <a:pt x="10925" y="2967"/>
                    <a:pt x="6725" y="6042"/>
                    <a:pt x="2552" y="9009"/>
                  </a:cubicBezTo>
                  <a:cubicBezTo>
                    <a:pt x="-2384" y="12591"/>
                    <a:pt x="589" y="21600"/>
                    <a:pt x="5143" y="21600"/>
                  </a:cubicBezTo>
                  <a:cubicBezTo>
                    <a:pt x="5989" y="21600"/>
                    <a:pt x="6834" y="21347"/>
                    <a:pt x="7680" y="20732"/>
                  </a:cubicBezTo>
                  <a:cubicBezTo>
                    <a:pt x="11498" y="18054"/>
                    <a:pt x="15316" y="15196"/>
                    <a:pt x="19216" y="12338"/>
                  </a:cubicBezTo>
                  <a:cubicBezTo>
                    <a:pt x="18371" y="8032"/>
                    <a:pt x="16980" y="3799"/>
                    <a:pt x="15016" y="0"/>
                  </a:cubicBezTo>
                  <a:close/>
                </a:path>
              </a:pathLst>
            </a:custGeom>
            <a:solidFill>
              <a:srgbClr val="CAA8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1422;p36"/>
            <p:cNvSpPr/>
            <p:nvPr/>
          </p:nvSpPr>
          <p:spPr>
            <a:xfrm>
              <a:off x="2229604" y="2106056"/>
              <a:ext cx="39078" cy="13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13011" y="0"/>
                  </a:moveTo>
                  <a:cubicBezTo>
                    <a:pt x="9103" y="2105"/>
                    <a:pt x="4937" y="4210"/>
                    <a:pt x="0" y="6369"/>
                  </a:cubicBezTo>
                  <a:cubicBezTo>
                    <a:pt x="2623" y="10565"/>
                    <a:pt x="1594" y="15097"/>
                    <a:pt x="514" y="19173"/>
                  </a:cubicBezTo>
                  <a:cubicBezTo>
                    <a:pt x="206" y="20782"/>
                    <a:pt x="4731" y="21600"/>
                    <a:pt x="9669" y="21600"/>
                  </a:cubicBezTo>
                  <a:cubicBezTo>
                    <a:pt x="14400" y="21600"/>
                    <a:pt x="19491" y="20782"/>
                    <a:pt x="19851" y="19173"/>
                  </a:cubicBezTo>
                  <a:cubicBezTo>
                    <a:pt x="21446" y="12764"/>
                    <a:pt x="21600" y="5819"/>
                    <a:pt x="13011" y="0"/>
                  </a:cubicBezTo>
                  <a:close/>
                </a:path>
              </a:pathLst>
            </a:custGeom>
            <a:solidFill>
              <a:srgbClr val="DFB48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1423;p36"/>
            <p:cNvSpPr/>
            <p:nvPr/>
          </p:nvSpPr>
          <p:spPr>
            <a:xfrm>
              <a:off x="2167238" y="2040751"/>
              <a:ext cx="86927" cy="1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6" h="21600" fill="norm" stroke="1" extrusionOk="0">
                  <a:moveTo>
                    <a:pt x="4087" y="0"/>
                  </a:moveTo>
                  <a:cubicBezTo>
                    <a:pt x="472" y="0"/>
                    <a:pt x="-1864" y="4296"/>
                    <a:pt x="1971" y="6146"/>
                  </a:cubicBezTo>
                  <a:cubicBezTo>
                    <a:pt x="9663" y="9656"/>
                    <a:pt x="12969" y="15331"/>
                    <a:pt x="14160" y="21600"/>
                  </a:cubicBezTo>
                  <a:cubicBezTo>
                    <a:pt x="16276" y="18789"/>
                    <a:pt x="18061" y="16047"/>
                    <a:pt x="19736" y="13306"/>
                  </a:cubicBezTo>
                  <a:cubicBezTo>
                    <a:pt x="17267" y="8172"/>
                    <a:pt x="13036" y="3649"/>
                    <a:pt x="6181" y="489"/>
                  </a:cubicBezTo>
                  <a:cubicBezTo>
                    <a:pt x="5432" y="140"/>
                    <a:pt x="4770" y="0"/>
                    <a:pt x="4087" y="0"/>
                  </a:cubicBezTo>
                  <a:close/>
                </a:path>
              </a:pathLst>
            </a:custGeom>
            <a:solidFill>
              <a:srgbClr val="A098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1424;p36"/>
            <p:cNvSpPr/>
            <p:nvPr/>
          </p:nvSpPr>
          <p:spPr>
            <a:xfrm>
              <a:off x="2238533" y="2280674"/>
              <a:ext cx="19322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26" y="6975"/>
                    <a:pt x="15026" y="13725"/>
                    <a:pt x="21600" y="21600"/>
                  </a:cubicBezTo>
                  <a:cubicBezTo>
                    <a:pt x="17217" y="13050"/>
                    <a:pt x="9704" y="5400"/>
                    <a:pt x="0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1425;p36"/>
            <p:cNvSpPr/>
            <p:nvPr/>
          </p:nvSpPr>
          <p:spPr>
            <a:xfrm>
              <a:off x="2124296" y="2280974"/>
              <a:ext cx="128178" cy="6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17054" y="0"/>
                  </a:moveTo>
                  <a:cubicBezTo>
                    <a:pt x="16643" y="0"/>
                    <a:pt x="16231" y="213"/>
                    <a:pt x="15759" y="639"/>
                  </a:cubicBezTo>
                  <a:cubicBezTo>
                    <a:pt x="11338" y="4776"/>
                    <a:pt x="6750" y="8001"/>
                    <a:pt x="2024" y="10405"/>
                  </a:cubicBezTo>
                  <a:cubicBezTo>
                    <a:pt x="-1253" y="12169"/>
                    <a:pt x="-216" y="21600"/>
                    <a:pt x="2756" y="21600"/>
                  </a:cubicBezTo>
                  <a:cubicBezTo>
                    <a:pt x="3000" y="21600"/>
                    <a:pt x="3274" y="21600"/>
                    <a:pt x="3533" y="21387"/>
                  </a:cubicBezTo>
                  <a:cubicBezTo>
                    <a:pt x="8731" y="18710"/>
                    <a:pt x="13777" y="15059"/>
                    <a:pt x="18609" y="10496"/>
                  </a:cubicBezTo>
                  <a:cubicBezTo>
                    <a:pt x="20073" y="9157"/>
                    <a:pt x="20347" y="6571"/>
                    <a:pt x="19981" y="4381"/>
                  </a:cubicBezTo>
                  <a:cubicBezTo>
                    <a:pt x="19661" y="3316"/>
                    <a:pt x="19310" y="2403"/>
                    <a:pt x="18929" y="1460"/>
                  </a:cubicBezTo>
                  <a:cubicBezTo>
                    <a:pt x="18411" y="517"/>
                    <a:pt x="17786" y="0"/>
                    <a:pt x="17054" y="0"/>
                  </a:cubicBezTo>
                  <a:close/>
                </a:path>
              </a:pathLst>
            </a:custGeom>
            <a:solidFill>
              <a:srgbClr val="CAA8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91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93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93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2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1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1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2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93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2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2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3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9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9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93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939" name="IMG_7152.png"/>
          <p:cNvGrpSpPr/>
          <p:nvPr/>
        </p:nvGrpSpPr>
        <p:grpSpPr>
          <a:xfrm>
            <a:off x="8175349" y="3650731"/>
            <a:ext cx="9119591" cy="8626890"/>
            <a:chOff x="0" y="0"/>
            <a:chExt cx="9119589" cy="8626888"/>
          </a:xfrm>
        </p:grpSpPr>
        <p:pic>
          <p:nvPicPr>
            <p:cNvPr id="938" name="IMG_7152.png" descr="IMG_7152.png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450" y="44450"/>
              <a:ext cx="9030690" cy="85379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7" name="IMG_7152.png" descr="IMG_7152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9119590" cy="86268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تجميع"/>
          <p:cNvGrpSpPr/>
          <p:nvPr/>
        </p:nvGrpSpPr>
        <p:grpSpPr>
          <a:xfrm>
            <a:off x="18556424" y="3363881"/>
            <a:ext cx="5063414" cy="1369680"/>
            <a:chOff x="0" y="0"/>
            <a:chExt cx="5063412" cy="1369679"/>
          </a:xfrm>
        </p:grpSpPr>
        <p:sp>
          <p:nvSpPr>
            <p:cNvPr id="941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2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1000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944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100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02" name="IMG_7121.png" descr="IMG_7121.png"/>
          <p:cNvPicPr>
            <a:picLocks noChangeAspect="1"/>
          </p:cNvPicPr>
          <p:nvPr/>
        </p:nvPicPr>
        <p:blipFill>
          <a:blip r:embed="rId9">
            <a:extLst/>
          </a:blip>
          <a:srcRect l="24420" t="48596" r="1705" b="14246"/>
          <a:stretch>
            <a:fillRect/>
          </a:stretch>
        </p:blipFill>
        <p:spPr>
          <a:xfrm>
            <a:off x="6464300" y="4948118"/>
            <a:ext cx="11455363" cy="282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1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0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0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0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0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1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0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1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1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1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1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2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2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1200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51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26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89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52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9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90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0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02" name="IMG_7122.png" descr="IMG_7122.png"/>
          <p:cNvPicPr>
            <a:picLocks noChangeAspect="1"/>
          </p:cNvPicPr>
          <p:nvPr/>
        </p:nvPicPr>
        <p:blipFill>
          <a:blip r:embed="rId9">
            <a:extLst/>
          </a:blip>
          <a:srcRect l="0" t="11779" r="4833" b="47812"/>
          <a:stretch>
            <a:fillRect/>
          </a:stretch>
        </p:blipFill>
        <p:spPr>
          <a:xfrm>
            <a:off x="8849989" y="2421535"/>
            <a:ext cx="14924891" cy="4292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3" name="IMG_7122.png" descr="IMG_7122.png"/>
          <p:cNvPicPr>
            <a:picLocks noChangeAspect="1"/>
          </p:cNvPicPr>
          <p:nvPr/>
        </p:nvPicPr>
        <p:blipFill>
          <a:blip r:embed="rId9">
            <a:extLst/>
          </a:blip>
          <a:srcRect l="14934" t="51529" r="5698" b="0"/>
          <a:stretch>
            <a:fillRect/>
          </a:stretch>
        </p:blipFill>
        <p:spPr>
          <a:xfrm>
            <a:off x="2017631" y="5214811"/>
            <a:ext cx="8831258" cy="365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4" name="IMG_7123.png" descr="IMG_7123.png"/>
          <p:cNvPicPr>
            <a:picLocks noChangeAspect="1"/>
          </p:cNvPicPr>
          <p:nvPr/>
        </p:nvPicPr>
        <p:blipFill>
          <a:blip r:embed="rId10">
            <a:extLst/>
          </a:blip>
          <a:srcRect l="0" t="5947" r="0" b="0"/>
          <a:stretch>
            <a:fillRect/>
          </a:stretch>
        </p:blipFill>
        <p:spPr>
          <a:xfrm>
            <a:off x="4162489" y="8508197"/>
            <a:ext cx="15676812" cy="4182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2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0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0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0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0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2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0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1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1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2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2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1402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253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228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9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0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2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6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8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9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1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2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3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4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5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7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8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9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1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2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1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254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7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8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0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1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7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8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01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292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40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04" name="IMG_7124.png" descr="IMG_7124.png"/>
          <p:cNvPicPr>
            <a:picLocks noChangeAspect="1"/>
          </p:cNvPicPr>
          <p:nvPr/>
        </p:nvPicPr>
        <p:blipFill>
          <a:blip r:embed="rId9">
            <a:extLst/>
          </a:blip>
          <a:srcRect l="2183" t="0" r="3849" b="0"/>
          <a:stretch>
            <a:fillRect/>
          </a:stretch>
        </p:blipFill>
        <p:spPr>
          <a:xfrm>
            <a:off x="2659716" y="4023661"/>
            <a:ext cx="19662486" cy="2690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2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0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0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0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0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2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09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0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1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12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3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4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5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6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19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22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25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38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33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37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34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5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6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39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2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460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46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6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464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65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467" name="IMG_7125.png" descr="IMG_7125.png"/>
          <p:cNvPicPr>
            <a:picLocks noChangeAspect="1"/>
          </p:cNvPicPr>
          <p:nvPr/>
        </p:nvPicPr>
        <p:blipFill>
          <a:blip r:embed="rId9">
            <a:extLst/>
          </a:blip>
          <a:srcRect l="33414" t="2099" r="31145" b="87205"/>
          <a:stretch>
            <a:fillRect/>
          </a:stretch>
        </p:blipFill>
        <p:spPr>
          <a:xfrm>
            <a:off x="14701895" y="1526889"/>
            <a:ext cx="7708262" cy="1473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8" name="IMG_7125.png" descr="IMG_7125.png"/>
          <p:cNvPicPr>
            <a:picLocks noChangeAspect="1"/>
          </p:cNvPicPr>
          <p:nvPr/>
        </p:nvPicPr>
        <p:blipFill>
          <a:blip r:embed="rId9">
            <a:extLst/>
          </a:blip>
          <a:srcRect l="30832" t="15192" r="0" b="70653"/>
          <a:stretch>
            <a:fillRect/>
          </a:stretch>
        </p:blipFill>
        <p:spPr>
          <a:xfrm>
            <a:off x="10515108" y="3000486"/>
            <a:ext cx="10625936" cy="1377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9" name="IMG_7125.png" descr="IMG_7125.png"/>
          <p:cNvPicPr>
            <a:picLocks noChangeAspect="1"/>
          </p:cNvPicPr>
          <p:nvPr/>
        </p:nvPicPr>
        <p:blipFill>
          <a:blip r:embed="rId9">
            <a:extLst/>
          </a:blip>
          <a:srcRect l="1252" t="30138" r="5712" b="2099"/>
          <a:stretch>
            <a:fillRect/>
          </a:stretch>
        </p:blipFill>
        <p:spPr>
          <a:xfrm>
            <a:off x="4734594" y="4293550"/>
            <a:ext cx="16135501" cy="74453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8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7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7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7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7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8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74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5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6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7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8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9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0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1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84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8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8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7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49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495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493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9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9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7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7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7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76" name="IMG_7126.png" descr="IMG_712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84109" y="2154117"/>
            <a:ext cx="18423035" cy="3193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9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8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7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7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7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9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8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8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8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9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9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9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7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7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76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9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9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8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7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7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7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9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81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2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3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4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5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6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7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8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91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8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9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94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96" name="IMG_7140.png" descr="IMG_7140.png"/>
          <p:cNvPicPr>
            <a:picLocks noChangeAspect="1"/>
          </p:cNvPicPr>
          <p:nvPr/>
        </p:nvPicPr>
        <p:blipFill>
          <a:blip r:embed="rId28">
            <a:extLst/>
          </a:blip>
          <a:srcRect l="14126" t="0" r="14126" b="0"/>
          <a:stretch>
            <a:fillRect/>
          </a:stretch>
        </p:blipFill>
        <p:spPr>
          <a:xfrm>
            <a:off x="4432179" y="2739232"/>
            <a:ext cx="15033680" cy="8941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A5DDDA">
          <a:alpha val="71900"/>
        </a:srgbClr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