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1219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Shape 9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219200" rtl="1" latinLnBrk="0">
      <a:defRPr sz="1600">
        <a:latin typeface="+mj-lt"/>
        <a:ea typeface="+mj-ea"/>
        <a:cs typeface="+mj-cs"/>
        <a:sym typeface="Calibri"/>
      </a:defRPr>
    </a:lvl1pPr>
    <a:lvl2pPr indent="228600" defTabSz="1219200" rtl="1" latinLnBrk="0">
      <a:defRPr sz="1600">
        <a:latin typeface="+mj-lt"/>
        <a:ea typeface="+mj-ea"/>
        <a:cs typeface="+mj-cs"/>
        <a:sym typeface="Calibri"/>
      </a:defRPr>
    </a:lvl2pPr>
    <a:lvl3pPr indent="457200" defTabSz="1219200" rtl="1" latinLnBrk="0">
      <a:defRPr sz="1600">
        <a:latin typeface="+mj-lt"/>
        <a:ea typeface="+mj-ea"/>
        <a:cs typeface="+mj-cs"/>
        <a:sym typeface="Calibri"/>
      </a:defRPr>
    </a:lvl3pPr>
    <a:lvl4pPr indent="685800" defTabSz="1219200" rtl="1" latinLnBrk="0">
      <a:defRPr sz="1600">
        <a:latin typeface="+mj-lt"/>
        <a:ea typeface="+mj-ea"/>
        <a:cs typeface="+mj-cs"/>
        <a:sym typeface="Calibri"/>
      </a:defRPr>
    </a:lvl4pPr>
    <a:lvl5pPr indent="914400" defTabSz="1219200" rtl="1" latinLnBrk="0">
      <a:defRPr sz="1600">
        <a:latin typeface="+mj-lt"/>
        <a:ea typeface="+mj-ea"/>
        <a:cs typeface="+mj-cs"/>
        <a:sym typeface="Calibri"/>
      </a:defRPr>
    </a:lvl5pPr>
    <a:lvl6pPr indent="1143000" defTabSz="1219200" rtl="1" latinLnBrk="0">
      <a:defRPr sz="1600">
        <a:latin typeface="+mj-lt"/>
        <a:ea typeface="+mj-ea"/>
        <a:cs typeface="+mj-cs"/>
        <a:sym typeface="Calibri"/>
      </a:defRPr>
    </a:lvl6pPr>
    <a:lvl7pPr indent="1371600" defTabSz="1219200" rtl="1" latinLnBrk="0">
      <a:defRPr sz="1600">
        <a:latin typeface="+mj-lt"/>
        <a:ea typeface="+mj-ea"/>
        <a:cs typeface="+mj-cs"/>
        <a:sym typeface="Calibri"/>
      </a:defRPr>
    </a:lvl7pPr>
    <a:lvl8pPr indent="1600200" defTabSz="1219200" rtl="1" latinLnBrk="0">
      <a:defRPr sz="1600">
        <a:latin typeface="+mj-lt"/>
        <a:ea typeface="+mj-ea"/>
        <a:cs typeface="+mj-cs"/>
        <a:sym typeface="Calibri"/>
      </a:defRPr>
    </a:lvl8pPr>
    <a:lvl9pPr indent="1828800" defTabSz="1219200" rtl="1" latinLnBrk="0">
      <a:defRPr sz="16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914399" y="2840565"/>
            <a:ext cx="10363201" cy="1960035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828799" y="5181600"/>
            <a:ext cx="8534401" cy="2336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sz="quarter" idx="1"/>
          </p:nvPr>
        </p:nvSpPr>
        <p:spPr>
          <a:xfrm>
            <a:off x="609599" y="2133599"/>
            <a:ext cx="10972801" cy="603462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963082" y="5875866"/>
            <a:ext cx="10363206" cy="1816102"/>
          </a:xfrm>
          <a:prstGeom prst="rect">
            <a:avLst/>
          </a:prstGeom>
        </p:spPr>
        <p:txBody>
          <a:bodyPr anchor="t"/>
          <a:lstStyle>
            <a:lvl1pPr algn="l">
              <a:defRPr b="1" cap="all" sz="5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963082" y="3875613"/>
            <a:ext cx="10363206" cy="200025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1pPr>
            <a:lvl2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2pPr>
            <a:lvl3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3pPr>
            <a:lvl4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4pPr>
            <a:lvl5pPr marL="0" indent="0">
              <a:spcBef>
                <a:spcPts val="5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quarter" idx="1"/>
          </p:nvPr>
        </p:nvSpPr>
        <p:spPr>
          <a:xfrm>
            <a:off x="609599" y="2133599"/>
            <a:ext cx="5384801" cy="6034623"/>
          </a:xfrm>
          <a:prstGeom prst="rect">
            <a:avLst/>
          </a:prstGeom>
        </p:spPr>
        <p:txBody>
          <a:bodyPr/>
          <a:lstStyle>
            <a:lvl1pPr marL="440871" indent="-440871">
              <a:defRPr sz="3600"/>
            </a:lvl1pPr>
            <a:lvl2pPr marL="885823" indent="-428623">
              <a:defRPr sz="3600"/>
            </a:lvl2pPr>
            <a:lvl3pPr marL="1325877" indent="-411477">
              <a:defRPr sz="3600"/>
            </a:lvl3pPr>
            <a:lvl4pPr marL="1828800" indent="-457200">
              <a:defRPr sz="3600"/>
            </a:lvl4pPr>
            <a:lvl5pPr marL="2286000" indent="-457200"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609599" y="2046815"/>
            <a:ext cx="5386918" cy="8530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3200"/>
            </a:lvl1pPr>
            <a:lvl2pPr marL="0" indent="0">
              <a:spcBef>
                <a:spcPts val="500"/>
              </a:spcBef>
              <a:buSzTx/>
              <a:buFontTx/>
              <a:buNone/>
              <a:defRPr b="1" sz="3200"/>
            </a:lvl2pPr>
            <a:lvl3pPr marL="0" indent="0">
              <a:spcBef>
                <a:spcPts val="500"/>
              </a:spcBef>
              <a:buSzTx/>
              <a:buFontTx/>
              <a:buNone/>
              <a:defRPr b="1" sz="3200"/>
            </a:lvl3pPr>
            <a:lvl4pPr marL="0" indent="0">
              <a:spcBef>
                <a:spcPts val="500"/>
              </a:spcBef>
              <a:buSzTx/>
              <a:buFontTx/>
              <a:buNone/>
              <a:defRPr b="1" sz="3200"/>
            </a:lvl4pPr>
            <a:lvl5pPr marL="0" indent="0">
              <a:spcBef>
                <a:spcPts val="500"/>
              </a:spcBef>
              <a:buSzTx/>
              <a:buFontTx/>
              <a:buNone/>
              <a:defRPr b="1" sz="3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93362" y="2046815"/>
            <a:ext cx="5389038" cy="853023"/>
          </a:xfrm>
          <a:prstGeom prst="rect">
            <a:avLst/>
          </a:prstGeom>
          <a:ln w="12700"/>
        </p:spPr>
        <p:txBody>
          <a:bodyPr anchor="b"/>
          <a:lstStyle/>
          <a:p>
            <a:pPr rtl="0">
              <a:defRPr/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3"/>
          <p:cNvSpPr/>
          <p:nvPr/>
        </p:nvSpPr>
        <p:spPr>
          <a:xfrm>
            <a:off x="1581497" y="775496"/>
            <a:ext cx="21649982" cy="11910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733" y="21600"/>
                </a:moveTo>
                <a:lnTo>
                  <a:pt x="867" y="21600"/>
                </a:lnTo>
                <a:cubicBezTo>
                  <a:pt x="389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389" y="0"/>
                  <a:pt x="867" y="0"/>
                </a:cubicBezTo>
                <a:lnTo>
                  <a:pt x="20733" y="0"/>
                </a:lnTo>
                <a:cubicBezTo>
                  <a:pt x="21211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211" y="21600"/>
                  <a:pt x="20733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60957" tIns="60957" rIns="60957" bIns="60957"/>
          <a:lstStyle/>
          <a:p>
            <a:pPr/>
          </a:p>
        </p:txBody>
      </p:sp>
      <p:pic>
        <p:nvPicPr>
          <p:cNvPr id="66" name="phonto 2.png" descr="phonto 2.png"/>
          <p:cNvPicPr>
            <a:picLocks noChangeAspect="1"/>
          </p:cNvPicPr>
          <p:nvPr/>
        </p:nvPicPr>
        <p:blipFill>
          <a:blip r:embed="rId2">
            <a:alphaModFix amt="62557"/>
            <a:extLst/>
          </a:blip>
          <a:srcRect l="30662" t="35271" r="24037" b="35270"/>
          <a:stretch>
            <a:fillRect/>
          </a:stretch>
        </p:blipFill>
        <p:spPr>
          <a:xfrm>
            <a:off x="-37020" y="12457146"/>
            <a:ext cx="3648772" cy="1046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G_4033.png" descr="IMG_4033.png"/>
          <p:cNvPicPr>
            <a:picLocks noChangeAspect="1"/>
          </p:cNvPicPr>
          <p:nvPr/>
        </p:nvPicPr>
        <p:blipFill>
          <a:blip r:embed="rId3">
            <a:alphaModFix amt="15752"/>
            <a:extLst/>
          </a:blip>
          <a:srcRect l="0" t="1255" r="0" b="1255"/>
          <a:stretch>
            <a:fillRect/>
          </a:stretch>
        </p:blipFill>
        <p:spPr>
          <a:xfrm>
            <a:off x="1787415" y="939667"/>
            <a:ext cx="2592302" cy="2278162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نص العنوان"/>
          <p:cNvSpPr txBox="1"/>
          <p:nvPr>
            <p:ph type="title"/>
          </p:nvPr>
        </p:nvSpPr>
        <p:spPr>
          <a:xfrm>
            <a:off x="609599" y="364066"/>
            <a:ext cx="4011089" cy="1549401"/>
          </a:xfrm>
          <a:prstGeom prst="rect">
            <a:avLst/>
          </a:prstGeom>
        </p:spPr>
        <p:txBody>
          <a:bodyPr anchor="b"/>
          <a:lstStyle>
            <a:lvl1pPr algn="l">
              <a:defRPr b="1" sz="2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6" name="مستوى النص الأول…"/>
          <p:cNvSpPr txBox="1"/>
          <p:nvPr>
            <p:ph type="body" sz="quarter" idx="1"/>
          </p:nvPr>
        </p:nvSpPr>
        <p:spPr>
          <a:xfrm>
            <a:off x="4766733" y="364066"/>
            <a:ext cx="6815667" cy="7804156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" name="Text Placeholder 3"/>
          <p:cNvSpPr/>
          <p:nvPr>
            <p:ph type="body" sz="quarter" idx="21"/>
          </p:nvPr>
        </p:nvSpPr>
        <p:spPr>
          <a:xfrm>
            <a:off x="609596" y="1913466"/>
            <a:ext cx="4011092" cy="6254756"/>
          </a:xfrm>
          <a:prstGeom prst="rect">
            <a:avLst/>
          </a:prstGeom>
          <a:ln w="12700"/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نص العنوان"/>
          <p:cNvSpPr txBox="1"/>
          <p:nvPr>
            <p:ph type="title"/>
          </p:nvPr>
        </p:nvSpPr>
        <p:spPr>
          <a:xfrm>
            <a:off x="2389717" y="6400800"/>
            <a:ext cx="7315206" cy="755651"/>
          </a:xfrm>
          <a:prstGeom prst="rect">
            <a:avLst/>
          </a:prstGeom>
        </p:spPr>
        <p:txBody>
          <a:bodyPr anchor="b"/>
          <a:lstStyle>
            <a:lvl1pPr algn="l">
              <a:defRPr b="1" sz="2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6" name="Picture Placeholder 2"/>
          <p:cNvSpPr/>
          <p:nvPr>
            <p:ph type="pic" sz="quarter" idx="21"/>
          </p:nvPr>
        </p:nvSpPr>
        <p:spPr>
          <a:xfrm>
            <a:off x="2389717" y="817029"/>
            <a:ext cx="7315206" cy="5486406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7" name="مستوى النص الأول…"/>
          <p:cNvSpPr txBox="1"/>
          <p:nvPr>
            <p:ph type="body" sz="quarter" idx="1"/>
          </p:nvPr>
        </p:nvSpPr>
        <p:spPr>
          <a:xfrm>
            <a:off x="2389717" y="7156445"/>
            <a:ext cx="7315206" cy="107315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1800"/>
            </a:lvl1pPr>
            <a:lvl2pPr marL="0" indent="0">
              <a:spcBef>
                <a:spcPts val="200"/>
              </a:spcBef>
              <a:buSzTx/>
              <a:buFontTx/>
              <a:buNone/>
              <a:defRPr sz="1800"/>
            </a:lvl2pPr>
            <a:lvl3pPr marL="0" indent="0">
              <a:spcBef>
                <a:spcPts val="200"/>
              </a:spcBef>
              <a:buSzTx/>
              <a:buFontTx/>
              <a:buNone/>
              <a:defRPr sz="1800"/>
            </a:lvl3pPr>
            <a:lvl4pPr marL="0" indent="0">
              <a:spcBef>
                <a:spcPts val="200"/>
              </a:spcBef>
              <a:buSzTx/>
              <a:buFontTx/>
              <a:buNone/>
              <a:defRPr sz="1800"/>
            </a:lvl4pPr>
            <a:lvl5pPr marL="0" indent="0">
              <a:spcBef>
                <a:spcPts val="200"/>
              </a:spcBef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609599" y="366183"/>
            <a:ext cx="10972801" cy="15240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3610166" y="4876800"/>
            <a:ext cx="9550401" cy="8839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241413" y="8553016"/>
            <a:ext cx="340991" cy="331069"/>
          </a:xfrm>
          <a:prstGeom prst="rect">
            <a:avLst/>
          </a:prstGeom>
          <a:ln w="25400">
            <a:miter lim="400000"/>
          </a:ln>
        </p:spPr>
        <p:txBody>
          <a:bodyPr wrap="none" lIns="60957" tIns="60957" rIns="60957" bIns="60957" anchor="ctr">
            <a:spAutoFit/>
          </a:bodyPr>
          <a:lstStyle>
            <a:lvl1pPr algn="r">
              <a:defRPr sz="16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450056" marR="0" indent="-450056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885820" marR="0" indent="-42862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314450" marR="0" indent="-40005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851660" marR="0" indent="-480060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3088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7660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223254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680455" marR="0" indent="-480054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137657" marR="0" indent="-480057" algn="l" defTabSz="1219200" rtl="1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219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jpeg"/><Relationship Id="rId4" Type="http://schemas.openxmlformats.org/officeDocument/2006/relationships/hyperlink" Target="https://www.liveworksheets.com/th2819635gb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7.png"/><Relationship Id="rId4" Type="http://schemas.openxmlformats.org/officeDocument/2006/relationships/image" Target="../media/image1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0.xml"/><Relationship Id="rId3" Type="http://schemas.openxmlformats.org/officeDocument/2006/relationships/image" Target="../media/image21.png"/><Relationship Id="rId4" Type="http://schemas.openxmlformats.org/officeDocument/2006/relationships/image" Target="../media/image17.png"/><Relationship Id="rId5" Type="http://schemas.openxmlformats.org/officeDocument/2006/relationships/image" Target="../media/image2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7.png"/><Relationship Id="rId4" Type="http://schemas.openxmlformats.org/officeDocument/2006/relationships/image" Target="../media/image2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slide" Target="slide12.xml"/><Relationship Id="rId4" Type="http://schemas.openxmlformats.org/officeDocument/2006/relationships/image" Target="../media/image23.png"/><Relationship Id="rId5" Type="http://schemas.openxmlformats.org/officeDocument/2006/relationships/image" Target="../media/image2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4.xml"/><Relationship Id="rId3" Type="http://schemas.openxmlformats.org/officeDocument/2006/relationships/image" Target="../media/image9.png"/><Relationship Id="rId4" Type="http://schemas.openxmlformats.org/officeDocument/2006/relationships/image" Target="../media/image2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slide" Target="slide17.xml"/><Relationship Id="rId4" Type="http://schemas.openxmlformats.org/officeDocument/2006/relationships/image" Target="../media/image7.png"/><Relationship Id="rId5" Type="http://schemas.openxmlformats.org/officeDocument/2006/relationships/image" Target="../media/image2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6.xml"/><Relationship Id="rId3" Type="http://schemas.openxmlformats.org/officeDocument/2006/relationships/image" Target="../media/image12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2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8.xml"/><Relationship Id="rId3" Type="http://schemas.openxmlformats.org/officeDocument/2006/relationships/image" Target="../media/image15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7.png"/><Relationship Id="rId4" Type="http://schemas.openxmlformats.org/officeDocument/2006/relationships/image" Target="../media/image3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0.xml"/><Relationship Id="rId3" Type="http://schemas.openxmlformats.org/officeDocument/2006/relationships/image" Target="../media/image18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7.png"/><Relationship Id="rId4" Type="http://schemas.openxmlformats.org/officeDocument/2006/relationships/image" Target="../media/image3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2.xml"/><Relationship Id="rId3" Type="http://schemas.openxmlformats.org/officeDocument/2006/relationships/image" Target="../media/image21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3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4.xml"/><Relationship Id="rId3" Type="http://schemas.openxmlformats.org/officeDocument/2006/relationships/image" Target="../media/image9.png"/><Relationship Id="rId4" Type="http://schemas.openxmlformats.org/officeDocument/2006/relationships/image" Target="../media/image33.png"/><Relationship Id="rId5" Type="http://schemas.openxmlformats.org/officeDocument/2006/relationships/image" Target="../media/image3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slide" Target="slide5.xml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1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8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مستطيل مستدير الزوايا"/>
          <p:cNvSpPr/>
          <p:nvPr/>
        </p:nvSpPr>
        <p:spPr>
          <a:xfrm>
            <a:off x="5490818" y="3071602"/>
            <a:ext cx="15095788" cy="3881116"/>
          </a:xfrm>
          <a:prstGeom prst="roundRect">
            <a:avLst>
              <a:gd name="adj" fmla="val 13089"/>
            </a:avLst>
          </a:prstGeom>
          <a:solidFill>
            <a:srgbClr val="FFFFFF"/>
          </a:solidFill>
          <a:ln w="63500">
            <a:solidFill>
              <a:schemeClr val="accent1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sp>
        <p:nvSpPr>
          <p:cNvPr id="98" name="مربع نص 1"/>
          <p:cNvSpPr txBox="1"/>
          <p:nvPr/>
        </p:nvSpPr>
        <p:spPr>
          <a:xfrm>
            <a:off x="7853053" y="3010752"/>
            <a:ext cx="10371318" cy="43594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7" rIns="60957" bIns="60957">
            <a:spAutoFit/>
          </a:bodyPr>
          <a:lstStyle/>
          <a:p>
            <a:pPr algn="ctr" rtl="0">
              <a:defRPr sz="9600">
                <a:solidFill>
                  <a:srgbClr val="FF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اختبار</a:t>
            </a:r>
            <a:r>
              <a:t> </a:t>
            </a:r>
            <a:r>
              <a:t>الفصل</a:t>
            </a:r>
          </a:p>
          <a:p>
            <a:pPr algn="ctr" rtl="0">
              <a:defRPr sz="7400">
                <a:solidFill>
                  <a:srgbClr val="376092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الفصل </a:t>
            </a:r>
            <a:r>
              <a:t>السادس</a:t>
            </a:r>
            <a:endParaRPr b="1"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99" name="IMG_1214.png" descr="IMG_12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215" y="3933856"/>
            <a:ext cx="9782147" cy="9782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G_7208.jpeg" descr="IMG_7208.jpeg"/>
          <p:cNvPicPr>
            <a:picLocks noChangeAspect="1"/>
          </p:cNvPicPr>
          <p:nvPr/>
        </p:nvPicPr>
        <p:blipFill>
          <a:blip r:embed="rId3">
            <a:extLst/>
          </a:blip>
          <a:srcRect l="0" t="1315" r="0" b="1315"/>
          <a:stretch>
            <a:fillRect/>
          </a:stretch>
        </p:blipFill>
        <p:spPr>
          <a:xfrm>
            <a:off x="16127378" y="5047855"/>
            <a:ext cx="1545654" cy="1548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G_1141.png" descr="IMG_1141.png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26419" t="5676" r="26419" b="38459"/>
          <a:stretch>
            <a:fillRect/>
          </a:stretch>
        </p:blipFill>
        <p:spPr>
          <a:xfrm>
            <a:off x="8350270" y="5122333"/>
            <a:ext cx="1833655" cy="1473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honto.png" descr="phonto.png"/>
          <p:cNvPicPr>
            <a:picLocks noChangeAspect="1"/>
          </p:cNvPicPr>
          <p:nvPr/>
        </p:nvPicPr>
        <p:blipFill>
          <a:blip r:embed="rId6">
            <a:extLst/>
          </a:blip>
          <a:srcRect l="32933" t="42237" r="26031" b="37767"/>
          <a:stretch>
            <a:fillRect/>
          </a:stretch>
        </p:blipFill>
        <p:spPr>
          <a:xfrm>
            <a:off x="8799936" y="11965251"/>
            <a:ext cx="4238813" cy="911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G_4033.png" descr="IMG_4033.png"/>
          <p:cNvPicPr>
            <a:picLocks noChangeAspect="1"/>
          </p:cNvPicPr>
          <p:nvPr/>
        </p:nvPicPr>
        <p:blipFill>
          <a:blip r:embed="rId7">
            <a:extLst/>
          </a:blip>
          <a:srcRect l="5582" t="5287" r="5582" b="5287"/>
          <a:stretch>
            <a:fillRect/>
          </a:stretch>
        </p:blipFill>
        <p:spPr>
          <a:xfrm>
            <a:off x="1530839" y="4959349"/>
            <a:ext cx="2091946" cy="18983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" name="تجميع"/>
          <p:cNvGrpSpPr/>
          <p:nvPr/>
        </p:nvGrpSpPr>
        <p:grpSpPr>
          <a:xfrm>
            <a:off x="14297983" y="0"/>
            <a:ext cx="10086017" cy="2303113"/>
            <a:chOff x="0" y="0"/>
            <a:chExt cx="10086015" cy="2303112"/>
          </a:xfrm>
        </p:grpSpPr>
        <p:sp>
          <p:nvSpPr>
            <p:cNvPr id="104" name="الفصل"/>
            <p:cNvSpPr txBox="1"/>
            <p:nvPr/>
          </p:nvSpPr>
          <p:spPr>
            <a:xfrm>
              <a:off x="740032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333333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7" name="تجميع"/>
            <p:cNvGrpSpPr/>
            <p:nvPr/>
          </p:nvGrpSpPr>
          <p:grpSpPr>
            <a:xfrm>
              <a:off x="8259001" y="393789"/>
              <a:ext cx="981041" cy="1445149"/>
              <a:chOff x="0" y="0"/>
              <a:chExt cx="981040" cy="1445148"/>
            </a:xfrm>
          </p:grpSpPr>
          <p:sp>
            <p:nvSpPr>
              <p:cNvPr id="105" name="دائرة"/>
              <p:cNvSpPr/>
              <p:nvPr/>
            </p:nvSpPr>
            <p:spPr>
              <a:xfrm>
                <a:off x="95545" y="343753"/>
                <a:ext cx="834696" cy="834696"/>
              </a:xfrm>
              <a:prstGeom prst="ellipse">
                <a:avLst/>
              </a:prstGeom>
              <a:solidFill>
                <a:srgbClr val="C9AE87"/>
              </a:solidFill>
              <a:ln w="101600" cap="flat">
                <a:solidFill>
                  <a:srgbClr val="F4E7D4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>
                    <a:solidFill>
                      <a:srgbClr val="F4E7D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" name="٦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9800">
                    <a:solidFill>
                      <a:srgbClr val="333333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sp>
          <p:nvSpPr>
            <p:cNvPr id="108" name="العمليات على الكسور الاعتيادية"/>
            <p:cNvSpPr txBox="1"/>
            <p:nvPr/>
          </p:nvSpPr>
          <p:spPr>
            <a:xfrm>
              <a:off x="0" y="432316"/>
              <a:ext cx="8326946" cy="187079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438400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333333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العمليات على الكسور الاعتيادية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G_3570.png" descr="IMG_357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64" y="6533830"/>
            <a:ext cx="7182171" cy="7182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531556" y="2692259"/>
            <a:ext cx="1083178" cy="732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G_7180.png" descr="IMG_7180.png"/>
          <p:cNvPicPr>
            <a:picLocks noChangeAspect="1"/>
          </p:cNvPicPr>
          <p:nvPr/>
        </p:nvPicPr>
        <p:blipFill>
          <a:blip r:embed="rId4">
            <a:extLst/>
          </a:blip>
          <a:srcRect l="1905" t="62123" r="1905" b="1662"/>
          <a:stretch>
            <a:fillRect/>
          </a:stretch>
        </p:blipFill>
        <p:spPr>
          <a:xfrm>
            <a:off x="5360244" y="937535"/>
            <a:ext cx="17583904" cy="4569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441741"/>
            <a:ext cx="2373948" cy="1015412"/>
            <a:chOff x="-2" y="-2"/>
            <a:chExt cx="2373946" cy="1015410"/>
          </a:xfrm>
        </p:grpSpPr>
        <p:sp>
          <p:nvSpPr>
            <p:cNvPr id="170" name="Freeform 10"/>
            <p:cNvSpPr/>
            <p:nvPr/>
          </p:nvSpPr>
          <p:spPr>
            <a:xfrm>
              <a:off x="-3" y="-3"/>
              <a:ext cx="2373948" cy="1015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71" name="Freeform 12"/>
            <p:cNvSpPr/>
            <p:nvPr/>
          </p:nvSpPr>
          <p:spPr>
            <a:xfrm>
              <a:off x="718096" y="344629"/>
              <a:ext cx="911205" cy="32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73" name="IMG_3571.png" descr="IMG_357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14525" y="9134363"/>
            <a:ext cx="4369476" cy="4369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G_7180.png" descr="IMG_7180.png"/>
          <p:cNvPicPr>
            <a:picLocks noChangeAspect="1"/>
          </p:cNvPicPr>
          <p:nvPr/>
        </p:nvPicPr>
        <p:blipFill>
          <a:blip r:embed="rId4">
            <a:extLst/>
          </a:blip>
          <a:srcRect l="1905" t="62123" r="1905" b="1662"/>
          <a:stretch>
            <a:fillRect/>
          </a:stretch>
        </p:blipFill>
        <p:spPr>
          <a:xfrm>
            <a:off x="5360244" y="937535"/>
            <a:ext cx="17583904" cy="4569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7199.png" descr="IMG_7199.png"/>
          <p:cNvPicPr>
            <a:picLocks noChangeAspect="1"/>
          </p:cNvPicPr>
          <p:nvPr/>
        </p:nvPicPr>
        <p:blipFill>
          <a:blip r:embed="rId5">
            <a:extLst/>
          </a:blip>
          <a:srcRect l="29438" t="0" r="0" b="0"/>
          <a:stretch>
            <a:fillRect/>
          </a:stretch>
        </p:blipFill>
        <p:spPr>
          <a:xfrm>
            <a:off x="4307281" y="5713183"/>
            <a:ext cx="17127898" cy="27945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405071" y="8165480"/>
            <a:ext cx="6182506" cy="5122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802164" y="11456606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G_7181.png" descr="IMG_7181.png"/>
          <p:cNvPicPr>
            <a:picLocks noChangeAspect="1"/>
          </p:cNvPicPr>
          <p:nvPr/>
        </p:nvPicPr>
        <p:blipFill>
          <a:blip r:embed="rId4">
            <a:extLst/>
          </a:blip>
          <a:srcRect l="0" t="1266" r="1266" b="1266"/>
          <a:stretch>
            <a:fillRect/>
          </a:stretch>
        </p:blipFill>
        <p:spPr>
          <a:xfrm>
            <a:off x="5580463" y="691588"/>
            <a:ext cx="17650861" cy="103925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3572.png" descr="IMG_35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07283" y="8342941"/>
            <a:ext cx="5661418" cy="56614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" name="Group 8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441741"/>
            <a:ext cx="1955801" cy="836557"/>
            <a:chOff x="-2" y="-2"/>
            <a:chExt cx="1955800" cy="836556"/>
          </a:xfrm>
        </p:grpSpPr>
        <p:sp>
          <p:nvSpPr>
            <p:cNvPr id="182" name="Freeform 10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83" name="Freeform 12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85" name="IMG_7181.png" descr="IMG_7181.png"/>
          <p:cNvPicPr>
            <a:picLocks noChangeAspect="1"/>
          </p:cNvPicPr>
          <p:nvPr/>
        </p:nvPicPr>
        <p:blipFill>
          <a:blip r:embed="rId4">
            <a:extLst/>
          </a:blip>
          <a:srcRect l="56217" t="32271" r="1266" b="1266"/>
          <a:stretch>
            <a:fillRect/>
          </a:stretch>
        </p:blipFill>
        <p:spPr>
          <a:xfrm>
            <a:off x="11302985" y="1833104"/>
            <a:ext cx="9047376" cy="8435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G_7200.png" descr="IMG_7200.png"/>
          <p:cNvPicPr>
            <a:picLocks noChangeAspect="1"/>
          </p:cNvPicPr>
          <p:nvPr/>
        </p:nvPicPr>
        <p:blipFill>
          <a:blip r:embed="rId5">
            <a:extLst/>
          </a:blip>
          <a:srcRect l="44941" t="20496" r="36356" b="62106"/>
          <a:stretch>
            <a:fillRect/>
          </a:stretch>
        </p:blipFill>
        <p:spPr>
          <a:xfrm>
            <a:off x="8396619" y="1740561"/>
            <a:ext cx="4547242" cy="295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G_7200.png" descr="IMG_7200.png"/>
          <p:cNvPicPr>
            <a:picLocks noChangeAspect="1"/>
          </p:cNvPicPr>
          <p:nvPr/>
        </p:nvPicPr>
        <p:blipFill>
          <a:blip r:embed="rId5">
            <a:extLst/>
          </a:blip>
          <a:srcRect l="35763" t="42723" r="35763" b="43277"/>
          <a:stretch>
            <a:fillRect/>
          </a:stretch>
        </p:blipFill>
        <p:spPr>
          <a:xfrm>
            <a:off x="5955407" y="4694898"/>
            <a:ext cx="6608142" cy="2269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G_7200.png" descr="IMG_7200.png"/>
          <p:cNvPicPr>
            <a:picLocks noChangeAspect="1"/>
          </p:cNvPicPr>
          <p:nvPr/>
        </p:nvPicPr>
        <p:blipFill>
          <a:blip r:embed="rId5">
            <a:extLst/>
          </a:blip>
          <a:srcRect l="23056" t="64242" r="38828" b="21758"/>
          <a:stretch>
            <a:fillRect/>
          </a:stretch>
        </p:blipFill>
        <p:spPr>
          <a:xfrm>
            <a:off x="3611849" y="7850360"/>
            <a:ext cx="8236494" cy="2112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rcRect l="0" t="16214" r="3715" b="16214"/>
          <a:stretch>
            <a:fillRect/>
          </a:stretch>
        </p:blipFill>
        <p:spPr>
          <a:xfrm>
            <a:off x="-1" y="7583522"/>
            <a:ext cx="7690334" cy="5396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3" r="19675" b="18517"/>
          <a:stretch>
            <a:fillRect/>
          </a:stretch>
        </p:blipFill>
        <p:spPr>
          <a:xfrm flipH="1" rot="16200000">
            <a:off x="21844319" y="2536431"/>
            <a:ext cx="1047606" cy="708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G_7182.png" descr="IMG_7182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48900"/>
          <a:stretch>
            <a:fillRect/>
          </a:stretch>
        </p:blipFill>
        <p:spPr>
          <a:xfrm>
            <a:off x="7444585" y="939667"/>
            <a:ext cx="15786744" cy="6269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806490" y="11618002"/>
            <a:ext cx="1961851" cy="839145"/>
            <a:chOff x="-2" y="-2"/>
            <a:chExt cx="1961849" cy="839144"/>
          </a:xfrm>
        </p:grpSpPr>
        <p:sp>
          <p:nvSpPr>
            <p:cNvPr id="194" name="Freeform 9"/>
            <p:cNvSpPr/>
            <p:nvPr/>
          </p:nvSpPr>
          <p:spPr>
            <a:xfrm>
              <a:off x="-3" y="-3"/>
              <a:ext cx="1961851" cy="839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95" name="Freeform 11"/>
            <p:cNvSpPr/>
            <p:nvPr/>
          </p:nvSpPr>
          <p:spPr>
            <a:xfrm>
              <a:off x="593441" y="284804"/>
              <a:ext cx="753027" cy="269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97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12262" y="9232363"/>
            <a:ext cx="4271738" cy="4271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G_7182.png" descr="IMG_7182.png"/>
          <p:cNvPicPr>
            <a:picLocks noChangeAspect="1"/>
          </p:cNvPicPr>
          <p:nvPr/>
        </p:nvPicPr>
        <p:blipFill>
          <a:blip r:embed="rId4">
            <a:extLst/>
          </a:blip>
          <a:srcRect l="7731" t="0" r="1725" b="48900"/>
          <a:stretch>
            <a:fillRect/>
          </a:stretch>
        </p:blipFill>
        <p:spPr>
          <a:xfrm>
            <a:off x="4054668" y="1516712"/>
            <a:ext cx="17034704" cy="747153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مستطيل"/>
          <p:cNvSpPr/>
          <p:nvPr/>
        </p:nvSpPr>
        <p:spPr>
          <a:xfrm>
            <a:off x="14514314" y="6889750"/>
            <a:ext cx="4923763" cy="2066782"/>
          </a:xfrm>
          <a:prstGeom prst="rect">
            <a:avLst/>
          </a:prstGeom>
          <a:ln w="63500">
            <a:solidFill>
              <a:schemeClr val="accent2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G_3561.png" descr="IMG_35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94695"/>
            <a:ext cx="8009409" cy="8009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صورة 7" descr="صورة 7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7519" t="24754" r="19675" b="18517"/>
          <a:stretch>
            <a:fillRect/>
          </a:stretch>
        </p:blipFill>
        <p:spPr>
          <a:xfrm flipH="1" rot="16200000">
            <a:off x="21871940" y="11456606"/>
            <a:ext cx="1193801" cy="807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7182.png" descr="IMG_7182.png"/>
          <p:cNvPicPr>
            <a:picLocks noChangeAspect="1"/>
          </p:cNvPicPr>
          <p:nvPr/>
        </p:nvPicPr>
        <p:blipFill>
          <a:blip r:embed="rId5">
            <a:extLst/>
          </a:blip>
          <a:srcRect l="1930" t="52514" r="0" b="0"/>
          <a:stretch>
            <a:fillRect/>
          </a:stretch>
        </p:blipFill>
        <p:spPr>
          <a:xfrm>
            <a:off x="7390349" y="939667"/>
            <a:ext cx="15481914" cy="5825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roup 4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205" name="Freeform 6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06" name="Freeform 8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08" name="IMG_3566.png" descr="IMG_3566.png"/>
          <p:cNvPicPr>
            <a:picLocks noChangeAspect="1"/>
          </p:cNvPicPr>
          <p:nvPr/>
        </p:nvPicPr>
        <p:blipFill>
          <a:blip r:embed="rId3">
            <a:extLst/>
          </a:blip>
          <a:srcRect l="0" t="16483" r="0" b="0"/>
          <a:stretch>
            <a:fillRect/>
          </a:stretch>
        </p:blipFill>
        <p:spPr>
          <a:xfrm>
            <a:off x="19466768" y="9678302"/>
            <a:ext cx="5058735" cy="422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G_7182.png" descr="IMG_7182.png"/>
          <p:cNvPicPr>
            <a:picLocks noChangeAspect="1"/>
          </p:cNvPicPr>
          <p:nvPr/>
        </p:nvPicPr>
        <p:blipFill>
          <a:blip r:embed="rId4">
            <a:extLst/>
          </a:blip>
          <a:srcRect l="69172" t="64762" r="0" b="16363"/>
          <a:stretch>
            <a:fillRect/>
          </a:stretch>
        </p:blipFill>
        <p:spPr>
          <a:xfrm>
            <a:off x="13533473" y="901964"/>
            <a:ext cx="4866691" cy="2315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G_7182.png" descr="IMG_7182.png"/>
          <p:cNvPicPr>
            <a:picLocks noChangeAspect="1"/>
          </p:cNvPicPr>
          <p:nvPr/>
        </p:nvPicPr>
        <p:blipFill>
          <a:blip r:embed="rId4">
            <a:extLst/>
          </a:blip>
          <a:srcRect l="21044" t="64762" r="47425" b="16363"/>
          <a:stretch>
            <a:fillRect/>
          </a:stretch>
        </p:blipFill>
        <p:spPr>
          <a:xfrm>
            <a:off x="13701778" y="3695114"/>
            <a:ext cx="4977539" cy="2315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G_7182.png" descr="IMG_7182.png"/>
          <p:cNvPicPr>
            <a:picLocks noChangeAspect="1"/>
          </p:cNvPicPr>
          <p:nvPr/>
        </p:nvPicPr>
        <p:blipFill>
          <a:blip r:embed="rId4">
            <a:extLst/>
          </a:blip>
          <a:srcRect l="68470" t="82596" r="0" b="0"/>
          <a:stretch>
            <a:fillRect/>
          </a:stretch>
        </p:blipFill>
        <p:spPr>
          <a:xfrm>
            <a:off x="13701778" y="6730750"/>
            <a:ext cx="4977539" cy="2135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G_7182.png" descr="IMG_7182.png"/>
          <p:cNvPicPr>
            <a:picLocks noChangeAspect="1"/>
          </p:cNvPicPr>
          <p:nvPr/>
        </p:nvPicPr>
        <p:blipFill>
          <a:blip r:embed="rId4">
            <a:extLst/>
          </a:blip>
          <a:srcRect l="20131" t="81126" r="48339" b="0"/>
          <a:stretch>
            <a:fillRect/>
          </a:stretch>
        </p:blipFill>
        <p:spPr>
          <a:xfrm>
            <a:off x="13701779" y="9084966"/>
            <a:ext cx="4977538" cy="2315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G_7201.png" descr="IMG_7201.png"/>
          <p:cNvPicPr>
            <a:picLocks noChangeAspect="1"/>
          </p:cNvPicPr>
          <p:nvPr/>
        </p:nvPicPr>
        <p:blipFill>
          <a:blip r:embed="rId5">
            <a:extLst/>
          </a:blip>
          <a:srcRect l="31461" t="33707" r="58287" b="50000"/>
          <a:stretch>
            <a:fillRect/>
          </a:stretch>
        </p:blipFill>
        <p:spPr>
          <a:xfrm>
            <a:off x="11632730" y="1023678"/>
            <a:ext cx="1900775" cy="21100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6" name="تجميع"/>
          <p:cNvGrpSpPr/>
          <p:nvPr/>
        </p:nvGrpSpPr>
        <p:grpSpPr>
          <a:xfrm>
            <a:off x="8729233" y="4326594"/>
            <a:ext cx="4804242" cy="1408406"/>
            <a:chOff x="0" y="0"/>
            <a:chExt cx="4804241" cy="1408405"/>
          </a:xfrm>
        </p:grpSpPr>
        <p:pic>
          <p:nvPicPr>
            <p:cNvPr id="214" name="IMG_7201.png" descr="IMG_7201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1557" t="50973" r="54350" b="41831"/>
            <a:stretch>
              <a:fillRect/>
            </a:stretch>
          </p:blipFill>
          <p:spPr>
            <a:xfrm>
              <a:off x="4028054" y="413823"/>
              <a:ext cx="776188" cy="9533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" name="IMG_7201.png" descr="IMG_7201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4295" t="47538" r="43717" b="41831"/>
            <a:stretch>
              <a:fillRect/>
            </a:stretch>
          </p:blipFill>
          <p:spPr>
            <a:xfrm>
              <a:off x="0" y="0"/>
              <a:ext cx="4170642" cy="14084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9" name="تجميع"/>
          <p:cNvGrpSpPr/>
          <p:nvPr/>
        </p:nvGrpSpPr>
        <p:grpSpPr>
          <a:xfrm>
            <a:off x="9005733" y="7205384"/>
            <a:ext cx="5185504" cy="1660555"/>
            <a:chOff x="0" y="0"/>
            <a:chExt cx="5185503" cy="1660553"/>
          </a:xfrm>
        </p:grpSpPr>
        <p:pic>
          <p:nvPicPr>
            <p:cNvPr id="217" name="IMG_7201.png" descr="IMG_7201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4490" t="59048" r="42938" b="29764"/>
            <a:stretch>
              <a:fillRect/>
            </a:stretch>
          </p:blipFill>
          <p:spPr>
            <a:xfrm>
              <a:off x="0" y="0"/>
              <a:ext cx="4796509" cy="1660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IMG_7201.png" descr="IMG_7201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1557" t="50973" r="54350" b="41831"/>
            <a:stretch>
              <a:fillRect/>
            </a:stretch>
          </p:blipFill>
          <p:spPr>
            <a:xfrm>
              <a:off x="4315917" y="369131"/>
              <a:ext cx="869587" cy="10680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2" name="تجميع"/>
          <p:cNvGrpSpPr/>
          <p:nvPr/>
        </p:nvGrpSpPr>
        <p:grpSpPr>
          <a:xfrm>
            <a:off x="8250649" y="9360892"/>
            <a:ext cx="5451130" cy="1763916"/>
            <a:chOff x="0" y="0"/>
            <a:chExt cx="5451129" cy="1763915"/>
          </a:xfrm>
        </p:grpSpPr>
        <p:pic>
          <p:nvPicPr>
            <p:cNvPr id="220" name="IMG_7201.png" descr="IMG_7201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5697" t="68823" r="41731" b="19989"/>
            <a:stretch>
              <a:fillRect/>
            </a:stretch>
          </p:blipFill>
          <p:spPr>
            <a:xfrm>
              <a:off x="0" y="0"/>
              <a:ext cx="5095071" cy="17639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IMG_7201.png" descr="IMG_7201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1557" t="50973" r="54350" b="41831"/>
            <a:stretch>
              <a:fillRect/>
            </a:stretch>
          </p:blipFill>
          <p:spPr>
            <a:xfrm>
              <a:off x="4527415" y="567748"/>
              <a:ext cx="923715" cy="11345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020" y="5914016"/>
            <a:ext cx="7066482" cy="7066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5" b="18517"/>
          <a:stretch>
            <a:fillRect/>
          </a:stretch>
        </p:blipFill>
        <p:spPr>
          <a:xfrm flipH="1" rot="16200000">
            <a:off x="21621547" y="11456606"/>
            <a:ext cx="1193801" cy="807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G_7183.png" descr="IMG_7183.png"/>
          <p:cNvPicPr>
            <a:picLocks noChangeAspect="1"/>
          </p:cNvPicPr>
          <p:nvPr/>
        </p:nvPicPr>
        <p:blipFill>
          <a:blip r:embed="rId4">
            <a:extLst/>
          </a:blip>
          <a:srcRect l="17672" t="11240" r="0" b="0"/>
          <a:stretch>
            <a:fillRect/>
          </a:stretch>
        </p:blipFill>
        <p:spPr>
          <a:xfrm>
            <a:off x="3967337" y="733150"/>
            <a:ext cx="18654624" cy="5689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15876" y="11441735"/>
            <a:ext cx="1955801" cy="836558"/>
            <a:chOff x="-2" y="-2"/>
            <a:chExt cx="1955800" cy="836556"/>
          </a:xfrm>
        </p:grpSpPr>
        <p:sp>
          <p:nvSpPr>
            <p:cNvPr id="228" name="Freeform 9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29" name="Freeform 11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31" name="IMG_3564.png" descr="IMG_3564.png"/>
          <p:cNvPicPr>
            <a:picLocks noChangeAspect="1"/>
          </p:cNvPicPr>
          <p:nvPr/>
        </p:nvPicPr>
        <p:blipFill>
          <a:blip r:embed="rId3">
            <a:extLst/>
          </a:blip>
          <a:srcRect l="0" t="15938" r="0" b="0"/>
          <a:stretch>
            <a:fillRect/>
          </a:stretch>
        </p:blipFill>
        <p:spPr>
          <a:xfrm>
            <a:off x="19055892" y="9099776"/>
            <a:ext cx="5572161" cy="4683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G_7183.png" descr="IMG_7183.png"/>
          <p:cNvPicPr>
            <a:picLocks noChangeAspect="1"/>
          </p:cNvPicPr>
          <p:nvPr/>
        </p:nvPicPr>
        <p:blipFill>
          <a:blip r:embed="rId4">
            <a:extLst/>
          </a:blip>
          <a:srcRect l="70780" t="52311" r="1856" b="2625"/>
          <a:stretch>
            <a:fillRect/>
          </a:stretch>
        </p:blipFill>
        <p:spPr>
          <a:xfrm>
            <a:off x="12610990" y="1177955"/>
            <a:ext cx="6200069" cy="2888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G_7183.png" descr="IMG_7183.png"/>
          <p:cNvPicPr>
            <a:picLocks noChangeAspect="1"/>
          </p:cNvPicPr>
          <p:nvPr/>
        </p:nvPicPr>
        <p:blipFill>
          <a:blip r:embed="rId4">
            <a:extLst/>
          </a:blip>
          <a:srcRect l="18043" t="50000" r="50986" b="4937"/>
          <a:stretch>
            <a:fillRect/>
          </a:stretch>
        </p:blipFill>
        <p:spPr>
          <a:xfrm>
            <a:off x="11793510" y="5413771"/>
            <a:ext cx="7017549" cy="2888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G_7202.png" descr="IMG_7202.png"/>
          <p:cNvPicPr>
            <a:picLocks noChangeAspect="1"/>
          </p:cNvPicPr>
          <p:nvPr/>
        </p:nvPicPr>
        <p:blipFill>
          <a:blip r:embed="rId5">
            <a:extLst/>
          </a:blip>
          <a:srcRect l="53002" t="6527" r="15157" b="13055"/>
          <a:stretch>
            <a:fillRect/>
          </a:stretch>
        </p:blipFill>
        <p:spPr>
          <a:xfrm>
            <a:off x="5950919" y="5683249"/>
            <a:ext cx="6455499" cy="2619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G_7207.png" descr="IMG_7207.png"/>
          <p:cNvPicPr>
            <a:picLocks noChangeAspect="1"/>
          </p:cNvPicPr>
          <p:nvPr/>
        </p:nvPicPr>
        <p:blipFill>
          <a:blip r:embed="rId6">
            <a:extLst/>
          </a:blip>
          <a:srcRect l="22769" t="15484" r="0" b="15484"/>
          <a:stretch>
            <a:fillRect/>
          </a:stretch>
        </p:blipFill>
        <p:spPr>
          <a:xfrm>
            <a:off x="9790485" y="1293247"/>
            <a:ext cx="3200885" cy="2505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rcRect l="0" t="16214" r="3715" b="16214"/>
          <a:stretch>
            <a:fillRect/>
          </a:stretch>
        </p:blipFill>
        <p:spPr>
          <a:xfrm>
            <a:off x="-1" y="7583522"/>
            <a:ext cx="7690334" cy="5396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3" r="19675" b="18517"/>
          <a:stretch>
            <a:fillRect/>
          </a:stretch>
        </p:blipFill>
        <p:spPr>
          <a:xfrm flipH="1" rot="16200000">
            <a:off x="21952269" y="11456263"/>
            <a:ext cx="1194135" cy="807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G_7178.png" descr="IMG_7178.png"/>
          <p:cNvPicPr>
            <a:picLocks noChangeAspect="1"/>
          </p:cNvPicPr>
          <p:nvPr/>
        </p:nvPicPr>
        <p:blipFill>
          <a:blip r:embed="rId4">
            <a:extLst/>
          </a:blip>
          <a:srcRect l="12154" t="4849" r="7086" b="51673"/>
          <a:stretch>
            <a:fillRect/>
          </a:stretch>
        </p:blipFill>
        <p:spPr>
          <a:xfrm>
            <a:off x="4736264" y="775496"/>
            <a:ext cx="18217092" cy="4860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266" y="5541821"/>
            <a:ext cx="7428364" cy="7428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511054" y="2488364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7184.png" descr="IMG_7184.png"/>
          <p:cNvPicPr>
            <a:picLocks noChangeAspect="1"/>
          </p:cNvPicPr>
          <p:nvPr/>
        </p:nvPicPr>
        <p:blipFill>
          <a:blip r:embed="rId4">
            <a:extLst/>
          </a:blip>
          <a:srcRect l="11634" t="2690" r="0" b="0"/>
          <a:stretch>
            <a:fillRect/>
          </a:stretch>
        </p:blipFill>
        <p:spPr>
          <a:xfrm>
            <a:off x="8599758" y="1071467"/>
            <a:ext cx="14344585" cy="10706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241" name="Freeform 13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42" name="Freeform 15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44" name="IMG_3568.png" descr="IMG_356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70522" y="8529997"/>
            <a:ext cx="4889057" cy="4889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G_7184.png" descr="IMG_7184.png"/>
          <p:cNvPicPr>
            <a:picLocks noChangeAspect="1"/>
          </p:cNvPicPr>
          <p:nvPr/>
        </p:nvPicPr>
        <p:blipFill>
          <a:blip r:embed="rId4">
            <a:extLst/>
          </a:blip>
          <a:srcRect l="11634" t="2690" r="0" b="0"/>
          <a:stretch>
            <a:fillRect/>
          </a:stretch>
        </p:blipFill>
        <p:spPr>
          <a:xfrm>
            <a:off x="10883047" y="939667"/>
            <a:ext cx="10952934" cy="8174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G_7203.png" descr="IMG_7203.png"/>
          <p:cNvPicPr>
            <a:picLocks noChangeAspect="1"/>
          </p:cNvPicPr>
          <p:nvPr/>
        </p:nvPicPr>
        <p:blipFill>
          <a:blip r:embed="rId5">
            <a:extLst/>
          </a:blip>
          <a:srcRect l="12144" t="15229" r="3530" b="15229"/>
          <a:stretch>
            <a:fillRect/>
          </a:stretch>
        </p:blipFill>
        <p:spPr>
          <a:xfrm>
            <a:off x="3855159" y="9392464"/>
            <a:ext cx="14357843" cy="1756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G_3570.png" descr="IMG_357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64" y="6533830"/>
            <a:ext cx="7182171" cy="7182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712512" y="11456605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G_7185.png" descr="IMG_7185.png"/>
          <p:cNvPicPr>
            <a:picLocks noChangeAspect="1"/>
          </p:cNvPicPr>
          <p:nvPr/>
        </p:nvPicPr>
        <p:blipFill>
          <a:blip r:embed="rId4">
            <a:extLst/>
          </a:blip>
          <a:srcRect l="10478" t="2846" r="0" b="32990"/>
          <a:stretch>
            <a:fillRect/>
          </a:stretch>
        </p:blipFill>
        <p:spPr>
          <a:xfrm>
            <a:off x="5809434" y="939667"/>
            <a:ext cx="17100875" cy="8005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441741"/>
            <a:ext cx="2373948" cy="1015412"/>
            <a:chOff x="-2" y="-2"/>
            <a:chExt cx="2373946" cy="1015410"/>
          </a:xfrm>
        </p:grpSpPr>
        <p:sp>
          <p:nvSpPr>
            <p:cNvPr id="252" name="Freeform 10"/>
            <p:cNvSpPr/>
            <p:nvPr/>
          </p:nvSpPr>
          <p:spPr>
            <a:xfrm>
              <a:off x="-3" y="-3"/>
              <a:ext cx="2373948" cy="1015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53" name="Freeform 12"/>
            <p:cNvSpPr/>
            <p:nvPr/>
          </p:nvSpPr>
          <p:spPr>
            <a:xfrm>
              <a:off x="718096" y="344629"/>
              <a:ext cx="911205" cy="326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55" name="IMG_3571.png" descr="IMG_357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14525" y="9134363"/>
            <a:ext cx="4369476" cy="4369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G_7185.png" descr="IMG_7185.png"/>
          <p:cNvPicPr>
            <a:picLocks noChangeAspect="1"/>
          </p:cNvPicPr>
          <p:nvPr/>
        </p:nvPicPr>
        <p:blipFill>
          <a:blip r:embed="rId4">
            <a:extLst/>
          </a:blip>
          <a:srcRect l="67810" t="19418" r="0" b="32990"/>
          <a:stretch>
            <a:fillRect/>
          </a:stretch>
        </p:blipFill>
        <p:spPr>
          <a:xfrm>
            <a:off x="12695011" y="1694002"/>
            <a:ext cx="7515606" cy="7257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G_7204.png" descr="IMG_7204.png"/>
          <p:cNvPicPr>
            <a:picLocks noChangeAspect="1"/>
          </p:cNvPicPr>
          <p:nvPr/>
        </p:nvPicPr>
        <p:blipFill>
          <a:blip r:embed="rId5">
            <a:extLst/>
          </a:blip>
          <a:srcRect l="59453" t="3207" r="16297" b="72882"/>
          <a:stretch>
            <a:fillRect/>
          </a:stretch>
        </p:blipFill>
        <p:spPr>
          <a:xfrm>
            <a:off x="9274369" y="1730067"/>
            <a:ext cx="4521950" cy="2061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G_7204.png" descr="IMG_7204.png"/>
          <p:cNvPicPr>
            <a:picLocks noChangeAspect="1"/>
          </p:cNvPicPr>
          <p:nvPr/>
        </p:nvPicPr>
        <p:blipFill>
          <a:blip r:embed="rId5">
            <a:extLst/>
          </a:blip>
          <a:srcRect l="60283" t="37019" r="16254" b="35104"/>
          <a:stretch>
            <a:fillRect/>
          </a:stretch>
        </p:blipFill>
        <p:spPr>
          <a:xfrm>
            <a:off x="9721489" y="3840047"/>
            <a:ext cx="4364203" cy="2397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G_7204.png" descr="IMG_7204.png"/>
          <p:cNvPicPr>
            <a:picLocks noChangeAspect="1"/>
          </p:cNvPicPr>
          <p:nvPr/>
        </p:nvPicPr>
        <p:blipFill>
          <a:blip r:embed="rId5">
            <a:extLst/>
          </a:blip>
          <a:srcRect l="27145" t="72124" r="15898" b="0"/>
          <a:stretch>
            <a:fillRect/>
          </a:stretch>
        </p:blipFill>
        <p:spPr>
          <a:xfrm>
            <a:off x="2436590" y="6453469"/>
            <a:ext cx="11105670" cy="2512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rcRect l="0" t="16214" r="3715" b="16214"/>
          <a:stretch>
            <a:fillRect/>
          </a:stretch>
        </p:blipFill>
        <p:spPr>
          <a:xfrm>
            <a:off x="-1" y="7583522"/>
            <a:ext cx="7690334" cy="5396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3" r="19675" b="18517"/>
          <a:stretch>
            <a:fillRect/>
          </a:stretch>
        </p:blipFill>
        <p:spPr>
          <a:xfrm flipH="1" rot="16200000">
            <a:off x="21748467" y="3083161"/>
            <a:ext cx="1194135" cy="807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G_7185.png" descr="IMG_7185.png"/>
          <p:cNvPicPr>
            <a:picLocks noChangeAspect="1"/>
          </p:cNvPicPr>
          <p:nvPr/>
        </p:nvPicPr>
        <p:blipFill>
          <a:blip r:embed="rId4">
            <a:extLst/>
          </a:blip>
          <a:srcRect l="9298" t="67795" r="1180" b="1928"/>
          <a:stretch>
            <a:fillRect/>
          </a:stretch>
        </p:blipFill>
        <p:spPr>
          <a:xfrm>
            <a:off x="4089006" y="775496"/>
            <a:ext cx="19142447" cy="4228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806490" y="11618002"/>
            <a:ext cx="1961851" cy="839145"/>
            <a:chOff x="-2" y="-2"/>
            <a:chExt cx="1961849" cy="839144"/>
          </a:xfrm>
        </p:grpSpPr>
        <p:sp>
          <p:nvSpPr>
            <p:cNvPr id="265" name="Freeform 9"/>
            <p:cNvSpPr/>
            <p:nvPr/>
          </p:nvSpPr>
          <p:spPr>
            <a:xfrm>
              <a:off x="-3" y="-3"/>
              <a:ext cx="1961851" cy="839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266" name="Freeform 11"/>
            <p:cNvSpPr/>
            <p:nvPr/>
          </p:nvSpPr>
          <p:spPr>
            <a:xfrm>
              <a:off x="593441" y="284804"/>
              <a:ext cx="753027" cy="269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268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12262" y="9232363"/>
            <a:ext cx="4271738" cy="4271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7185.png" descr="IMG_7185.png"/>
          <p:cNvPicPr>
            <a:picLocks noChangeAspect="1"/>
          </p:cNvPicPr>
          <p:nvPr/>
        </p:nvPicPr>
        <p:blipFill>
          <a:blip r:embed="rId4">
            <a:extLst/>
          </a:blip>
          <a:srcRect l="9298" t="67795" r="1180" b="1928"/>
          <a:stretch>
            <a:fillRect/>
          </a:stretch>
        </p:blipFill>
        <p:spPr>
          <a:xfrm>
            <a:off x="4089006" y="775496"/>
            <a:ext cx="19142447" cy="4228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G_7205.png" descr="IMG_7205.png"/>
          <p:cNvPicPr>
            <a:picLocks noChangeAspect="1"/>
          </p:cNvPicPr>
          <p:nvPr/>
        </p:nvPicPr>
        <p:blipFill>
          <a:blip r:embed="rId5">
            <a:extLst/>
          </a:blip>
          <a:srcRect l="29447" t="39178" r="6918" b="23489"/>
          <a:stretch>
            <a:fillRect/>
          </a:stretch>
        </p:blipFill>
        <p:spPr>
          <a:xfrm>
            <a:off x="6085245" y="5638210"/>
            <a:ext cx="13463774" cy="55171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806490" y="11618002"/>
            <a:ext cx="1961851" cy="839145"/>
            <a:chOff x="-2" y="-2"/>
            <a:chExt cx="1961849" cy="839144"/>
          </a:xfrm>
        </p:grpSpPr>
        <p:sp>
          <p:nvSpPr>
            <p:cNvPr id="115" name="Freeform 9"/>
            <p:cNvSpPr/>
            <p:nvPr/>
          </p:nvSpPr>
          <p:spPr>
            <a:xfrm>
              <a:off x="-3" y="-3"/>
              <a:ext cx="1961851" cy="839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16" name="Freeform 11"/>
            <p:cNvSpPr/>
            <p:nvPr/>
          </p:nvSpPr>
          <p:spPr>
            <a:xfrm>
              <a:off x="593441" y="284804"/>
              <a:ext cx="753027" cy="269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18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12262" y="9232363"/>
            <a:ext cx="4271738" cy="4271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G_7178.png" descr="IMG_7178.png"/>
          <p:cNvPicPr>
            <a:picLocks noChangeAspect="1"/>
          </p:cNvPicPr>
          <p:nvPr/>
        </p:nvPicPr>
        <p:blipFill>
          <a:blip r:embed="rId4">
            <a:extLst/>
          </a:blip>
          <a:srcRect l="12154" t="4849" r="7086" b="75187"/>
          <a:stretch>
            <a:fillRect/>
          </a:stretch>
        </p:blipFill>
        <p:spPr>
          <a:xfrm>
            <a:off x="7967145" y="775496"/>
            <a:ext cx="14788712" cy="1811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G_7178.png" descr="IMG_7178.png"/>
          <p:cNvPicPr>
            <a:picLocks noChangeAspect="1"/>
          </p:cNvPicPr>
          <p:nvPr/>
        </p:nvPicPr>
        <p:blipFill>
          <a:blip r:embed="rId4">
            <a:extLst/>
          </a:blip>
          <a:srcRect l="73433" t="23848" r="7086" b="53339"/>
          <a:stretch>
            <a:fillRect/>
          </a:stretch>
        </p:blipFill>
        <p:spPr>
          <a:xfrm>
            <a:off x="13740773" y="2078698"/>
            <a:ext cx="4218206" cy="244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G_7178.png" descr="IMG_7178.png"/>
          <p:cNvPicPr>
            <a:picLocks noChangeAspect="1"/>
          </p:cNvPicPr>
          <p:nvPr/>
        </p:nvPicPr>
        <p:blipFill>
          <a:blip r:embed="rId4">
            <a:extLst/>
          </a:blip>
          <a:srcRect l="44635" t="25454" r="35884" b="51732"/>
          <a:stretch>
            <a:fillRect/>
          </a:stretch>
        </p:blipFill>
        <p:spPr>
          <a:xfrm>
            <a:off x="13740772" y="5552105"/>
            <a:ext cx="4218206" cy="244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G_7178.png" descr="IMG_7178.png"/>
          <p:cNvPicPr>
            <a:picLocks noChangeAspect="1"/>
          </p:cNvPicPr>
          <p:nvPr/>
        </p:nvPicPr>
        <p:blipFill>
          <a:blip r:embed="rId4">
            <a:extLst/>
          </a:blip>
          <a:srcRect l="13182" t="27187" r="65478" b="52008"/>
          <a:stretch>
            <a:fillRect/>
          </a:stretch>
        </p:blipFill>
        <p:spPr>
          <a:xfrm>
            <a:off x="13338738" y="8863286"/>
            <a:ext cx="4620509" cy="2232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G_7196.png" descr="IMG_7196.png"/>
          <p:cNvPicPr>
            <a:picLocks noChangeAspect="1"/>
          </p:cNvPicPr>
          <p:nvPr/>
        </p:nvPicPr>
        <p:blipFill>
          <a:blip r:embed="rId5">
            <a:extLst/>
          </a:blip>
          <a:srcRect l="75050" t="34974" r="15822" b="12538"/>
          <a:stretch>
            <a:fillRect/>
          </a:stretch>
        </p:blipFill>
        <p:spPr>
          <a:xfrm>
            <a:off x="11001764" y="2191320"/>
            <a:ext cx="2493345" cy="2493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G_7196.png" descr="IMG_7196.png"/>
          <p:cNvPicPr>
            <a:picLocks noChangeAspect="1"/>
          </p:cNvPicPr>
          <p:nvPr/>
        </p:nvPicPr>
        <p:blipFill>
          <a:blip r:embed="rId5">
            <a:extLst/>
          </a:blip>
          <a:srcRect l="40872" t="35667" r="50000" b="11845"/>
          <a:stretch>
            <a:fillRect/>
          </a:stretch>
        </p:blipFill>
        <p:spPr>
          <a:xfrm>
            <a:off x="10776116" y="5601272"/>
            <a:ext cx="2562532" cy="2562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G_7196.png" descr="IMG_7196.png"/>
          <p:cNvPicPr>
            <a:picLocks noChangeAspect="1"/>
          </p:cNvPicPr>
          <p:nvPr/>
        </p:nvPicPr>
        <p:blipFill>
          <a:blip r:embed="rId5">
            <a:extLst/>
          </a:blip>
          <a:srcRect l="4613" t="41902" r="86259" b="18485"/>
          <a:stretch>
            <a:fillRect/>
          </a:stretch>
        </p:blipFill>
        <p:spPr>
          <a:xfrm>
            <a:off x="10171759" y="9062121"/>
            <a:ext cx="2694497" cy="20335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G_3561.png" descr="IMG_35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94695"/>
            <a:ext cx="8009409" cy="8009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صورة 7" descr="صورة 7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7519" t="24753" r="19675" b="18517"/>
          <a:stretch>
            <a:fillRect/>
          </a:stretch>
        </p:blipFill>
        <p:spPr>
          <a:xfrm flipH="1" rot="16200000">
            <a:off x="21840388" y="2557119"/>
            <a:ext cx="1091663" cy="738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G_7178.png" descr="IMG_7178.png"/>
          <p:cNvPicPr>
            <a:picLocks noChangeAspect="1"/>
          </p:cNvPicPr>
          <p:nvPr/>
        </p:nvPicPr>
        <p:blipFill>
          <a:blip r:embed="rId5">
            <a:extLst/>
          </a:blip>
          <a:srcRect l="4878" t="48689" r="6502" b="0"/>
          <a:stretch>
            <a:fillRect/>
          </a:stretch>
        </p:blipFill>
        <p:spPr>
          <a:xfrm>
            <a:off x="5945985" y="775496"/>
            <a:ext cx="17285324" cy="4959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4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131" name="Freeform 6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32" name="Freeform 8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34" name="IMG_3566.png" descr="IMG_3566.png"/>
          <p:cNvPicPr>
            <a:picLocks noChangeAspect="1"/>
          </p:cNvPicPr>
          <p:nvPr/>
        </p:nvPicPr>
        <p:blipFill>
          <a:blip r:embed="rId3">
            <a:extLst/>
          </a:blip>
          <a:srcRect l="0" t="16483" r="0" b="0"/>
          <a:stretch>
            <a:fillRect/>
          </a:stretch>
        </p:blipFill>
        <p:spPr>
          <a:xfrm>
            <a:off x="19466768" y="9678302"/>
            <a:ext cx="5058735" cy="4224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G_7178.png" descr="IMG_7178.png"/>
          <p:cNvPicPr>
            <a:picLocks noChangeAspect="1"/>
          </p:cNvPicPr>
          <p:nvPr/>
        </p:nvPicPr>
        <p:blipFill>
          <a:blip r:embed="rId4">
            <a:extLst/>
          </a:blip>
          <a:srcRect l="4878" t="48689" r="6502" b="0"/>
          <a:stretch>
            <a:fillRect/>
          </a:stretch>
        </p:blipFill>
        <p:spPr>
          <a:xfrm>
            <a:off x="7110119" y="775496"/>
            <a:ext cx="15182289" cy="4356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G_7197.png" descr="IMG_7197.png"/>
          <p:cNvPicPr>
            <a:picLocks noChangeAspect="1"/>
          </p:cNvPicPr>
          <p:nvPr/>
        </p:nvPicPr>
        <p:blipFill>
          <a:blip r:embed="rId5">
            <a:extLst/>
          </a:blip>
          <a:srcRect l="13728" t="6719" r="0" b="0"/>
          <a:stretch>
            <a:fillRect/>
          </a:stretch>
        </p:blipFill>
        <p:spPr>
          <a:xfrm>
            <a:off x="2284568" y="5260942"/>
            <a:ext cx="17755562" cy="63161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020" y="5914016"/>
            <a:ext cx="7066482" cy="7066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5" b="18517"/>
          <a:stretch>
            <a:fillRect/>
          </a:stretch>
        </p:blipFill>
        <p:spPr>
          <a:xfrm flipH="1" rot="16200000">
            <a:off x="20904253" y="2525320"/>
            <a:ext cx="1061337" cy="717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G_7179.png" descr="IMG_7179.png"/>
          <p:cNvPicPr>
            <a:picLocks noChangeAspect="1"/>
          </p:cNvPicPr>
          <p:nvPr/>
        </p:nvPicPr>
        <p:blipFill>
          <a:blip r:embed="rId4">
            <a:extLst/>
          </a:blip>
          <a:srcRect l="0" t="2607" r="6165" b="0"/>
          <a:stretch>
            <a:fillRect/>
          </a:stretch>
        </p:blipFill>
        <p:spPr>
          <a:xfrm>
            <a:off x="8639992" y="1216785"/>
            <a:ext cx="13243226" cy="10654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15876" y="11441735"/>
            <a:ext cx="1955801" cy="836558"/>
            <a:chOff x="-2" y="-2"/>
            <a:chExt cx="1955800" cy="836556"/>
          </a:xfrm>
        </p:grpSpPr>
        <p:sp>
          <p:nvSpPr>
            <p:cNvPr id="142" name="Freeform 9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43" name="Freeform 11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45" name="IMG_3564.png" descr="IMG_3564.png"/>
          <p:cNvPicPr>
            <a:picLocks noChangeAspect="1"/>
          </p:cNvPicPr>
          <p:nvPr/>
        </p:nvPicPr>
        <p:blipFill>
          <a:blip r:embed="rId3">
            <a:extLst/>
          </a:blip>
          <a:srcRect l="0" t="15938" r="0" b="0"/>
          <a:stretch>
            <a:fillRect/>
          </a:stretch>
        </p:blipFill>
        <p:spPr>
          <a:xfrm>
            <a:off x="19055892" y="9099776"/>
            <a:ext cx="5572161" cy="468396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مستطيل"/>
          <p:cNvSpPr/>
          <p:nvPr/>
        </p:nvSpPr>
        <p:spPr>
          <a:xfrm>
            <a:off x="7349337" y="7953209"/>
            <a:ext cx="4106283" cy="1477964"/>
          </a:xfrm>
          <a:prstGeom prst="rect">
            <a:avLst/>
          </a:prstGeom>
          <a:ln w="63500">
            <a:solidFill>
              <a:schemeClr val="accent2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60957" tIns="60957" rIns="60957" bIns="60957" anchor="ctr"/>
          <a:lstStyle/>
          <a:p>
            <a:pPr/>
          </a:p>
        </p:txBody>
      </p:sp>
      <p:pic>
        <p:nvPicPr>
          <p:cNvPr id="147" name="IMG_7179.png" descr="IMG_7179.png"/>
          <p:cNvPicPr>
            <a:picLocks noChangeAspect="1"/>
          </p:cNvPicPr>
          <p:nvPr/>
        </p:nvPicPr>
        <p:blipFill>
          <a:blip r:embed="rId4">
            <a:extLst/>
          </a:blip>
          <a:srcRect l="0" t="2607" r="6165" b="0"/>
          <a:stretch>
            <a:fillRect/>
          </a:stretch>
        </p:blipFill>
        <p:spPr>
          <a:xfrm>
            <a:off x="6293186" y="883108"/>
            <a:ext cx="13485364" cy="10849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266" y="5541821"/>
            <a:ext cx="7428364" cy="7428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7"/>
          <a:stretch>
            <a:fillRect/>
          </a:stretch>
        </p:blipFill>
        <p:spPr>
          <a:xfrm flipH="1" rot="16200000">
            <a:off x="21943839" y="11456606"/>
            <a:ext cx="1193801" cy="80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7180.png" descr="IMG_7180.png"/>
          <p:cNvPicPr>
            <a:picLocks noChangeAspect="1"/>
          </p:cNvPicPr>
          <p:nvPr/>
        </p:nvPicPr>
        <p:blipFill>
          <a:blip r:embed="rId4">
            <a:extLst/>
          </a:blip>
          <a:srcRect l="2337" t="0" r="1472" b="37380"/>
          <a:stretch>
            <a:fillRect/>
          </a:stretch>
        </p:blipFill>
        <p:spPr>
          <a:xfrm>
            <a:off x="6565707" y="775496"/>
            <a:ext cx="16378442" cy="73604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600572" y="11577208"/>
            <a:ext cx="1955801" cy="836557"/>
            <a:chOff x="-2" y="-2"/>
            <a:chExt cx="1955800" cy="836556"/>
          </a:xfrm>
        </p:grpSpPr>
        <p:sp>
          <p:nvSpPr>
            <p:cNvPr id="153" name="Freeform 13"/>
            <p:cNvSpPr/>
            <p:nvPr/>
          </p:nvSpPr>
          <p:spPr>
            <a:xfrm>
              <a:off x="-3" y="-3"/>
              <a:ext cx="1955801" cy="83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  <p:sp>
          <p:nvSpPr>
            <p:cNvPr id="154" name="Freeform 15"/>
            <p:cNvSpPr/>
            <p:nvPr/>
          </p:nvSpPr>
          <p:spPr>
            <a:xfrm>
              <a:off x="591611" y="283926"/>
              <a:ext cx="750705" cy="26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t">
              <a:noAutofit/>
            </a:bodyPr>
            <a:lstStyle/>
            <a:p>
              <a:pPr/>
            </a:p>
          </p:txBody>
        </p:sp>
      </p:grpSp>
      <p:pic>
        <p:nvPicPr>
          <p:cNvPr id="156" name="IMG_3568.png" descr="IMG_356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70522" y="8529997"/>
            <a:ext cx="4889057" cy="4889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G_7180.png" descr="IMG_7180.png"/>
          <p:cNvPicPr>
            <a:picLocks noChangeAspect="1"/>
          </p:cNvPicPr>
          <p:nvPr/>
        </p:nvPicPr>
        <p:blipFill>
          <a:blip r:embed="rId4">
            <a:extLst/>
          </a:blip>
          <a:srcRect l="70416" t="27152" r="1472" b="53261"/>
          <a:stretch>
            <a:fillRect/>
          </a:stretch>
        </p:blipFill>
        <p:spPr>
          <a:xfrm>
            <a:off x="14162741" y="939667"/>
            <a:ext cx="5068373" cy="2437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G_7180.png" descr="IMG_7180.png"/>
          <p:cNvPicPr>
            <a:picLocks noChangeAspect="1"/>
          </p:cNvPicPr>
          <p:nvPr/>
        </p:nvPicPr>
        <p:blipFill>
          <a:blip r:embed="rId4">
            <a:extLst/>
          </a:blip>
          <a:srcRect l="27163" t="27135" r="44724" b="53278"/>
          <a:stretch>
            <a:fillRect/>
          </a:stretch>
        </p:blipFill>
        <p:spPr>
          <a:xfrm>
            <a:off x="14162741" y="3377273"/>
            <a:ext cx="5068372" cy="2437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G_7180.png" descr="IMG_7180.png"/>
          <p:cNvPicPr>
            <a:picLocks noChangeAspect="1"/>
          </p:cNvPicPr>
          <p:nvPr/>
        </p:nvPicPr>
        <p:blipFill>
          <a:blip r:embed="rId4">
            <a:extLst/>
          </a:blip>
          <a:srcRect l="70750" t="46519" r="1138" b="37644"/>
          <a:stretch>
            <a:fillRect/>
          </a:stretch>
        </p:blipFill>
        <p:spPr>
          <a:xfrm>
            <a:off x="14162741" y="6424766"/>
            <a:ext cx="5068372" cy="1970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G_7180.png" descr="IMG_7180.png"/>
          <p:cNvPicPr>
            <a:picLocks noChangeAspect="1"/>
          </p:cNvPicPr>
          <p:nvPr/>
        </p:nvPicPr>
        <p:blipFill>
          <a:blip r:embed="rId4">
            <a:extLst/>
          </a:blip>
          <a:srcRect l="22821" t="47002" r="47097" b="37160"/>
          <a:stretch>
            <a:fillRect/>
          </a:stretch>
        </p:blipFill>
        <p:spPr>
          <a:xfrm>
            <a:off x="13615372" y="9297650"/>
            <a:ext cx="5423393" cy="1970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G_7198.png" descr="IMG_7198.png"/>
          <p:cNvPicPr>
            <a:picLocks noChangeAspect="1"/>
          </p:cNvPicPr>
          <p:nvPr/>
        </p:nvPicPr>
        <p:blipFill>
          <a:blip r:embed="rId5">
            <a:extLst/>
          </a:blip>
          <a:srcRect l="65645" t="2721" r="25775" b="78565"/>
          <a:stretch>
            <a:fillRect/>
          </a:stretch>
        </p:blipFill>
        <p:spPr>
          <a:xfrm>
            <a:off x="12848197" y="706305"/>
            <a:ext cx="2080726" cy="2437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G_7198.png" descr="IMG_7198.png"/>
          <p:cNvPicPr>
            <a:picLocks noChangeAspect="1"/>
          </p:cNvPicPr>
          <p:nvPr/>
        </p:nvPicPr>
        <p:blipFill>
          <a:blip r:embed="rId5">
            <a:extLst/>
          </a:blip>
          <a:srcRect l="40570" t="53706" r="26205" b="27580"/>
          <a:stretch>
            <a:fillRect/>
          </a:stretch>
        </p:blipFill>
        <p:spPr>
          <a:xfrm>
            <a:off x="6521050" y="6048242"/>
            <a:ext cx="7995292" cy="241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G_7198.png" descr="IMG_7198.png"/>
          <p:cNvPicPr>
            <a:picLocks noChangeAspect="1"/>
          </p:cNvPicPr>
          <p:nvPr/>
        </p:nvPicPr>
        <p:blipFill>
          <a:blip r:embed="rId5">
            <a:extLst/>
          </a:blip>
          <a:srcRect l="47913" t="28964" r="27404" b="52322"/>
          <a:stretch>
            <a:fillRect/>
          </a:stretch>
        </p:blipFill>
        <p:spPr>
          <a:xfrm>
            <a:off x="8319108" y="3270896"/>
            <a:ext cx="5939569" cy="241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G_7198.png" descr="IMG_7198.png"/>
          <p:cNvPicPr>
            <a:picLocks noChangeAspect="1"/>
          </p:cNvPicPr>
          <p:nvPr/>
        </p:nvPicPr>
        <p:blipFill>
          <a:blip r:embed="rId5">
            <a:extLst/>
          </a:blip>
          <a:srcRect l="41669" t="78634" r="29002" b="2652"/>
          <a:stretch>
            <a:fillRect/>
          </a:stretch>
        </p:blipFill>
        <p:spPr>
          <a:xfrm>
            <a:off x="6557626" y="8849976"/>
            <a:ext cx="7057594" cy="24185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0957" tIns="60957" rIns="60957" bIns="60957" numCol="1" spcCol="38100" rtlCol="0" anchor="ctr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60957" tIns="60957" rIns="60957" bIns="60957" numCol="1" spcCol="38100" rtlCol="0" anchor="t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0957" tIns="60957" rIns="60957" bIns="60957" numCol="1" spcCol="38100" rtlCol="0" anchor="ctr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60957" tIns="60957" rIns="60957" bIns="60957" numCol="1" spcCol="38100" rtlCol="0" anchor="t" upright="0">
        <a:spAutoFit/>
      </a:bodyPr>
      <a:lstStyle>
        <a:defPPr marL="0" marR="0" indent="0" algn="l" defTabSz="1219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