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837592"/>
            <a:ext cx="1132760" cy="1850886"/>
            <a:chOff x="0" y="0"/>
            <a:chExt cx="1132759" cy="1850884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0" y="-1"/>
              <a:ext cx="1132760" cy="1850886"/>
              <a:chOff x="0" y="0"/>
              <a:chExt cx="1132759" cy="1850884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804132" y="963513"/>
                <a:ext cx="161555" cy="119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809723" y="318350"/>
                <a:ext cx="48328" cy="94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596797" y="829689"/>
                <a:ext cx="136325" cy="110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569829" y="935229"/>
                <a:ext cx="36041" cy="271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241938" y="569250"/>
                <a:ext cx="373534" cy="6533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760398" y="1136680"/>
                <a:ext cx="333021" cy="98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768321" y="1072719"/>
                <a:ext cx="333289" cy="135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32803" y="1191402"/>
                <a:ext cx="715070" cy="150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577956" y="1066606"/>
                <a:ext cx="178618" cy="1633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354068" y="1127520"/>
                <a:ext cx="373516" cy="148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459855" y="944071"/>
                <a:ext cx="335856" cy="118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606867" y="1068735"/>
                <a:ext cx="153037" cy="127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152794" y="1223326"/>
                <a:ext cx="425878" cy="91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270188" y="10864"/>
                <a:ext cx="689718" cy="40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242177" y="1543010"/>
                <a:ext cx="61463" cy="70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634559" y="1358130"/>
                <a:ext cx="179729" cy="347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3140" y="1333450"/>
                <a:ext cx="544394" cy="502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556394" y="1230269"/>
                <a:ext cx="330621" cy="600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832857" y="1196331"/>
                <a:ext cx="167073" cy="211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09652" y="1436066"/>
                <a:ext cx="327353" cy="313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46696" y="1385911"/>
                <a:ext cx="456743" cy="416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98392" y="1427992"/>
                <a:ext cx="351903" cy="33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8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624909" y="1344394"/>
                <a:ext cx="202098" cy="37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667189" y="1386900"/>
                <a:ext cx="105995" cy="11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671448" y="1541517"/>
                <a:ext cx="101875" cy="119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948299" y="1044691"/>
                <a:ext cx="15866" cy="10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132760" cy="1850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416390" y="348200"/>
              <a:ext cx="366267" cy="260681"/>
              <a:chOff x="0" y="0"/>
              <a:chExt cx="366265" cy="260680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0069" y="61274"/>
                <a:ext cx="91449" cy="94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41921" y="5560"/>
                <a:ext cx="54499" cy="71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153819" y="173199"/>
                <a:ext cx="116096" cy="7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246993" y="102823"/>
                <a:ext cx="49658" cy="66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305946" y="38648"/>
                <a:ext cx="52973" cy="66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5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5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WgAohk4jLxJpVHtXhW5CULUYsZlHKPtS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5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5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5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Relationship Id="rId3" Type="http://schemas.openxmlformats.org/officeDocument/2006/relationships/slide" Target="slide7.xml"/><Relationship Id="rId4" Type="http://schemas.openxmlformats.org/officeDocument/2006/relationships/slide" Target="slide9.xml"/><Relationship Id="rId5" Type="http://schemas.openxmlformats.org/officeDocument/2006/relationships/hyperlink" Target="https://wheelofnames.com/ar/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r.oryxlearning.com/grade/1st-grade/maths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drive.google.com/file/d/1WgAohk4jLxJpVHtXhW5CULUYsZlHKPtS/view?usp=drivesdk" TargetMode="External"/><Relationship Id="rId10" Type="http://schemas.openxmlformats.org/officeDocument/2006/relationships/image" Target="../media/image4.jpeg"/><Relationship Id="rId11" Type="http://schemas.openxmlformats.org/officeDocument/2006/relationships/hyperlink" Target="https://v-clock.com/timer/#countdown=00:01:00&amp;enabled=0&amp;seconds=0&amp;sound=glow&amp;loop=1" TargetMode="External"/><Relationship Id="rId12" Type="http://schemas.openxmlformats.org/officeDocument/2006/relationships/image" Target="../media/image7.png"/><Relationship Id="rId13" Type="http://schemas.openxmlformats.org/officeDocument/2006/relationships/slide" Target="slide15.xml"/><Relationship Id="rId14" Type="http://schemas.openxmlformats.org/officeDocument/2006/relationships/image" Target="../media/image5.jpe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youtu.be/0ditpQoOlG4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WgAohk4jLxJpVHtXhW5CULUYsZlHKPtS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5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5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5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5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5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5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5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5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(٧-٨)الطرح من الأعداد ١٠ ، ١١ ، ١٢"/>
          <p:cNvSpPr txBox="1"/>
          <p:nvPr/>
        </p:nvSpPr>
        <p:spPr>
          <a:xfrm>
            <a:off x="6768579" y="5735520"/>
            <a:ext cx="6709122" cy="158897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975360" rtl="0">
              <a:defRPr sz="448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gradFill flip="none" rotWithShape="1">
                  <a:gsLst>
                    <a:gs pos="0">
                      <a:schemeClr val="accent1">
                        <a:hueOff val="-41752"/>
                        <a:satOff val="2597"/>
                        <a:lumOff val="13182"/>
                      </a:schemeClr>
                    </a:gs>
                    <a:gs pos="100000">
                      <a:schemeClr val="accent1">
                        <a:satOff val="2597"/>
                        <a:lumOff val="8323"/>
                      </a:schemeClr>
                    </a:gs>
                  </a:gsLst>
                  <a:lin ang="16200000" scaled="0"/>
                </a:gradFill>
              </a:rPr>
              <a:t>(٧-٨)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الطرح من الأعداد ١٠ ، ١١ ، ١٢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٧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sp>
        <p:nvSpPr>
          <p:cNvPr id="589" name="الطرح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الطرح 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98" name="الطرح"/>
          <p:cNvSpPr txBox="1"/>
          <p:nvPr/>
        </p:nvSpPr>
        <p:spPr>
          <a:xfrm>
            <a:off x="2971011" y="6498487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الطرح</a:t>
            </a:r>
          </a:p>
        </p:txBody>
      </p:sp>
      <p:sp>
        <p:nvSpPr>
          <p:cNvPr id="599" name="الشكل"/>
          <p:cNvSpPr/>
          <p:nvPr/>
        </p:nvSpPr>
        <p:spPr>
          <a:xfrm>
            <a:off x="8572137" y="9762480"/>
            <a:ext cx="4119255" cy="1355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600" fill="norm" stroke="1" extrusionOk="0">
                <a:moveTo>
                  <a:pt x="15130" y="0"/>
                </a:moveTo>
                <a:cubicBezTo>
                  <a:pt x="14847" y="0"/>
                  <a:pt x="14566" y="26"/>
                  <a:pt x="14287" y="100"/>
                </a:cubicBezTo>
                <a:cubicBezTo>
                  <a:pt x="13586" y="285"/>
                  <a:pt x="12889" y="102"/>
                  <a:pt x="12190" y="305"/>
                </a:cubicBezTo>
                <a:cubicBezTo>
                  <a:pt x="12085" y="335"/>
                  <a:pt x="11969" y="348"/>
                  <a:pt x="11848" y="348"/>
                </a:cubicBezTo>
                <a:cubicBezTo>
                  <a:pt x="11635" y="348"/>
                  <a:pt x="11406" y="306"/>
                  <a:pt x="11191" y="242"/>
                </a:cubicBezTo>
                <a:cubicBezTo>
                  <a:pt x="11136" y="225"/>
                  <a:pt x="11080" y="218"/>
                  <a:pt x="11024" y="218"/>
                </a:cubicBezTo>
                <a:cubicBezTo>
                  <a:pt x="10670" y="218"/>
                  <a:pt x="10296" y="503"/>
                  <a:pt x="9941" y="503"/>
                </a:cubicBezTo>
                <a:cubicBezTo>
                  <a:pt x="9891" y="503"/>
                  <a:pt x="9842" y="497"/>
                  <a:pt x="9792" y="484"/>
                </a:cubicBezTo>
                <a:cubicBezTo>
                  <a:pt x="9167" y="320"/>
                  <a:pt x="8535" y="269"/>
                  <a:pt x="7910" y="269"/>
                </a:cubicBezTo>
                <a:cubicBezTo>
                  <a:pt x="7574" y="269"/>
                  <a:pt x="7242" y="283"/>
                  <a:pt x="6913" y="303"/>
                </a:cubicBezTo>
                <a:cubicBezTo>
                  <a:pt x="5169" y="407"/>
                  <a:pt x="3391" y="114"/>
                  <a:pt x="1679" y="1070"/>
                </a:cubicBezTo>
                <a:cubicBezTo>
                  <a:pt x="1215" y="1330"/>
                  <a:pt x="800" y="1963"/>
                  <a:pt x="592" y="2986"/>
                </a:cubicBezTo>
                <a:cubicBezTo>
                  <a:pt x="284" y="4505"/>
                  <a:pt x="78" y="6057"/>
                  <a:pt x="80" y="7729"/>
                </a:cubicBezTo>
                <a:cubicBezTo>
                  <a:pt x="81" y="9270"/>
                  <a:pt x="-32" y="10818"/>
                  <a:pt x="9" y="12349"/>
                </a:cubicBezTo>
                <a:cubicBezTo>
                  <a:pt x="58" y="14211"/>
                  <a:pt x="236" y="16058"/>
                  <a:pt x="319" y="17917"/>
                </a:cubicBezTo>
                <a:cubicBezTo>
                  <a:pt x="376" y="19158"/>
                  <a:pt x="1235" y="21340"/>
                  <a:pt x="1835" y="21428"/>
                </a:cubicBezTo>
                <a:cubicBezTo>
                  <a:pt x="2559" y="21534"/>
                  <a:pt x="3287" y="21600"/>
                  <a:pt x="4014" y="21600"/>
                </a:cubicBezTo>
                <a:cubicBezTo>
                  <a:pt x="4182" y="21600"/>
                  <a:pt x="4349" y="21597"/>
                  <a:pt x="4517" y="21589"/>
                </a:cubicBezTo>
                <a:cubicBezTo>
                  <a:pt x="5805" y="21533"/>
                  <a:pt x="7090" y="21342"/>
                  <a:pt x="8376" y="21231"/>
                </a:cubicBezTo>
                <a:cubicBezTo>
                  <a:pt x="9226" y="21157"/>
                  <a:pt x="10078" y="21183"/>
                  <a:pt x="10925" y="21058"/>
                </a:cubicBezTo>
                <a:cubicBezTo>
                  <a:pt x="11166" y="21022"/>
                  <a:pt x="11406" y="21008"/>
                  <a:pt x="11647" y="21008"/>
                </a:cubicBezTo>
                <a:cubicBezTo>
                  <a:pt x="12445" y="21008"/>
                  <a:pt x="13240" y="21166"/>
                  <a:pt x="14036" y="21229"/>
                </a:cubicBezTo>
                <a:cubicBezTo>
                  <a:pt x="14471" y="21262"/>
                  <a:pt x="14915" y="21412"/>
                  <a:pt x="15349" y="21412"/>
                </a:cubicBezTo>
                <a:cubicBezTo>
                  <a:pt x="15435" y="21412"/>
                  <a:pt x="15520" y="21406"/>
                  <a:pt x="15604" y="21392"/>
                </a:cubicBezTo>
                <a:cubicBezTo>
                  <a:pt x="15901" y="21344"/>
                  <a:pt x="16199" y="21332"/>
                  <a:pt x="16496" y="21332"/>
                </a:cubicBezTo>
                <a:cubicBezTo>
                  <a:pt x="16823" y="21332"/>
                  <a:pt x="17148" y="21347"/>
                  <a:pt x="17474" y="21347"/>
                </a:cubicBezTo>
                <a:cubicBezTo>
                  <a:pt x="18013" y="21347"/>
                  <a:pt x="18551" y="21306"/>
                  <a:pt x="19085" y="21087"/>
                </a:cubicBezTo>
                <a:cubicBezTo>
                  <a:pt x="19198" y="21143"/>
                  <a:pt x="19306" y="21169"/>
                  <a:pt x="19409" y="21169"/>
                </a:cubicBezTo>
                <a:cubicBezTo>
                  <a:pt x="20015" y="21169"/>
                  <a:pt x="20458" y="20290"/>
                  <a:pt x="20886" y="19561"/>
                </a:cubicBezTo>
                <a:cubicBezTo>
                  <a:pt x="21448" y="18605"/>
                  <a:pt x="21568" y="17142"/>
                  <a:pt x="21508" y="15676"/>
                </a:cubicBezTo>
                <a:cubicBezTo>
                  <a:pt x="21415" y="13429"/>
                  <a:pt x="21472" y="11173"/>
                  <a:pt x="21407" y="8920"/>
                </a:cubicBezTo>
                <a:cubicBezTo>
                  <a:pt x="21355" y="7109"/>
                  <a:pt x="21362" y="5279"/>
                  <a:pt x="21263" y="3473"/>
                </a:cubicBezTo>
                <a:cubicBezTo>
                  <a:pt x="21165" y="1701"/>
                  <a:pt x="20384" y="377"/>
                  <a:pt x="19682" y="377"/>
                </a:cubicBezTo>
                <a:cubicBezTo>
                  <a:pt x="19671" y="377"/>
                  <a:pt x="19660" y="378"/>
                  <a:pt x="19649" y="379"/>
                </a:cubicBezTo>
                <a:cubicBezTo>
                  <a:pt x="19546" y="385"/>
                  <a:pt x="19443" y="388"/>
                  <a:pt x="19340" y="388"/>
                </a:cubicBezTo>
                <a:cubicBezTo>
                  <a:pt x="18551" y="388"/>
                  <a:pt x="17760" y="222"/>
                  <a:pt x="16970" y="167"/>
                </a:cubicBezTo>
                <a:cubicBezTo>
                  <a:pt x="16358" y="124"/>
                  <a:pt x="15740" y="0"/>
                  <a:pt x="1513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 rtl="0">
              <a:defRPr sz="1400"/>
            </a:pPr>
          </a:p>
        </p:txBody>
      </p:sp>
      <p:sp>
        <p:nvSpPr>
          <p:cNvPr id="600" name="صفحة          ٧٢"/>
          <p:cNvSpPr txBox="1"/>
          <p:nvPr/>
        </p:nvSpPr>
        <p:spPr>
          <a:xfrm>
            <a:off x="8725497" y="9931605"/>
            <a:ext cx="3197168" cy="11866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/>
          <a:lstStyle>
            <a:lvl1pPr algn="r" defTabSz="914400" rtl="0">
              <a:defRPr sz="71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         ٧٢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1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607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604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605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6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20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705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608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9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0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1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2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3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4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5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6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7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8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9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0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1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2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3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4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5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6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7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8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9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0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1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2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3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4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5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6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7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8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9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0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1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2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3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4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5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6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7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8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9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0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1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2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3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4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5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6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7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8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9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0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1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2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3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4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5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6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7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8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9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0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1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2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3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4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5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6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7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8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9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0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1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2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3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4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5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6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7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8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9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0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1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2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3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4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5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6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7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8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9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0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1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2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3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4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711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706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7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8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9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0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712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718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713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4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5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6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7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719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728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726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722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725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723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4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727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729" name="IMG_4683.png" descr="IMG_4683.png"/>
          <p:cNvPicPr>
            <a:picLocks noChangeAspect="1"/>
          </p:cNvPicPr>
          <p:nvPr/>
        </p:nvPicPr>
        <p:blipFill>
          <a:blip r:embed="rId2">
            <a:extLst/>
          </a:blip>
          <a:srcRect l="0" t="28823" r="0" b="50000"/>
          <a:stretch>
            <a:fillRect/>
          </a:stretch>
        </p:blipFill>
        <p:spPr>
          <a:xfrm>
            <a:off x="1580200" y="4984897"/>
            <a:ext cx="21434510" cy="31705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3" name="تجميع"/>
          <p:cNvGrpSpPr/>
          <p:nvPr/>
        </p:nvGrpSpPr>
        <p:grpSpPr>
          <a:xfrm>
            <a:off x="4530107" y="11763034"/>
            <a:ext cx="15124325" cy="1262880"/>
            <a:chOff x="0" y="0"/>
            <a:chExt cx="15124323" cy="1262878"/>
          </a:xfrm>
        </p:grpSpPr>
        <p:grpSp>
          <p:nvGrpSpPr>
            <p:cNvPr id="1732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73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31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37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733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736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734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735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740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738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39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43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741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42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46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744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45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49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747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748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752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75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51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2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758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755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756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57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71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856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759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0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1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2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3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4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5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6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7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8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9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0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1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2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3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4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5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6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7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8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9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0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1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2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3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4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5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6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7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8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9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0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1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2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3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4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5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6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7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8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9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0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1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2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3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4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5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6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7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8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9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0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1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2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3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4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5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6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7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8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9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0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1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2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3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4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5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6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7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8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9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0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1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2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3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4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5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6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7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8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9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0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1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2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3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4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5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6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7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8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9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0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1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2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3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4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5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62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857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8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9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0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1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863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869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864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5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6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7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8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870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879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877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873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876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874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5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878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880" name="IMG_4683.png" descr="IMG_4683.png"/>
          <p:cNvPicPr>
            <a:picLocks noChangeAspect="1"/>
          </p:cNvPicPr>
          <p:nvPr/>
        </p:nvPicPr>
        <p:blipFill>
          <a:blip r:embed="rId2">
            <a:extLst/>
          </a:blip>
          <a:srcRect l="36296" t="54650" r="4303" b="32966"/>
          <a:stretch>
            <a:fillRect/>
          </a:stretch>
        </p:blipFill>
        <p:spPr>
          <a:xfrm>
            <a:off x="3821615" y="1771456"/>
            <a:ext cx="10978423" cy="1598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1" name="IMG_4683.png" descr="IMG_4683.png"/>
          <p:cNvPicPr>
            <a:picLocks noChangeAspect="1"/>
          </p:cNvPicPr>
          <p:nvPr/>
        </p:nvPicPr>
        <p:blipFill>
          <a:blip r:embed="rId2">
            <a:extLst/>
          </a:blip>
          <a:srcRect l="36296" t="66504" r="4303" b="5745"/>
          <a:stretch>
            <a:fillRect/>
          </a:stretch>
        </p:blipFill>
        <p:spPr>
          <a:xfrm>
            <a:off x="2217749" y="4912249"/>
            <a:ext cx="18158940" cy="59254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05" name="تجميع"/>
          <p:cNvGrpSpPr/>
          <p:nvPr/>
        </p:nvGrpSpPr>
        <p:grpSpPr>
          <a:xfrm>
            <a:off x="4530107" y="12072274"/>
            <a:ext cx="15124325" cy="1262880"/>
            <a:chOff x="0" y="0"/>
            <a:chExt cx="15124323" cy="1262878"/>
          </a:xfrm>
        </p:grpSpPr>
        <p:grpSp>
          <p:nvGrpSpPr>
            <p:cNvPr id="1884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88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83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89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885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888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886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887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892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890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91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95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893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94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98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896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97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01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899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900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904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90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03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4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910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907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908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9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23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2008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911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2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3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4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5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6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7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8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9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0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1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2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3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4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5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6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7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8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9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0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1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2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3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4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5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6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7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8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9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0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1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2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3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4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5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6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7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8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9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0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1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2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3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4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5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6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7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8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9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0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1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2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3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4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5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6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7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8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9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0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1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2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3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4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5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6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7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8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9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80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81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82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83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84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85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86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87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88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89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0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1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2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3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4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5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6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7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8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9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0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1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2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3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4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5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6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7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014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2009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0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1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2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3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15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021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2016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7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8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9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0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22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031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2029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2025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028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2026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7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030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2032" name="IMG_4683.png" descr="IMG_4683.png"/>
          <p:cNvPicPr>
            <a:picLocks noChangeAspect="1"/>
          </p:cNvPicPr>
          <p:nvPr/>
        </p:nvPicPr>
        <p:blipFill>
          <a:blip r:embed="rId2">
            <a:extLst/>
          </a:blip>
          <a:srcRect l="36296" t="54650" r="4303" b="32966"/>
          <a:stretch>
            <a:fillRect/>
          </a:stretch>
        </p:blipFill>
        <p:spPr>
          <a:xfrm>
            <a:off x="3821615" y="1771456"/>
            <a:ext cx="10978423" cy="1598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3" name="IMG_4684.png" descr="IMG_4684.png"/>
          <p:cNvPicPr>
            <a:picLocks noChangeAspect="1"/>
          </p:cNvPicPr>
          <p:nvPr/>
        </p:nvPicPr>
        <p:blipFill>
          <a:blip r:embed="rId3">
            <a:extLst/>
          </a:blip>
          <a:srcRect l="43440" t="0" r="3247" b="78308"/>
          <a:stretch>
            <a:fillRect/>
          </a:stretch>
        </p:blipFill>
        <p:spPr>
          <a:xfrm>
            <a:off x="2968845" y="5488597"/>
            <a:ext cx="16915966" cy="48076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7" name="تجميع"/>
          <p:cNvGrpSpPr/>
          <p:nvPr/>
        </p:nvGrpSpPr>
        <p:grpSpPr>
          <a:xfrm>
            <a:off x="4129730" y="11763035"/>
            <a:ext cx="15124324" cy="1262880"/>
            <a:chOff x="0" y="0"/>
            <a:chExt cx="15124323" cy="1262878"/>
          </a:xfrm>
        </p:grpSpPr>
        <p:grpSp>
          <p:nvGrpSpPr>
            <p:cNvPr id="2036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203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035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041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2037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2040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2038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039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2044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2042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043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047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2045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046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050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2048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049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053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2051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2052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2056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205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055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6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2062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2059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2060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1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75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2160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2063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64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65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66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67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68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69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70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71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72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73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74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75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76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77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78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79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80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81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82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83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84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85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86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87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88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89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90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91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92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93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94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95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96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97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98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99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00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01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02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03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04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05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06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07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08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09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10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11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12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13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14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15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16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17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18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19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20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21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22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23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24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25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26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27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28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29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30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31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32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33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34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35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36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37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38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39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40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41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42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43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44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45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46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47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48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49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50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51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52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53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54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55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56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57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58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59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166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2161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62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63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64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65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167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173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2168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69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70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71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72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174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183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2181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2177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180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2178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79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182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2184" name="IMG_4684.png" descr="IMG_4684.png"/>
          <p:cNvPicPr>
            <a:picLocks noChangeAspect="1"/>
          </p:cNvPicPr>
          <p:nvPr/>
        </p:nvPicPr>
        <p:blipFill>
          <a:blip r:embed="rId2">
            <a:extLst/>
          </a:blip>
          <a:srcRect l="7504" t="25104" r="2742" b="54443"/>
          <a:stretch>
            <a:fillRect/>
          </a:stretch>
        </p:blipFill>
        <p:spPr>
          <a:xfrm>
            <a:off x="1203756" y="4707222"/>
            <a:ext cx="21131745" cy="33634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8" name="تجميع"/>
          <p:cNvGrpSpPr/>
          <p:nvPr/>
        </p:nvGrpSpPr>
        <p:grpSpPr>
          <a:xfrm>
            <a:off x="4207399" y="11763035"/>
            <a:ext cx="15124324" cy="1262880"/>
            <a:chOff x="0" y="0"/>
            <a:chExt cx="15124323" cy="1262878"/>
          </a:xfrm>
        </p:grpSpPr>
        <p:grpSp>
          <p:nvGrpSpPr>
            <p:cNvPr id="2187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218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186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192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2188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2191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2189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190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2195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2193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194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198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2196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197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201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2199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200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204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2202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2203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2207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220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206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7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2213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2210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2211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2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26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2311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2214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15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16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17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18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19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20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21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22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23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24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25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26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27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28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29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30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31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32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33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34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35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36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37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38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39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40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41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42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43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44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45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46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47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48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49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50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51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52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53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54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55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56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57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58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59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60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61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62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63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64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65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66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67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68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69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0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1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2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3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4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5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6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7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8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9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0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1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2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3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4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5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6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7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8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9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0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1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2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3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4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5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6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7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8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9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0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1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2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3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4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5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6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7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8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9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0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317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2312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3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4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5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6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18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324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2319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20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21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22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23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25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334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2332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2328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331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2329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30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333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2335" name="IMG_4685.png" descr="IMG_4685.png"/>
          <p:cNvPicPr>
            <a:picLocks noChangeAspect="1"/>
          </p:cNvPicPr>
          <p:nvPr/>
        </p:nvPicPr>
        <p:blipFill>
          <a:blip r:embed="rId2">
            <a:extLst/>
          </a:blip>
          <a:srcRect l="2772" t="13497" r="1947" b="26551"/>
          <a:stretch>
            <a:fillRect/>
          </a:stretch>
        </p:blipFill>
        <p:spPr>
          <a:xfrm>
            <a:off x="2253924" y="3595805"/>
            <a:ext cx="17700229" cy="7779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3" fill="norm" stroke="1" extrusionOk="0">
                <a:moveTo>
                  <a:pt x="800" y="0"/>
                </a:moveTo>
                <a:lnTo>
                  <a:pt x="784" y="150"/>
                </a:lnTo>
                <a:cubicBezTo>
                  <a:pt x="775" y="232"/>
                  <a:pt x="729" y="955"/>
                  <a:pt x="681" y="1757"/>
                </a:cubicBezTo>
                <a:cubicBezTo>
                  <a:pt x="634" y="2559"/>
                  <a:pt x="589" y="3256"/>
                  <a:pt x="581" y="3306"/>
                </a:cubicBezTo>
                <a:cubicBezTo>
                  <a:pt x="566" y="3395"/>
                  <a:pt x="564" y="3394"/>
                  <a:pt x="498" y="3332"/>
                </a:cubicBezTo>
                <a:cubicBezTo>
                  <a:pt x="402" y="3242"/>
                  <a:pt x="384" y="3201"/>
                  <a:pt x="384" y="3072"/>
                </a:cubicBezTo>
                <a:cubicBezTo>
                  <a:pt x="384" y="2963"/>
                  <a:pt x="380" y="2958"/>
                  <a:pt x="271" y="2938"/>
                </a:cubicBezTo>
                <a:cubicBezTo>
                  <a:pt x="203" y="2925"/>
                  <a:pt x="116" y="2862"/>
                  <a:pt x="0" y="2756"/>
                </a:cubicBezTo>
                <a:lnTo>
                  <a:pt x="0" y="2799"/>
                </a:lnTo>
                <a:cubicBezTo>
                  <a:pt x="128" y="2936"/>
                  <a:pt x="169" y="2997"/>
                  <a:pt x="151" y="3038"/>
                </a:cubicBezTo>
                <a:cubicBezTo>
                  <a:pt x="132" y="3081"/>
                  <a:pt x="169" y="3137"/>
                  <a:pt x="314" y="3292"/>
                </a:cubicBezTo>
                <a:cubicBezTo>
                  <a:pt x="452" y="3438"/>
                  <a:pt x="496" y="3505"/>
                  <a:pt x="479" y="3543"/>
                </a:cubicBezTo>
                <a:cubicBezTo>
                  <a:pt x="463" y="3579"/>
                  <a:pt x="439" y="3581"/>
                  <a:pt x="396" y="3546"/>
                </a:cubicBezTo>
                <a:cubicBezTo>
                  <a:pt x="342" y="3504"/>
                  <a:pt x="330" y="3510"/>
                  <a:pt x="305" y="3598"/>
                </a:cubicBezTo>
                <a:lnTo>
                  <a:pt x="275" y="3699"/>
                </a:lnTo>
                <a:lnTo>
                  <a:pt x="158" y="3568"/>
                </a:lnTo>
                <a:cubicBezTo>
                  <a:pt x="51" y="3450"/>
                  <a:pt x="42" y="3429"/>
                  <a:pt x="52" y="3314"/>
                </a:cubicBezTo>
                <a:cubicBezTo>
                  <a:pt x="58" y="3238"/>
                  <a:pt x="51" y="3201"/>
                  <a:pt x="0" y="3136"/>
                </a:cubicBezTo>
                <a:lnTo>
                  <a:pt x="0" y="3859"/>
                </a:lnTo>
                <a:cubicBezTo>
                  <a:pt x="339" y="4179"/>
                  <a:pt x="351" y="4207"/>
                  <a:pt x="338" y="4394"/>
                </a:cubicBezTo>
                <a:cubicBezTo>
                  <a:pt x="327" y="4551"/>
                  <a:pt x="329" y="4559"/>
                  <a:pt x="423" y="4653"/>
                </a:cubicBezTo>
                <a:cubicBezTo>
                  <a:pt x="509" y="4740"/>
                  <a:pt x="517" y="4759"/>
                  <a:pt x="490" y="4821"/>
                </a:cubicBezTo>
                <a:cubicBezTo>
                  <a:pt x="465" y="4877"/>
                  <a:pt x="450" y="4879"/>
                  <a:pt x="414" y="4835"/>
                </a:cubicBezTo>
                <a:cubicBezTo>
                  <a:pt x="379" y="4792"/>
                  <a:pt x="354" y="4788"/>
                  <a:pt x="336" y="4823"/>
                </a:cubicBezTo>
                <a:cubicBezTo>
                  <a:pt x="387" y="4853"/>
                  <a:pt x="492" y="4961"/>
                  <a:pt x="492" y="4993"/>
                </a:cubicBezTo>
                <a:cubicBezTo>
                  <a:pt x="492" y="5009"/>
                  <a:pt x="484" y="5143"/>
                  <a:pt x="474" y="5290"/>
                </a:cubicBezTo>
                <a:cubicBezTo>
                  <a:pt x="464" y="5436"/>
                  <a:pt x="448" y="5695"/>
                  <a:pt x="438" y="5864"/>
                </a:cubicBezTo>
                <a:cubicBezTo>
                  <a:pt x="429" y="6034"/>
                  <a:pt x="377" y="6912"/>
                  <a:pt x="323" y="7815"/>
                </a:cubicBezTo>
                <a:cubicBezTo>
                  <a:pt x="269" y="8719"/>
                  <a:pt x="226" y="9462"/>
                  <a:pt x="228" y="9464"/>
                </a:cubicBezTo>
                <a:cubicBezTo>
                  <a:pt x="229" y="9467"/>
                  <a:pt x="515" y="9554"/>
                  <a:pt x="863" y="9659"/>
                </a:cubicBezTo>
                <a:cubicBezTo>
                  <a:pt x="1211" y="9764"/>
                  <a:pt x="1642" y="9895"/>
                  <a:pt x="1821" y="9951"/>
                </a:cubicBezTo>
                <a:cubicBezTo>
                  <a:pt x="3100" y="10348"/>
                  <a:pt x="3518" y="10467"/>
                  <a:pt x="3529" y="10437"/>
                </a:cubicBezTo>
                <a:cubicBezTo>
                  <a:pt x="3536" y="10418"/>
                  <a:pt x="3564" y="9998"/>
                  <a:pt x="3591" y="9501"/>
                </a:cubicBezTo>
                <a:cubicBezTo>
                  <a:pt x="3619" y="9003"/>
                  <a:pt x="3644" y="8567"/>
                  <a:pt x="3648" y="8532"/>
                </a:cubicBezTo>
                <a:cubicBezTo>
                  <a:pt x="3655" y="8478"/>
                  <a:pt x="3634" y="8467"/>
                  <a:pt x="3519" y="8462"/>
                </a:cubicBezTo>
                <a:cubicBezTo>
                  <a:pt x="3443" y="8458"/>
                  <a:pt x="3369" y="8434"/>
                  <a:pt x="3355" y="8408"/>
                </a:cubicBezTo>
                <a:cubicBezTo>
                  <a:pt x="3339" y="8377"/>
                  <a:pt x="3300" y="8368"/>
                  <a:pt x="3247" y="8384"/>
                </a:cubicBezTo>
                <a:cubicBezTo>
                  <a:pt x="3197" y="8400"/>
                  <a:pt x="3119" y="8387"/>
                  <a:pt x="3051" y="8351"/>
                </a:cubicBezTo>
                <a:cubicBezTo>
                  <a:pt x="2974" y="8311"/>
                  <a:pt x="2879" y="8298"/>
                  <a:pt x="2758" y="8311"/>
                </a:cubicBezTo>
                <a:cubicBezTo>
                  <a:pt x="2594" y="8328"/>
                  <a:pt x="2574" y="8323"/>
                  <a:pt x="2545" y="8248"/>
                </a:cubicBezTo>
                <a:cubicBezTo>
                  <a:pt x="2517" y="8179"/>
                  <a:pt x="2509" y="8175"/>
                  <a:pt x="2492" y="8223"/>
                </a:cubicBezTo>
                <a:cubicBezTo>
                  <a:pt x="2468" y="8292"/>
                  <a:pt x="2362" y="8348"/>
                  <a:pt x="2348" y="8298"/>
                </a:cubicBezTo>
                <a:cubicBezTo>
                  <a:pt x="2334" y="8248"/>
                  <a:pt x="2379" y="7968"/>
                  <a:pt x="2413" y="7891"/>
                </a:cubicBezTo>
                <a:cubicBezTo>
                  <a:pt x="2449" y="7809"/>
                  <a:pt x="2601" y="7792"/>
                  <a:pt x="2594" y="7872"/>
                </a:cubicBezTo>
                <a:cubicBezTo>
                  <a:pt x="2588" y="7934"/>
                  <a:pt x="2639" y="8038"/>
                  <a:pt x="2677" y="8040"/>
                </a:cubicBezTo>
                <a:cubicBezTo>
                  <a:pt x="2691" y="8041"/>
                  <a:pt x="2684" y="8007"/>
                  <a:pt x="2659" y="7962"/>
                </a:cubicBezTo>
                <a:cubicBezTo>
                  <a:pt x="2621" y="7890"/>
                  <a:pt x="2620" y="7881"/>
                  <a:pt x="2649" y="7855"/>
                </a:cubicBezTo>
                <a:cubicBezTo>
                  <a:pt x="2666" y="7840"/>
                  <a:pt x="2705" y="7850"/>
                  <a:pt x="2735" y="7878"/>
                </a:cubicBezTo>
                <a:cubicBezTo>
                  <a:pt x="2766" y="7907"/>
                  <a:pt x="2820" y="7935"/>
                  <a:pt x="2857" y="7941"/>
                </a:cubicBezTo>
                <a:cubicBezTo>
                  <a:pt x="2894" y="7947"/>
                  <a:pt x="2981" y="7984"/>
                  <a:pt x="3051" y="8021"/>
                </a:cubicBezTo>
                <a:cubicBezTo>
                  <a:pt x="3120" y="8059"/>
                  <a:pt x="3202" y="8098"/>
                  <a:pt x="3231" y="8108"/>
                </a:cubicBezTo>
                <a:cubicBezTo>
                  <a:pt x="3261" y="8118"/>
                  <a:pt x="3326" y="8154"/>
                  <a:pt x="3376" y="8185"/>
                </a:cubicBezTo>
                <a:cubicBezTo>
                  <a:pt x="3566" y="8306"/>
                  <a:pt x="3617" y="8329"/>
                  <a:pt x="3642" y="8307"/>
                </a:cubicBezTo>
                <a:cubicBezTo>
                  <a:pt x="3660" y="8292"/>
                  <a:pt x="3677" y="8125"/>
                  <a:pt x="3698" y="7743"/>
                </a:cubicBezTo>
                <a:cubicBezTo>
                  <a:pt x="3714" y="7444"/>
                  <a:pt x="3744" y="6940"/>
                  <a:pt x="3764" y="6624"/>
                </a:cubicBezTo>
                <a:cubicBezTo>
                  <a:pt x="3799" y="6054"/>
                  <a:pt x="3875" y="4751"/>
                  <a:pt x="3981" y="2928"/>
                </a:cubicBezTo>
                <a:cubicBezTo>
                  <a:pt x="4011" y="2408"/>
                  <a:pt x="4040" y="1941"/>
                  <a:pt x="4045" y="1890"/>
                </a:cubicBezTo>
                <a:cubicBezTo>
                  <a:pt x="4052" y="1819"/>
                  <a:pt x="4047" y="1797"/>
                  <a:pt x="4021" y="1797"/>
                </a:cubicBezTo>
                <a:cubicBezTo>
                  <a:pt x="4002" y="1797"/>
                  <a:pt x="3956" y="1750"/>
                  <a:pt x="3918" y="1692"/>
                </a:cubicBezTo>
                <a:cubicBezTo>
                  <a:pt x="3871" y="1619"/>
                  <a:pt x="3836" y="1595"/>
                  <a:pt x="3807" y="1611"/>
                </a:cubicBezTo>
                <a:cubicBezTo>
                  <a:pt x="3774" y="1630"/>
                  <a:pt x="3748" y="1601"/>
                  <a:pt x="3698" y="1489"/>
                </a:cubicBezTo>
                <a:cubicBezTo>
                  <a:pt x="3633" y="1346"/>
                  <a:pt x="3629" y="1345"/>
                  <a:pt x="3507" y="1360"/>
                </a:cubicBezTo>
                <a:cubicBezTo>
                  <a:pt x="3417" y="1372"/>
                  <a:pt x="3379" y="1361"/>
                  <a:pt x="3373" y="1323"/>
                </a:cubicBezTo>
                <a:cubicBezTo>
                  <a:pt x="3364" y="1271"/>
                  <a:pt x="3332" y="1272"/>
                  <a:pt x="3159" y="1326"/>
                </a:cubicBezTo>
                <a:cubicBezTo>
                  <a:pt x="3027" y="1368"/>
                  <a:pt x="2973" y="1362"/>
                  <a:pt x="2943" y="1306"/>
                </a:cubicBezTo>
                <a:cubicBezTo>
                  <a:pt x="2919" y="1260"/>
                  <a:pt x="2909" y="1263"/>
                  <a:pt x="2883" y="1317"/>
                </a:cubicBezTo>
                <a:cubicBezTo>
                  <a:pt x="2844" y="1397"/>
                  <a:pt x="2738" y="1395"/>
                  <a:pt x="2718" y="1314"/>
                </a:cubicBezTo>
                <a:cubicBezTo>
                  <a:pt x="2706" y="1264"/>
                  <a:pt x="2691" y="1274"/>
                  <a:pt x="2626" y="1366"/>
                </a:cubicBezTo>
                <a:cubicBezTo>
                  <a:pt x="2571" y="1445"/>
                  <a:pt x="2544" y="1464"/>
                  <a:pt x="2530" y="1432"/>
                </a:cubicBezTo>
                <a:cubicBezTo>
                  <a:pt x="2500" y="1365"/>
                  <a:pt x="2481" y="1378"/>
                  <a:pt x="2481" y="1467"/>
                </a:cubicBezTo>
                <a:cubicBezTo>
                  <a:pt x="2481" y="1568"/>
                  <a:pt x="2450" y="1612"/>
                  <a:pt x="2421" y="1556"/>
                </a:cubicBezTo>
                <a:cubicBezTo>
                  <a:pt x="2392" y="1503"/>
                  <a:pt x="2316" y="1544"/>
                  <a:pt x="2289" y="1628"/>
                </a:cubicBezTo>
                <a:cubicBezTo>
                  <a:pt x="2271" y="1683"/>
                  <a:pt x="2264" y="1683"/>
                  <a:pt x="2223" y="1622"/>
                </a:cubicBezTo>
                <a:cubicBezTo>
                  <a:pt x="2184" y="1564"/>
                  <a:pt x="2174" y="1562"/>
                  <a:pt x="2156" y="1612"/>
                </a:cubicBezTo>
                <a:cubicBezTo>
                  <a:pt x="2137" y="1663"/>
                  <a:pt x="2128" y="1662"/>
                  <a:pt x="2091" y="1606"/>
                </a:cubicBezTo>
                <a:cubicBezTo>
                  <a:pt x="2067" y="1570"/>
                  <a:pt x="2047" y="1518"/>
                  <a:pt x="2047" y="1488"/>
                </a:cubicBezTo>
                <a:cubicBezTo>
                  <a:pt x="2047" y="1422"/>
                  <a:pt x="1942" y="1529"/>
                  <a:pt x="1908" y="1630"/>
                </a:cubicBezTo>
                <a:cubicBezTo>
                  <a:pt x="1890" y="1686"/>
                  <a:pt x="1885" y="1683"/>
                  <a:pt x="1871" y="1596"/>
                </a:cubicBezTo>
                <a:cubicBezTo>
                  <a:pt x="1860" y="1531"/>
                  <a:pt x="1849" y="1513"/>
                  <a:pt x="1841" y="1544"/>
                </a:cubicBezTo>
                <a:cubicBezTo>
                  <a:pt x="1823" y="1612"/>
                  <a:pt x="1767" y="1604"/>
                  <a:pt x="1740" y="1530"/>
                </a:cubicBezTo>
                <a:cubicBezTo>
                  <a:pt x="1721" y="1478"/>
                  <a:pt x="1726" y="1462"/>
                  <a:pt x="1772" y="1425"/>
                </a:cubicBezTo>
                <a:cubicBezTo>
                  <a:pt x="1823" y="1385"/>
                  <a:pt x="1875" y="1208"/>
                  <a:pt x="1864" y="1116"/>
                </a:cubicBezTo>
                <a:cubicBezTo>
                  <a:pt x="1861" y="1095"/>
                  <a:pt x="1869" y="1035"/>
                  <a:pt x="1882" y="983"/>
                </a:cubicBezTo>
                <a:cubicBezTo>
                  <a:pt x="1895" y="930"/>
                  <a:pt x="1901" y="862"/>
                  <a:pt x="1896" y="830"/>
                </a:cubicBezTo>
                <a:cubicBezTo>
                  <a:pt x="1890" y="797"/>
                  <a:pt x="1902" y="753"/>
                  <a:pt x="1923" y="728"/>
                </a:cubicBezTo>
                <a:cubicBezTo>
                  <a:pt x="1956" y="686"/>
                  <a:pt x="1957" y="678"/>
                  <a:pt x="1930" y="633"/>
                </a:cubicBezTo>
                <a:cubicBezTo>
                  <a:pt x="1903" y="588"/>
                  <a:pt x="1903" y="577"/>
                  <a:pt x="1937" y="506"/>
                </a:cubicBezTo>
                <a:cubicBezTo>
                  <a:pt x="1958" y="464"/>
                  <a:pt x="1975" y="414"/>
                  <a:pt x="1975" y="395"/>
                </a:cubicBezTo>
                <a:cubicBezTo>
                  <a:pt x="1975" y="329"/>
                  <a:pt x="1861" y="359"/>
                  <a:pt x="1837" y="431"/>
                </a:cubicBezTo>
                <a:cubicBezTo>
                  <a:pt x="1813" y="499"/>
                  <a:pt x="1811" y="499"/>
                  <a:pt x="1783" y="422"/>
                </a:cubicBezTo>
                <a:cubicBezTo>
                  <a:pt x="1758" y="352"/>
                  <a:pt x="1755" y="350"/>
                  <a:pt x="1764" y="413"/>
                </a:cubicBezTo>
                <a:cubicBezTo>
                  <a:pt x="1771" y="457"/>
                  <a:pt x="1765" y="495"/>
                  <a:pt x="1750" y="508"/>
                </a:cubicBezTo>
                <a:cubicBezTo>
                  <a:pt x="1736" y="521"/>
                  <a:pt x="1728" y="557"/>
                  <a:pt x="1734" y="589"/>
                </a:cubicBezTo>
                <a:cubicBezTo>
                  <a:pt x="1739" y="621"/>
                  <a:pt x="1730" y="659"/>
                  <a:pt x="1714" y="674"/>
                </a:cubicBezTo>
                <a:cubicBezTo>
                  <a:pt x="1697" y="688"/>
                  <a:pt x="1688" y="724"/>
                  <a:pt x="1693" y="754"/>
                </a:cubicBezTo>
                <a:cubicBezTo>
                  <a:pt x="1705" y="826"/>
                  <a:pt x="1670" y="874"/>
                  <a:pt x="1646" y="819"/>
                </a:cubicBezTo>
                <a:cubicBezTo>
                  <a:pt x="1633" y="789"/>
                  <a:pt x="1617" y="791"/>
                  <a:pt x="1594" y="823"/>
                </a:cubicBezTo>
                <a:cubicBezTo>
                  <a:pt x="1545" y="893"/>
                  <a:pt x="1491" y="768"/>
                  <a:pt x="1501" y="608"/>
                </a:cubicBezTo>
                <a:cubicBezTo>
                  <a:pt x="1510" y="460"/>
                  <a:pt x="1527" y="428"/>
                  <a:pt x="1630" y="349"/>
                </a:cubicBezTo>
                <a:cubicBezTo>
                  <a:pt x="1710" y="288"/>
                  <a:pt x="1710" y="288"/>
                  <a:pt x="1657" y="262"/>
                </a:cubicBezTo>
                <a:cubicBezTo>
                  <a:pt x="1539" y="204"/>
                  <a:pt x="1218" y="115"/>
                  <a:pt x="1128" y="114"/>
                </a:cubicBezTo>
                <a:cubicBezTo>
                  <a:pt x="1076" y="114"/>
                  <a:pt x="1019" y="98"/>
                  <a:pt x="1002" y="78"/>
                </a:cubicBezTo>
                <a:cubicBezTo>
                  <a:pt x="985" y="59"/>
                  <a:pt x="933" y="32"/>
                  <a:pt x="886" y="21"/>
                </a:cubicBezTo>
                <a:lnTo>
                  <a:pt x="800" y="0"/>
                </a:lnTo>
                <a:close/>
                <a:moveTo>
                  <a:pt x="4342" y="773"/>
                </a:moveTo>
                <a:cubicBezTo>
                  <a:pt x="4324" y="768"/>
                  <a:pt x="4307" y="779"/>
                  <a:pt x="4307" y="812"/>
                </a:cubicBezTo>
                <a:cubicBezTo>
                  <a:pt x="4307" y="835"/>
                  <a:pt x="4258" y="1663"/>
                  <a:pt x="4199" y="2651"/>
                </a:cubicBezTo>
                <a:cubicBezTo>
                  <a:pt x="4140" y="3639"/>
                  <a:pt x="4022" y="5621"/>
                  <a:pt x="3937" y="7056"/>
                </a:cubicBezTo>
                <a:cubicBezTo>
                  <a:pt x="3722" y="10688"/>
                  <a:pt x="3713" y="10847"/>
                  <a:pt x="3693" y="10891"/>
                </a:cubicBezTo>
                <a:cubicBezTo>
                  <a:pt x="3677" y="10927"/>
                  <a:pt x="2016" y="10432"/>
                  <a:pt x="942" y="10088"/>
                </a:cubicBezTo>
                <a:cubicBezTo>
                  <a:pt x="945" y="10093"/>
                  <a:pt x="949" y="10097"/>
                  <a:pt x="949" y="10100"/>
                </a:cubicBezTo>
                <a:cubicBezTo>
                  <a:pt x="946" y="10124"/>
                  <a:pt x="897" y="10144"/>
                  <a:pt x="841" y="10144"/>
                </a:cubicBezTo>
                <a:cubicBezTo>
                  <a:pt x="772" y="10144"/>
                  <a:pt x="732" y="10167"/>
                  <a:pt x="719" y="10214"/>
                </a:cubicBezTo>
                <a:cubicBezTo>
                  <a:pt x="707" y="10256"/>
                  <a:pt x="699" y="11988"/>
                  <a:pt x="699" y="14712"/>
                </a:cubicBezTo>
                <a:cubicBezTo>
                  <a:pt x="699" y="19621"/>
                  <a:pt x="702" y="19757"/>
                  <a:pt x="820" y="20302"/>
                </a:cubicBezTo>
                <a:cubicBezTo>
                  <a:pt x="919" y="20757"/>
                  <a:pt x="1057" y="20964"/>
                  <a:pt x="1349" y="21092"/>
                </a:cubicBezTo>
                <a:cubicBezTo>
                  <a:pt x="1582" y="21195"/>
                  <a:pt x="20176" y="21190"/>
                  <a:pt x="20435" y="21088"/>
                </a:cubicBezTo>
                <a:cubicBezTo>
                  <a:pt x="20616" y="21016"/>
                  <a:pt x="20791" y="20867"/>
                  <a:pt x="20900" y="20690"/>
                </a:cubicBezTo>
                <a:cubicBezTo>
                  <a:pt x="20992" y="20542"/>
                  <a:pt x="21021" y="20645"/>
                  <a:pt x="20935" y="20810"/>
                </a:cubicBezTo>
                <a:cubicBezTo>
                  <a:pt x="20838" y="20995"/>
                  <a:pt x="20648" y="21188"/>
                  <a:pt x="20470" y="21284"/>
                </a:cubicBezTo>
                <a:cubicBezTo>
                  <a:pt x="20323" y="21362"/>
                  <a:pt x="19839" y="21366"/>
                  <a:pt x="10850" y="21366"/>
                </a:cubicBezTo>
                <a:cubicBezTo>
                  <a:pt x="1941" y="21366"/>
                  <a:pt x="1376" y="21361"/>
                  <a:pt x="1256" y="21286"/>
                </a:cubicBezTo>
                <a:cubicBezTo>
                  <a:pt x="929" y="21080"/>
                  <a:pt x="761" y="20714"/>
                  <a:pt x="662" y="19983"/>
                </a:cubicBezTo>
                <a:cubicBezTo>
                  <a:pt x="646" y="19870"/>
                  <a:pt x="638" y="19600"/>
                  <a:pt x="633" y="18782"/>
                </a:cubicBezTo>
                <a:cubicBezTo>
                  <a:pt x="632" y="18778"/>
                  <a:pt x="633" y="18773"/>
                  <a:pt x="633" y="18769"/>
                </a:cubicBezTo>
                <a:cubicBezTo>
                  <a:pt x="630" y="18462"/>
                  <a:pt x="629" y="17996"/>
                  <a:pt x="627" y="17522"/>
                </a:cubicBezTo>
                <a:cubicBezTo>
                  <a:pt x="626" y="16877"/>
                  <a:pt x="624" y="16057"/>
                  <a:pt x="623" y="15012"/>
                </a:cubicBezTo>
                <a:cubicBezTo>
                  <a:pt x="623" y="14978"/>
                  <a:pt x="622" y="14967"/>
                  <a:pt x="622" y="14932"/>
                </a:cubicBezTo>
                <a:lnTo>
                  <a:pt x="616" y="10283"/>
                </a:lnTo>
                <a:lnTo>
                  <a:pt x="525" y="10300"/>
                </a:lnTo>
                <a:lnTo>
                  <a:pt x="434" y="10316"/>
                </a:lnTo>
                <a:lnTo>
                  <a:pt x="444" y="14913"/>
                </a:lnTo>
                <a:cubicBezTo>
                  <a:pt x="449" y="17442"/>
                  <a:pt x="457" y="19584"/>
                  <a:pt x="461" y="19673"/>
                </a:cubicBezTo>
                <a:cubicBezTo>
                  <a:pt x="465" y="19763"/>
                  <a:pt x="484" y="19913"/>
                  <a:pt x="502" y="20008"/>
                </a:cubicBezTo>
                <a:cubicBezTo>
                  <a:pt x="521" y="20103"/>
                  <a:pt x="536" y="20213"/>
                  <a:pt x="536" y="20251"/>
                </a:cubicBezTo>
                <a:cubicBezTo>
                  <a:pt x="536" y="20364"/>
                  <a:pt x="667" y="20799"/>
                  <a:pt x="757" y="20982"/>
                </a:cubicBezTo>
                <a:cubicBezTo>
                  <a:pt x="896" y="21269"/>
                  <a:pt x="1051" y="21417"/>
                  <a:pt x="1302" y="21506"/>
                </a:cubicBezTo>
                <a:cubicBezTo>
                  <a:pt x="1517" y="21583"/>
                  <a:pt x="20467" y="21600"/>
                  <a:pt x="20612" y="21524"/>
                </a:cubicBezTo>
                <a:cubicBezTo>
                  <a:pt x="20663" y="21497"/>
                  <a:pt x="20721" y="21455"/>
                  <a:pt x="20741" y="21430"/>
                </a:cubicBezTo>
                <a:cubicBezTo>
                  <a:pt x="20767" y="21398"/>
                  <a:pt x="20788" y="21401"/>
                  <a:pt x="20808" y="21440"/>
                </a:cubicBezTo>
                <a:cubicBezTo>
                  <a:pt x="20832" y="21485"/>
                  <a:pt x="20860" y="21469"/>
                  <a:pt x="20951" y="21365"/>
                </a:cubicBezTo>
                <a:cubicBezTo>
                  <a:pt x="21105" y="21189"/>
                  <a:pt x="21281" y="20777"/>
                  <a:pt x="21362" y="20404"/>
                </a:cubicBezTo>
                <a:cubicBezTo>
                  <a:pt x="21501" y="19767"/>
                  <a:pt x="21493" y="20259"/>
                  <a:pt x="21497" y="11976"/>
                </a:cubicBezTo>
                <a:cubicBezTo>
                  <a:pt x="21499" y="7857"/>
                  <a:pt x="21508" y="4460"/>
                  <a:pt x="21517" y="4428"/>
                </a:cubicBezTo>
                <a:cubicBezTo>
                  <a:pt x="21530" y="4381"/>
                  <a:pt x="21542" y="4383"/>
                  <a:pt x="21574" y="4433"/>
                </a:cubicBezTo>
                <a:cubicBezTo>
                  <a:pt x="21581" y="4445"/>
                  <a:pt x="21591" y="4448"/>
                  <a:pt x="21600" y="4455"/>
                </a:cubicBezTo>
                <a:lnTo>
                  <a:pt x="21600" y="2947"/>
                </a:lnTo>
                <a:lnTo>
                  <a:pt x="21429" y="2947"/>
                </a:lnTo>
                <a:lnTo>
                  <a:pt x="21369" y="2691"/>
                </a:lnTo>
                <a:cubicBezTo>
                  <a:pt x="21335" y="2545"/>
                  <a:pt x="21255" y="2309"/>
                  <a:pt x="21183" y="2145"/>
                </a:cubicBezTo>
                <a:cubicBezTo>
                  <a:pt x="21033" y="1804"/>
                  <a:pt x="20867" y="1602"/>
                  <a:pt x="20622" y="1461"/>
                </a:cubicBezTo>
                <a:lnTo>
                  <a:pt x="20459" y="1366"/>
                </a:lnTo>
                <a:lnTo>
                  <a:pt x="17730" y="1366"/>
                </a:lnTo>
                <a:cubicBezTo>
                  <a:pt x="14791" y="1366"/>
                  <a:pt x="14897" y="1359"/>
                  <a:pt x="14584" y="1582"/>
                </a:cubicBezTo>
                <a:cubicBezTo>
                  <a:pt x="14312" y="1775"/>
                  <a:pt x="14075" y="2097"/>
                  <a:pt x="13606" y="2913"/>
                </a:cubicBezTo>
                <a:cubicBezTo>
                  <a:pt x="13595" y="2933"/>
                  <a:pt x="11537" y="2946"/>
                  <a:pt x="9032" y="2944"/>
                </a:cubicBezTo>
                <a:cubicBezTo>
                  <a:pt x="6528" y="2942"/>
                  <a:pt x="4455" y="2943"/>
                  <a:pt x="4427" y="2945"/>
                </a:cubicBezTo>
                <a:cubicBezTo>
                  <a:pt x="4398" y="2948"/>
                  <a:pt x="4364" y="2928"/>
                  <a:pt x="4350" y="2902"/>
                </a:cubicBezTo>
                <a:cubicBezTo>
                  <a:pt x="4315" y="2836"/>
                  <a:pt x="4318" y="2451"/>
                  <a:pt x="4361" y="1602"/>
                </a:cubicBezTo>
                <a:cubicBezTo>
                  <a:pt x="4380" y="1213"/>
                  <a:pt x="4392" y="866"/>
                  <a:pt x="4386" y="832"/>
                </a:cubicBezTo>
                <a:cubicBezTo>
                  <a:pt x="4380" y="798"/>
                  <a:pt x="4360" y="777"/>
                  <a:pt x="4342" y="77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359" name="تجميع"/>
          <p:cNvGrpSpPr/>
          <p:nvPr/>
        </p:nvGrpSpPr>
        <p:grpSpPr>
          <a:xfrm>
            <a:off x="3891171" y="12057037"/>
            <a:ext cx="15124324" cy="1262880"/>
            <a:chOff x="0" y="0"/>
            <a:chExt cx="15124323" cy="1262878"/>
          </a:xfrm>
        </p:grpSpPr>
        <p:grpSp>
          <p:nvGrpSpPr>
            <p:cNvPr id="2338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233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337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343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2339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2342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2340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341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2346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2344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345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349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2347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348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352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2350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351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355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2353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2354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2358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235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357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2362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363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364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365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366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367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368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369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370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2424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2399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2371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2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3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4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5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6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7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8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9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0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1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2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3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4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5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6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7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8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9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0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1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2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3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4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5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6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7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8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23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2400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01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02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03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04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05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06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07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08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09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0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1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2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3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4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5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6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7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8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9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0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1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2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428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2425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2426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463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2432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2430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1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2435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2433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4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2438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2436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7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2462" name="تجميع"/>
          <p:cNvGrpSpPr/>
          <p:nvPr/>
        </p:nvGrpSpPr>
        <p:grpSpPr>
          <a:xfrm>
            <a:off x="5161157" y="12242188"/>
            <a:ext cx="15124324" cy="1262880"/>
            <a:chOff x="0" y="0"/>
            <a:chExt cx="15124323" cy="1262878"/>
          </a:xfrm>
        </p:grpSpPr>
        <p:grpSp>
          <p:nvGrpSpPr>
            <p:cNvPr id="2441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243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440" name="IMG_4020.jpeg" descr="IMG_4020.jpeg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446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244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244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2443" name="IMG_4015.jpeg" descr="IMG_4015.jpeg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44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2449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244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448" name="IMG_0291.jpeg" descr="IMG_0291.jpe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452" name="تجميع">
              <a:hlinkClick r:id="rId11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245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451" name="IMG_4023.png" descr="IMG_4023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455" name="تجميع">
              <a:hlinkClick r:id="rId13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245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454" name="IMG_4995.jpeg" descr="IMG_4995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458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245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2457" name="IMG_4017.jpeg" descr="IMG_4017.jpe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2461" name="تجميع">
              <a:hlinkClick r:id="rId17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245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2460" name="صورة 20" descr="صورة 20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slow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2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4" name="تجميع"/>
          <p:cNvGrpSpPr/>
          <p:nvPr/>
        </p:nvGrpSpPr>
        <p:grpSpPr>
          <a:xfrm>
            <a:off x="2601815" y="6162764"/>
            <a:ext cx="8326726" cy="5685345"/>
            <a:chOff x="0" y="0"/>
            <a:chExt cx="8326725" cy="5685343"/>
          </a:xfrm>
        </p:grpSpPr>
        <p:sp>
          <p:nvSpPr>
            <p:cNvPr id="622" name="Google Shape;873;p31"/>
            <p:cNvSpPr/>
            <p:nvPr/>
          </p:nvSpPr>
          <p:spPr>
            <a:xfrm>
              <a:off x="-1" y="0"/>
              <a:ext cx="8326726" cy="568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874;p31"/>
            <p:cNvSpPr/>
            <p:nvPr/>
          </p:nvSpPr>
          <p:spPr>
            <a:xfrm>
              <a:off x="328355" y="120291"/>
              <a:ext cx="7480582" cy="110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9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5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8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6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0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1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7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2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5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3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6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pic>
        <p:nvPicPr>
          <p:cNvPr id="638" name="IMG_4677.png" descr="IMG_4677.png"/>
          <p:cNvPicPr>
            <a:picLocks noChangeAspect="1"/>
          </p:cNvPicPr>
          <p:nvPr/>
        </p:nvPicPr>
        <p:blipFill>
          <a:blip r:embed="rId3">
            <a:extLst/>
          </a:blip>
          <a:srcRect l="3030" t="27996" r="8731" b="12913"/>
          <a:stretch>
            <a:fillRect/>
          </a:stretch>
        </p:blipFill>
        <p:spPr>
          <a:xfrm>
            <a:off x="3592989" y="7977607"/>
            <a:ext cx="6724269" cy="31453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2" name="تجميع"/>
          <p:cNvGrpSpPr/>
          <p:nvPr/>
        </p:nvGrpSpPr>
        <p:grpSpPr>
          <a:xfrm>
            <a:off x="5433356" y="12147987"/>
            <a:ext cx="15124324" cy="1262879"/>
            <a:chOff x="0" y="0"/>
            <a:chExt cx="15124323" cy="1262878"/>
          </a:xfrm>
        </p:grpSpPr>
        <p:grpSp>
          <p:nvGrpSpPr>
            <p:cNvPr id="641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63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0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6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64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64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643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64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649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64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8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2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65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1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5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65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4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8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65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657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661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65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60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8" name="تجميع"/>
          <p:cNvGrpSpPr/>
          <p:nvPr/>
        </p:nvGrpSpPr>
        <p:grpSpPr>
          <a:xfrm>
            <a:off x="606978" y="748914"/>
            <a:ext cx="4716279" cy="2217311"/>
            <a:chOff x="0" y="0"/>
            <a:chExt cx="4716277" cy="2217309"/>
          </a:xfrm>
        </p:grpSpPr>
        <p:grpSp>
          <p:nvGrpSpPr>
            <p:cNvPr id="667" name="تجميع"/>
            <p:cNvGrpSpPr/>
            <p:nvPr/>
          </p:nvGrpSpPr>
          <p:grpSpPr>
            <a:xfrm>
              <a:off x="1560535" y="143791"/>
              <a:ext cx="3155743" cy="1277544"/>
              <a:chOff x="0" y="0"/>
              <a:chExt cx="3155742" cy="1277542"/>
            </a:xfrm>
          </p:grpSpPr>
          <p:sp>
            <p:nvSpPr>
              <p:cNvPr id="664" name="فكرة الدرس"/>
              <p:cNvSpPr txBox="1"/>
              <p:nvPr/>
            </p:nvSpPr>
            <p:spPr>
              <a:xfrm>
                <a:off x="0" y="0"/>
                <a:ext cx="3018714" cy="12775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024127" rtl="0">
                  <a:defRPr sz="4703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5" name="Google Shape;1051;p35"/>
              <p:cNvSpPr/>
              <p:nvPr/>
            </p:nvSpPr>
            <p:spPr>
              <a:xfrm>
                <a:off x="140469" y="1097089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1052;p35"/>
              <p:cNvSpPr/>
              <p:nvPr/>
            </p:nvSpPr>
            <p:spPr>
              <a:xfrm>
                <a:off x="140469" y="0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7" name="Google Shape;1979;p45"/>
            <p:cNvGrpSpPr/>
            <p:nvPr/>
          </p:nvGrpSpPr>
          <p:grpSpPr>
            <a:xfrm>
              <a:off x="0" y="-1"/>
              <a:ext cx="1609418" cy="2217311"/>
              <a:chOff x="0" y="0"/>
              <a:chExt cx="1609417" cy="2217309"/>
            </a:xfrm>
          </p:grpSpPr>
          <p:grpSp>
            <p:nvGrpSpPr>
              <p:cNvPr id="739" name="Google Shape;1980;p45"/>
              <p:cNvGrpSpPr/>
              <p:nvPr/>
            </p:nvGrpSpPr>
            <p:grpSpPr>
              <a:xfrm>
                <a:off x="0" y="-1"/>
                <a:ext cx="1609418" cy="2217311"/>
                <a:chOff x="0" y="0"/>
                <a:chExt cx="1609417" cy="2217309"/>
              </a:xfrm>
            </p:grpSpPr>
            <p:sp>
              <p:nvSpPr>
                <p:cNvPr id="668" name="Google Shape;1981;p45"/>
                <p:cNvSpPr/>
                <p:nvPr/>
              </p:nvSpPr>
              <p:spPr>
                <a:xfrm>
                  <a:off x="418435" y="250914"/>
                  <a:ext cx="1140975" cy="954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9" name="Google Shape;1982;p45"/>
                <p:cNvSpPr/>
                <p:nvPr/>
              </p:nvSpPr>
              <p:spPr>
                <a:xfrm>
                  <a:off x="201976" y="1159643"/>
                  <a:ext cx="1395437" cy="1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3;p45"/>
                <p:cNvSpPr/>
                <p:nvPr/>
              </p:nvSpPr>
              <p:spPr>
                <a:xfrm>
                  <a:off x="311672" y="1283502"/>
                  <a:ext cx="1229090" cy="862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4;p45"/>
                <p:cNvSpPr/>
                <p:nvPr/>
              </p:nvSpPr>
              <p:spPr>
                <a:xfrm>
                  <a:off x="197536" y="1151843"/>
                  <a:ext cx="1404142" cy="144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5;p45"/>
                <p:cNvSpPr/>
                <p:nvPr/>
              </p:nvSpPr>
              <p:spPr>
                <a:xfrm>
                  <a:off x="305187" y="1285851"/>
                  <a:ext cx="13103" cy="1845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6;p45"/>
                <p:cNvSpPr/>
                <p:nvPr/>
              </p:nvSpPr>
              <p:spPr>
                <a:xfrm>
                  <a:off x="555023" y="2133382"/>
                  <a:ext cx="98990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7;p45"/>
                <p:cNvSpPr/>
                <p:nvPr/>
              </p:nvSpPr>
              <p:spPr>
                <a:xfrm>
                  <a:off x="1532130" y="1283694"/>
                  <a:ext cx="13102" cy="862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8;p45"/>
                <p:cNvSpPr/>
                <p:nvPr/>
              </p:nvSpPr>
              <p:spPr>
                <a:xfrm>
                  <a:off x="518009" y="1399507"/>
                  <a:ext cx="35578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89;p45"/>
                <p:cNvSpPr/>
                <p:nvPr/>
              </p:nvSpPr>
              <p:spPr>
                <a:xfrm>
                  <a:off x="985210" y="1500197"/>
                  <a:ext cx="177674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90;p45"/>
                <p:cNvSpPr/>
                <p:nvPr/>
              </p:nvSpPr>
              <p:spPr>
                <a:xfrm>
                  <a:off x="709041" y="1691165"/>
                  <a:ext cx="273174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1;p45"/>
                <p:cNvSpPr/>
                <p:nvPr/>
              </p:nvSpPr>
              <p:spPr>
                <a:xfrm>
                  <a:off x="1160728" y="1766009"/>
                  <a:ext cx="82177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2;p45"/>
                <p:cNvSpPr/>
                <p:nvPr/>
              </p:nvSpPr>
              <p:spPr>
                <a:xfrm>
                  <a:off x="879387" y="2006047"/>
                  <a:ext cx="425478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3;p45"/>
                <p:cNvSpPr/>
                <p:nvPr/>
              </p:nvSpPr>
              <p:spPr>
                <a:xfrm>
                  <a:off x="1362087" y="1598250"/>
                  <a:ext cx="6922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4;p45"/>
                <p:cNvSpPr/>
                <p:nvPr/>
              </p:nvSpPr>
              <p:spPr>
                <a:xfrm>
                  <a:off x="440175" y="1624581"/>
                  <a:ext cx="151473" cy="497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5;p45"/>
                <p:cNvSpPr/>
                <p:nvPr/>
              </p:nvSpPr>
              <p:spPr>
                <a:xfrm>
                  <a:off x="309355" y="1497605"/>
                  <a:ext cx="48648" cy="66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6;p45"/>
                <p:cNvSpPr/>
                <p:nvPr/>
              </p:nvSpPr>
              <p:spPr>
                <a:xfrm>
                  <a:off x="141118" y="1615071"/>
                  <a:ext cx="283567" cy="139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7;p45"/>
                <p:cNvSpPr/>
                <p:nvPr/>
              </p:nvSpPr>
              <p:spPr>
                <a:xfrm>
                  <a:off x="71071" y="1938999"/>
                  <a:ext cx="386224" cy="215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8;p45"/>
                <p:cNvSpPr/>
                <p:nvPr/>
              </p:nvSpPr>
              <p:spPr>
                <a:xfrm>
                  <a:off x="-1" y="1549185"/>
                  <a:ext cx="524103" cy="6681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1999;p45"/>
                <p:cNvSpPr/>
                <p:nvPr/>
              </p:nvSpPr>
              <p:spPr>
                <a:xfrm>
                  <a:off x="214913" y="1456687"/>
                  <a:ext cx="183344" cy="127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2000;p45"/>
                <p:cNvSpPr/>
                <p:nvPr/>
              </p:nvSpPr>
              <p:spPr>
                <a:xfrm>
                  <a:off x="255815" y="1491196"/>
                  <a:ext cx="103181" cy="7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1;p45"/>
                <p:cNvSpPr/>
                <p:nvPr/>
              </p:nvSpPr>
              <p:spPr>
                <a:xfrm>
                  <a:off x="129976" y="1607558"/>
                  <a:ext cx="297949" cy="188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2;p45"/>
                <p:cNvSpPr/>
                <p:nvPr/>
              </p:nvSpPr>
              <p:spPr>
                <a:xfrm>
                  <a:off x="68884" y="1899503"/>
                  <a:ext cx="389272" cy="17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3;p45"/>
                <p:cNvSpPr/>
                <p:nvPr/>
              </p:nvSpPr>
              <p:spPr>
                <a:xfrm>
                  <a:off x="65952" y="1903131"/>
                  <a:ext cx="397037" cy="2605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4;p45"/>
                <p:cNvSpPr/>
                <p:nvPr/>
              </p:nvSpPr>
              <p:spPr>
                <a:xfrm>
                  <a:off x="442951" y="1847044"/>
                  <a:ext cx="54079" cy="71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5;p45"/>
                <p:cNvSpPr/>
                <p:nvPr/>
              </p:nvSpPr>
              <p:spPr>
                <a:xfrm>
                  <a:off x="68871" y="1933776"/>
                  <a:ext cx="37771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6;p45"/>
                <p:cNvSpPr/>
                <p:nvPr/>
              </p:nvSpPr>
              <p:spPr>
                <a:xfrm>
                  <a:off x="103430" y="1873434"/>
                  <a:ext cx="13102" cy="3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7;p45"/>
                <p:cNvSpPr/>
                <p:nvPr/>
              </p:nvSpPr>
              <p:spPr>
                <a:xfrm>
                  <a:off x="171830" y="1872171"/>
                  <a:ext cx="13103" cy="330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8;p45"/>
                <p:cNvSpPr/>
                <p:nvPr/>
              </p:nvSpPr>
              <p:spPr>
                <a:xfrm>
                  <a:off x="253139" y="1869597"/>
                  <a:ext cx="13103" cy="35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09;p45"/>
                <p:cNvSpPr/>
                <p:nvPr/>
              </p:nvSpPr>
              <p:spPr>
                <a:xfrm>
                  <a:off x="337023" y="1873434"/>
                  <a:ext cx="13102" cy="37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10;p45"/>
                <p:cNvSpPr/>
                <p:nvPr/>
              </p:nvSpPr>
              <p:spPr>
                <a:xfrm>
                  <a:off x="405432" y="1872171"/>
                  <a:ext cx="13102" cy="36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1;p45"/>
                <p:cNvSpPr/>
                <p:nvPr/>
              </p:nvSpPr>
              <p:spPr>
                <a:xfrm>
                  <a:off x="138582" y="1742793"/>
                  <a:ext cx="27962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2;p45"/>
                <p:cNvSpPr/>
                <p:nvPr/>
              </p:nvSpPr>
              <p:spPr>
                <a:xfrm>
                  <a:off x="405163" y="1585437"/>
                  <a:ext cx="224509" cy="5782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8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3;p45"/>
                <p:cNvSpPr/>
                <p:nvPr/>
              </p:nvSpPr>
              <p:spPr>
                <a:xfrm>
                  <a:off x="432670" y="1616797"/>
                  <a:ext cx="164165" cy="515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4;p45"/>
                <p:cNvSpPr/>
                <p:nvPr/>
              </p:nvSpPr>
              <p:spPr>
                <a:xfrm>
                  <a:off x="303478" y="1491883"/>
                  <a:ext cx="13102" cy="640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5;p45"/>
                <p:cNvSpPr/>
                <p:nvPr/>
              </p:nvSpPr>
              <p:spPr>
                <a:xfrm>
                  <a:off x="747305" y="704216"/>
                  <a:ext cx="278732" cy="154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6;p45"/>
                <p:cNvSpPr/>
                <p:nvPr/>
              </p:nvSpPr>
              <p:spPr>
                <a:xfrm>
                  <a:off x="601592" y="182231"/>
                  <a:ext cx="533959" cy="4990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7;p45"/>
                <p:cNvSpPr/>
                <p:nvPr/>
              </p:nvSpPr>
              <p:spPr>
                <a:xfrm>
                  <a:off x="1115899" y="363776"/>
                  <a:ext cx="75757" cy="79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8;p45"/>
                <p:cNvSpPr/>
                <p:nvPr/>
              </p:nvSpPr>
              <p:spPr>
                <a:xfrm>
                  <a:off x="1121620" y="387241"/>
                  <a:ext cx="38431" cy="42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19;p45"/>
                <p:cNvSpPr/>
                <p:nvPr/>
              </p:nvSpPr>
              <p:spPr>
                <a:xfrm>
                  <a:off x="542396" y="390149"/>
                  <a:ext cx="83694" cy="98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20;p45"/>
                <p:cNvSpPr/>
                <p:nvPr/>
              </p:nvSpPr>
              <p:spPr>
                <a:xfrm>
                  <a:off x="574846" y="420374"/>
                  <a:ext cx="42313" cy="42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1;p45"/>
                <p:cNvSpPr/>
                <p:nvPr/>
              </p:nvSpPr>
              <p:spPr>
                <a:xfrm>
                  <a:off x="549934" y="0"/>
                  <a:ext cx="585294" cy="3411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2;p45"/>
                <p:cNvSpPr/>
                <p:nvPr/>
              </p:nvSpPr>
              <p:spPr>
                <a:xfrm>
                  <a:off x="604517" y="201651"/>
                  <a:ext cx="97201" cy="195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3;p45"/>
                <p:cNvSpPr/>
                <p:nvPr/>
              </p:nvSpPr>
              <p:spPr>
                <a:xfrm>
                  <a:off x="560864" y="54217"/>
                  <a:ext cx="572519" cy="2767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4;p45"/>
                <p:cNvSpPr/>
                <p:nvPr/>
              </p:nvSpPr>
              <p:spPr>
                <a:xfrm>
                  <a:off x="794763" y="655305"/>
                  <a:ext cx="165816" cy="144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5;p45"/>
                <p:cNvSpPr/>
                <p:nvPr/>
              </p:nvSpPr>
              <p:spPr>
                <a:xfrm>
                  <a:off x="738895" y="696720"/>
                  <a:ext cx="147680" cy="166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6;p45"/>
                <p:cNvSpPr/>
                <p:nvPr/>
              </p:nvSpPr>
              <p:spPr>
                <a:xfrm>
                  <a:off x="873610" y="697982"/>
                  <a:ext cx="151388" cy="163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7;p45"/>
                <p:cNvSpPr/>
                <p:nvPr/>
              </p:nvSpPr>
              <p:spPr>
                <a:xfrm>
                  <a:off x="416260" y="706566"/>
                  <a:ext cx="583733" cy="502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8;p45"/>
                <p:cNvSpPr/>
                <p:nvPr/>
              </p:nvSpPr>
              <p:spPr>
                <a:xfrm>
                  <a:off x="964603" y="191645"/>
                  <a:ext cx="616627" cy="6762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29;p45"/>
                <p:cNvSpPr/>
                <p:nvPr/>
              </p:nvSpPr>
              <p:spPr>
                <a:xfrm>
                  <a:off x="982330" y="995233"/>
                  <a:ext cx="196161" cy="1955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30;p45"/>
                <p:cNvSpPr/>
                <p:nvPr/>
              </p:nvSpPr>
              <p:spPr>
                <a:xfrm>
                  <a:off x="898087" y="1003641"/>
                  <a:ext cx="18407" cy="184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1;p45"/>
                <p:cNvSpPr/>
                <p:nvPr/>
              </p:nvSpPr>
              <p:spPr>
                <a:xfrm>
                  <a:off x="1398214" y="247045"/>
                  <a:ext cx="164928" cy="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2;p45"/>
                <p:cNvSpPr/>
                <p:nvPr/>
              </p:nvSpPr>
              <p:spPr>
                <a:xfrm>
                  <a:off x="1412806" y="24390"/>
                  <a:ext cx="196612" cy="199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3;p45"/>
                <p:cNvSpPr/>
                <p:nvPr/>
              </p:nvSpPr>
              <p:spPr>
                <a:xfrm>
                  <a:off x="1084355" y="857773"/>
                  <a:ext cx="36154" cy="184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4;p45"/>
                <p:cNvSpPr/>
                <p:nvPr/>
              </p:nvSpPr>
              <p:spPr>
                <a:xfrm>
                  <a:off x="639016" y="883325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5;p45"/>
                <p:cNvSpPr/>
                <p:nvPr/>
              </p:nvSpPr>
              <p:spPr>
                <a:xfrm>
                  <a:off x="752602" y="852348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6;p45"/>
                <p:cNvSpPr/>
                <p:nvPr/>
              </p:nvSpPr>
              <p:spPr>
                <a:xfrm>
                  <a:off x="760354" y="953007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7;p45"/>
                <p:cNvSpPr/>
                <p:nvPr/>
              </p:nvSpPr>
              <p:spPr>
                <a:xfrm>
                  <a:off x="917794" y="901387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8;p45"/>
                <p:cNvSpPr/>
                <p:nvPr/>
              </p:nvSpPr>
              <p:spPr>
                <a:xfrm>
                  <a:off x="1002975" y="958170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39;p45"/>
                <p:cNvSpPr/>
                <p:nvPr/>
              </p:nvSpPr>
              <p:spPr>
                <a:xfrm>
                  <a:off x="1075246" y="811054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40;p45"/>
                <p:cNvSpPr/>
                <p:nvPr/>
              </p:nvSpPr>
              <p:spPr>
                <a:xfrm>
                  <a:off x="1139781" y="705234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1;p45"/>
                <p:cNvSpPr/>
                <p:nvPr/>
              </p:nvSpPr>
              <p:spPr>
                <a:xfrm>
                  <a:off x="1253341" y="728458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2;p45"/>
                <p:cNvSpPr/>
                <p:nvPr/>
              </p:nvSpPr>
              <p:spPr>
                <a:xfrm>
                  <a:off x="1292079" y="60457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3;p45"/>
                <p:cNvSpPr/>
                <p:nvPr/>
              </p:nvSpPr>
              <p:spPr>
                <a:xfrm>
                  <a:off x="1405644" y="5710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4;p45"/>
                <p:cNvSpPr/>
                <p:nvPr/>
              </p:nvSpPr>
              <p:spPr>
                <a:xfrm>
                  <a:off x="1372091" y="4522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5;p45"/>
                <p:cNvSpPr/>
                <p:nvPr/>
              </p:nvSpPr>
              <p:spPr>
                <a:xfrm>
                  <a:off x="1490830" y="354164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6;p45"/>
                <p:cNvSpPr/>
                <p:nvPr/>
              </p:nvSpPr>
              <p:spPr>
                <a:xfrm>
                  <a:off x="1418538" y="328351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7;p45"/>
                <p:cNvSpPr/>
                <p:nvPr/>
              </p:nvSpPr>
              <p:spPr>
                <a:xfrm>
                  <a:off x="528037" y="105366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8;p45"/>
                <p:cNvSpPr/>
                <p:nvPr/>
              </p:nvSpPr>
              <p:spPr>
                <a:xfrm>
                  <a:off x="644187" y="996875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49;p45"/>
                <p:cNvSpPr/>
                <p:nvPr/>
              </p:nvSpPr>
              <p:spPr>
                <a:xfrm>
                  <a:off x="644187" y="1102703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50;p45"/>
                <p:cNvSpPr/>
                <p:nvPr/>
              </p:nvSpPr>
              <p:spPr>
                <a:xfrm>
                  <a:off x="783566" y="1045922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8" name="Google Shape;2051;p45"/>
                <p:cNvSpPr/>
                <p:nvPr/>
              </p:nvSpPr>
              <p:spPr>
                <a:xfrm>
                  <a:off x="806814" y="1120789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5" name="Google Shape;2052;p45"/>
              <p:cNvGrpSpPr/>
              <p:nvPr/>
            </p:nvGrpSpPr>
            <p:grpSpPr>
              <a:xfrm>
                <a:off x="678160" y="303234"/>
                <a:ext cx="362144" cy="208485"/>
                <a:chOff x="0" y="0"/>
                <a:chExt cx="362142" cy="208483"/>
              </a:xfrm>
            </p:grpSpPr>
            <p:sp>
              <p:nvSpPr>
                <p:cNvPr id="740" name="Google Shape;2053;p45"/>
                <p:cNvSpPr/>
                <p:nvPr/>
              </p:nvSpPr>
              <p:spPr>
                <a:xfrm>
                  <a:off x="296027" y="133658"/>
                  <a:ext cx="66116" cy="74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1" name="Google Shape;2054;p45"/>
                <p:cNvSpPr/>
                <p:nvPr/>
              </p:nvSpPr>
              <p:spPr>
                <a:xfrm>
                  <a:off x="258315" y="0"/>
                  <a:ext cx="57521" cy="7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5;p45"/>
                <p:cNvSpPr/>
                <p:nvPr/>
              </p:nvSpPr>
              <p:spPr>
                <a:xfrm>
                  <a:off x="142664" y="92165"/>
                  <a:ext cx="48834" cy="599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6;p45"/>
                <p:cNvSpPr/>
                <p:nvPr/>
              </p:nvSpPr>
              <p:spPr>
                <a:xfrm>
                  <a:off x="63806" y="21738"/>
                  <a:ext cx="49021" cy="69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4" name="Google Shape;2057;p45"/>
                <p:cNvSpPr/>
                <p:nvPr/>
              </p:nvSpPr>
              <p:spPr>
                <a:xfrm>
                  <a:off x="0" y="129692"/>
                  <a:ext cx="75528" cy="78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6" name="Google Shape;2058;p45"/>
              <p:cNvSpPr/>
              <p:nvPr/>
            </p:nvSpPr>
            <p:spPr>
              <a:xfrm>
                <a:off x="811536" y="525618"/>
                <a:ext cx="104815" cy="62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49" name="IMG_4677.png" descr="IMG_467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5117" y="2492249"/>
            <a:ext cx="18722870" cy="8731501"/>
          </a:xfrm>
          <a:prstGeom prst="rect">
            <a:avLst/>
          </a:prstGeom>
        </p:spPr>
      </p:pic>
      <p:grpSp>
        <p:nvGrpSpPr>
          <p:cNvPr id="773" name="تجميع"/>
          <p:cNvGrpSpPr/>
          <p:nvPr/>
        </p:nvGrpSpPr>
        <p:grpSpPr>
          <a:xfrm>
            <a:off x="5323256" y="12147986"/>
            <a:ext cx="15124324" cy="1262880"/>
            <a:chOff x="0" y="0"/>
            <a:chExt cx="15124323" cy="1262878"/>
          </a:xfrm>
        </p:grpSpPr>
        <p:grpSp>
          <p:nvGrpSpPr>
            <p:cNvPr id="752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75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1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7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753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756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754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755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760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758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9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3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761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2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6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764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5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9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767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768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772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77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71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" name="تجميع"/>
          <p:cNvGrpSpPr/>
          <p:nvPr/>
        </p:nvGrpSpPr>
        <p:grpSpPr>
          <a:xfrm>
            <a:off x="606978" y="748914"/>
            <a:ext cx="4716279" cy="2217311"/>
            <a:chOff x="0" y="0"/>
            <a:chExt cx="4716277" cy="2217309"/>
          </a:xfrm>
        </p:grpSpPr>
        <p:grpSp>
          <p:nvGrpSpPr>
            <p:cNvPr id="778" name="تجميع"/>
            <p:cNvGrpSpPr/>
            <p:nvPr/>
          </p:nvGrpSpPr>
          <p:grpSpPr>
            <a:xfrm>
              <a:off x="1560535" y="143791"/>
              <a:ext cx="3155743" cy="1277544"/>
              <a:chOff x="0" y="0"/>
              <a:chExt cx="3155742" cy="1277542"/>
            </a:xfrm>
          </p:grpSpPr>
          <p:sp>
            <p:nvSpPr>
              <p:cNvPr id="775" name="فكرة الدرس"/>
              <p:cNvSpPr txBox="1"/>
              <p:nvPr/>
            </p:nvSpPr>
            <p:spPr>
              <a:xfrm>
                <a:off x="0" y="0"/>
                <a:ext cx="3018714" cy="12775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024127" rtl="0">
                  <a:defRPr sz="4703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776" name="Google Shape;1051;p35"/>
              <p:cNvSpPr/>
              <p:nvPr/>
            </p:nvSpPr>
            <p:spPr>
              <a:xfrm>
                <a:off x="140469" y="1097089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1052;p35"/>
              <p:cNvSpPr/>
              <p:nvPr/>
            </p:nvSpPr>
            <p:spPr>
              <a:xfrm>
                <a:off x="140469" y="0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58" name="Google Shape;1979;p45"/>
            <p:cNvGrpSpPr/>
            <p:nvPr/>
          </p:nvGrpSpPr>
          <p:grpSpPr>
            <a:xfrm>
              <a:off x="0" y="-1"/>
              <a:ext cx="1609418" cy="2217311"/>
              <a:chOff x="0" y="0"/>
              <a:chExt cx="1609417" cy="2217309"/>
            </a:xfrm>
          </p:grpSpPr>
          <p:grpSp>
            <p:nvGrpSpPr>
              <p:cNvPr id="850" name="Google Shape;1980;p45"/>
              <p:cNvGrpSpPr/>
              <p:nvPr/>
            </p:nvGrpSpPr>
            <p:grpSpPr>
              <a:xfrm>
                <a:off x="0" y="-1"/>
                <a:ext cx="1609418" cy="2217311"/>
                <a:chOff x="0" y="0"/>
                <a:chExt cx="1609417" cy="2217309"/>
              </a:xfrm>
            </p:grpSpPr>
            <p:sp>
              <p:nvSpPr>
                <p:cNvPr id="779" name="Google Shape;1981;p45"/>
                <p:cNvSpPr/>
                <p:nvPr/>
              </p:nvSpPr>
              <p:spPr>
                <a:xfrm>
                  <a:off x="418435" y="250914"/>
                  <a:ext cx="1140975" cy="954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0" name="Google Shape;1982;p45"/>
                <p:cNvSpPr/>
                <p:nvPr/>
              </p:nvSpPr>
              <p:spPr>
                <a:xfrm>
                  <a:off x="201976" y="1159643"/>
                  <a:ext cx="1395437" cy="1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1" name="Google Shape;1983;p45"/>
                <p:cNvSpPr/>
                <p:nvPr/>
              </p:nvSpPr>
              <p:spPr>
                <a:xfrm>
                  <a:off x="311672" y="1283502"/>
                  <a:ext cx="1229090" cy="862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1984;p45"/>
                <p:cNvSpPr/>
                <p:nvPr/>
              </p:nvSpPr>
              <p:spPr>
                <a:xfrm>
                  <a:off x="197536" y="1151843"/>
                  <a:ext cx="1404142" cy="144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1985;p45"/>
                <p:cNvSpPr/>
                <p:nvPr/>
              </p:nvSpPr>
              <p:spPr>
                <a:xfrm>
                  <a:off x="305187" y="1285851"/>
                  <a:ext cx="13103" cy="1845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1986;p45"/>
                <p:cNvSpPr/>
                <p:nvPr/>
              </p:nvSpPr>
              <p:spPr>
                <a:xfrm>
                  <a:off x="555023" y="2133382"/>
                  <a:ext cx="98990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1987;p45"/>
                <p:cNvSpPr/>
                <p:nvPr/>
              </p:nvSpPr>
              <p:spPr>
                <a:xfrm>
                  <a:off x="1532130" y="1283694"/>
                  <a:ext cx="13102" cy="862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1988;p45"/>
                <p:cNvSpPr/>
                <p:nvPr/>
              </p:nvSpPr>
              <p:spPr>
                <a:xfrm>
                  <a:off x="518009" y="1399507"/>
                  <a:ext cx="35578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1989;p45"/>
                <p:cNvSpPr/>
                <p:nvPr/>
              </p:nvSpPr>
              <p:spPr>
                <a:xfrm>
                  <a:off x="985210" y="1500197"/>
                  <a:ext cx="177674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1990;p45"/>
                <p:cNvSpPr/>
                <p:nvPr/>
              </p:nvSpPr>
              <p:spPr>
                <a:xfrm>
                  <a:off x="709041" y="1691165"/>
                  <a:ext cx="273174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1991;p45"/>
                <p:cNvSpPr/>
                <p:nvPr/>
              </p:nvSpPr>
              <p:spPr>
                <a:xfrm>
                  <a:off x="1160728" y="1766009"/>
                  <a:ext cx="82177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1992;p45"/>
                <p:cNvSpPr/>
                <p:nvPr/>
              </p:nvSpPr>
              <p:spPr>
                <a:xfrm>
                  <a:off x="879387" y="2006047"/>
                  <a:ext cx="425478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1993;p45"/>
                <p:cNvSpPr/>
                <p:nvPr/>
              </p:nvSpPr>
              <p:spPr>
                <a:xfrm>
                  <a:off x="1362087" y="1598250"/>
                  <a:ext cx="6922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1994;p45"/>
                <p:cNvSpPr/>
                <p:nvPr/>
              </p:nvSpPr>
              <p:spPr>
                <a:xfrm>
                  <a:off x="440175" y="1624581"/>
                  <a:ext cx="151473" cy="497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1995;p45"/>
                <p:cNvSpPr/>
                <p:nvPr/>
              </p:nvSpPr>
              <p:spPr>
                <a:xfrm>
                  <a:off x="309355" y="1497605"/>
                  <a:ext cx="48648" cy="66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1996;p45"/>
                <p:cNvSpPr/>
                <p:nvPr/>
              </p:nvSpPr>
              <p:spPr>
                <a:xfrm>
                  <a:off x="141118" y="1615071"/>
                  <a:ext cx="283567" cy="139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1997;p45"/>
                <p:cNvSpPr/>
                <p:nvPr/>
              </p:nvSpPr>
              <p:spPr>
                <a:xfrm>
                  <a:off x="71071" y="1938999"/>
                  <a:ext cx="386224" cy="215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1998;p45"/>
                <p:cNvSpPr/>
                <p:nvPr/>
              </p:nvSpPr>
              <p:spPr>
                <a:xfrm>
                  <a:off x="-1" y="1549185"/>
                  <a:ext cx="524103" cy="6681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1999;p45"/>
                <p:cNvSpPr/>
                <p:nvPr/>
              </p:nvSpPr>
              <p:spPr>
                <a:xfrm>
                  <a:off x="214913" y="1456687"/>
                  <a:ext cx="183344" cy="127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000;p45"/>
                <p:cNvSpPr/>
                <p:nvPr/>
              </p:nvSpPr>
              <p:spPr>
                <a:xfrm>
                  <a:off x="255815" y="1491196"/>
                  <a:ext cx="103181" cy="7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001;p45"/>
                <p:cNvSpPr/>
                <p:nvPr/>
              </p:nvSpPr>
              <p:spPr>
                <a:xfrm>
                  <a:off x="129976" y="1607558"/>
                  <a:ext cx="297949" cy="188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002;p45"/>
                <p:cNvSpPr/>
                <p:nvPr/>
              </p:nvSpPr>
              <p:spPr>
                <a:xfrm>
                  <a:off x="68884" y="1899503"/>
                  <a:ext cx="389272" cy="17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003;p45"/>
                <p:cNvSpPr/>
                <p:nvPr/>
              </p:nvSpPr>
              <p:spPr>
                <a:xfrm>
                  <a:off x="65952" y="1903131"/>
                  <a:ext cx="397037" cy="2605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004;p45"/>
                <p:cNvSpPr/>
                <p:nvPr/>
              </p:nvSpPr>
              <p:spPr>
                <a:xfrm>
                  <a:off x="442951" y="1847044"/>
                  <a:ext cx="54079" cy="71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005;p45"/>
                <p:cNvSpPr/>
                <p:nvPr/>
              </p:nvSpPr>
              <p:spPr>
                <a:xfrm>
                  <a:off x="68871" y="1933776"/>
                  <a:ext cx="37771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006;p45"/>
                <p:cNvSpPr/>
                <p:nvPr/>
              </p:nvSpPr>
              <p:spPr>
                <a:xfrm>
                  <a:off x="103430" y="1873434"/>
                  <a:ext cx="13102" cy="3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007;p45"/>
                <p:cNvSpPr/>
                <p:nvPr/>
              </p:nvSpPr>
              <p:spPr>
                <a:xfrm>
                  <a:off x="171830" y="1872171"/>
                  <a:ext cx="13103" cy="330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008;p45"/>
                <p:cNvSpPr/>
                <p:nvPr/>
              </p:nvSpPr>
              <p:spPr>
                <a:xfrm>
                  <a:off x="253139" y="1869597"/>
                  <a:ext cx="13103" cy="35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009;p45"/>
                <p:cNvSpPr/>
                <p:nvPr/>
              </p:nvSpPr>
              <p:spPr>
                <a:xfrm>
                  <a:off x="337023" y="1873434"/>
                  <a:ext cx="13102" cy="37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010;p45"/>
                <p:cNvSpPr/>
                <p:nvPr/>
              </p:nvSpPr>
              <p:spPr>
                <a:xfrm>
                  <a:off x="405432" y="1872171"/>
                  <a:ext cx="13102" cy="36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011;p45"/>
                <p:cNvSpPr/>
                <p:nvPr/>
              </p:nvSpPr>
              <p:spPr>
                <a:xfrm>
                  <a:off x="138582" y="1742793"/>
                  <a:ext cx="27962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012;p45"/>
                <p:cNvSpPr/>
                <p:nvPr/>
              </p:nvSpPr>
              <p:spPr>
                <a:xfrm>
                  <a:off x="405163" y="1585437"/>
                  <a:ext cx="224509" cy="5782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8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013;p45"/>
                <p:cNvSpPr/>
                <p:nvPr/>
              </p:nvSpPr>
              <p:spPr>
                <a:xfrm>
                  <a:off x="432670" y="1616797"/>
                  <a:ext cx="164165" cy="515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014;p45"/>
                <p:cNvSpPr/>
                <p:nvPr/>
              </p:nvSpPr>
              <p:spPr>
                <a:xfrm>
                  <a:off x="303478" y="1491883"/>
                  <a:ext cx="13102" cy="640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015;p45"/>
                <p:cNvSpPr/>
                <p:nvPr/>
              </p:nvSpPr>
              <p:spPr>
                <a:xfrm>
                  <a:off x="747305" y="704216"/>
                  <a:ext cx="278732" cy="154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016;p45"/>
                <p:cNvSpPr/>
                <p:nvPr/>
              </p:nvSpPr>
              <p:spPr>
                <a:xfrm>
                  <a:off x="601592" y="182231"/>
                  <a:ext cx="533959" cy="4990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017;p45"/>
                <p:cNvSpPr/>
                <p:nvPr/>
              </p:nvSpPr>
              <p:spPr>
                <a:xfrm>
                  <a:off x="1115899" y="363776"/>
                  <a:ext cx="75757" cy="79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018;p45"/>
                <p:cNvSpPr/>
                <p:nvPr/>
              </p:nvSpPr>
              <p:spPr>
                <a:xfrm>
                  <a:off x="1121620" y="387241"/>
                  <a:ext cx="38431" cy="42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019;p45"/>
                <p:cNvSpPr/>
                <p:nvPr/>
              </p:nvSpPr>
              <p:spPr>
                <a:xfrm>
                  <a:off x="542396" y="390149"/>
                  <a:ext cx="83694" cy="98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020;p45"/>
                <p:cNvSpPr/>
                <p:nvPr/>
              </p:nvSpPr>
              <p:spPr>
                <a:xfrm>
                  <a:off x="574846" y="420374"/>
                  <a:ext cx="42313" cy="42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021;p45"/>
                <p:cNvSpPr/>
                <p:nvPr/>
              </p:nvSpPr>
              <p:spPr>
                <a:xfrm>
                  <a:off x="549934" y="0"/>
                  <a:ext cx="585294" cy="3411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022;p45"/>
                <p:cNvSpPr/>
                <p:nvPr/>
              </p:nvSpPr>
              <p:spPr>
                <a:xfrm>
                  <a:off x="604517" y="201651"/>
                  <a:ext cx="97201" cy="195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023;p45"/>
                <p:cNvSpPr/>
                <p:nvPr/>
              </p:nvSpPr>
              <p:spPr>
                <a:xfrm>
                  <a:off x="560864" y="54217"/>
                  <a:ext cx="572519" cy="2767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024;p45"/>
                <p:cNvSpPr/>
                <p:nvPr/>
              </p:nvSpPr>
              <p:spPr>
                <a:xfrm>
                  <a:off x="794763" y="655305"/>
                  <a:ext cx="165816" cy="144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025;p45"/>
                <p:cNvSpPr/>
                <p:nvPr/>
              </p:nvSpPr>
              <p:spPr>
                <a:xfrm>
                  <a:off x="738895" y="696720"/>
                  <a:ext cx="147680" cy="166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026;p45"/>
                <p:cNvSpPr/>
                <p:nvPr/>
              </p:nvSpPr>
              <p:spPr>
                <a:xfrm>
                  <a:off x="873610" y="697982"/>
                  <a:ext cx="151388" cy="163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027;p45"/>
                <p:cNvSpPr/>
                <p:nvPr/>
              </p:nvSpPr>
              <p:spPr>
                <a:xfrm>
                  <a:off x="416260" y="706566"/>
                  <a:ext cx="583733" cy="502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028;p45"/>
                <p:cNvSpPr/>
                <p:nvPr/>
              </p:nvSpPr>
              <p:spPr>
                <a:xfrm>
                  <a:off x="964603" y="191645"/>
                  <a:ext cx="616627" cy="6762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029;p45"/>
                <p:cNvSpPr/>
                <p:nvPr/>
              </p:nvSpPr>
              <p:spPr>
                <a:xfrm>
                  <a:off x="982330" y="995233"/>
                  <a:ext cx="196161" cy="1955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030;p45"/>
                <p:cNvSpPr/>
                <p:nvPr/>
              </p:nvSpPr>
              <p:spPr>
                <a:xfrm>
                  <a:off x="898087" y="1003641"/>
                  <a:ext cx="18407" cy="184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031;p45"/>
                <p:cNvSpPr/>
                <p:nvPr/>
              </p:nvSpPr>
              <p:spPr>
                <a:xfrm>
                  <a:off x="1398214" y="247045"/>
                  <a:ext cx="164928" cy="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032;p45"/>
                <p:cNvSpPr/>
                <p:nvPr/>
              </p:nvSpPr>
              <p:spPr>
                <a:xfrm>
                  <a:off x="1412806" y="24390"/>
                  <a:ext cx="196612" cy="199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033;p45"/>
                <p:cNvSpPr/>
                <p:nvPr/>
              </p:nvSpPr>
              <p:spPr>
                <a:xfrm>
                  <a:off x="1084355" y="857773"/>
                  <a:ext cx="36154" cy="184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034;p45"/>
                <p:cNvSpPr/>
                <p:nvPr/>
              </p:nvSpPr>
              <p:spPr>
                <a:xfrm>
                  <a:off x="639016" y="883325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035;p45"/>
                <p:cNvSpPr/>
                <p:nvPr/>
              </p:nvSpPr>
              <p:spPr>
                <a:xfrm>
                  <a:off x="752602" y="852348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036;p45"/>
                <p:cNvSpPr/>
                <p:nvPr/>
              </p:nvSpPr>
              <p:spPr>
                <a:xfrm>
                  <a:off x="760354" y="953007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037;p45"/>
                <p:cNvSpPr/>
                <p:nvPr/>
              </p:nvSpPr>
              <p:spPr>
                <a:xfrm>
                  <a:off x="917794" y="901387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038;p45"/>
                <p:cNvSpPr/>
                <p:nvPr/>
              </p:nvSpPr>
              <p:spPr>
                <a:xfrm>
                  <a:off x="1002975" y="958170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039;p45"/>
                <p:cNvSpPr/>
                <p:nvPr/>
              </p:nvSpPr>
              <p:spPr>
                <a:xfrm>
                  <a:off x="1075246" y="811054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040;p45"/>
                <p:cNvSpPr/>
                <p:nvPr/>
              </p:nvSpPr>
              <p:spPr>
                <a:xfrm>
                  <a:off x="1139781" y="705234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041;p45"/>
                <p:cNvSpPr/>
                <p:nvPr/>
              </p:nvSpPr>
              <p:spPr>
                <a:xfrm>
                  <a:off x="1253341" y="728458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042;p45"/>
                <p:cNvSpPr/>
                <p:nvPr/>
              </p:nvSpPr>
              <p:spPr>
                <a:xfrm>
                  <a:off x="1292079" y="60457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043;p45"/>
                <p:cNvSpPr/>
                <p:nvPr/>
              </p:nvSpPr>
              <p:spPr>
                <a:xfrm>
                  <a:off x="1405644" y="5710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044;p45"/>
                <p:cNvSpPr/>
                <p:nvPr/>
              </p:nvSpPr>
              <p:spPr>
                <a:xfrm>
                  <a:off x="1372091" y="4522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045;p45"/>
                <p:cNvSpPr/>
                <p:nvPr/>
              </p:nvSpPr>
              <p:spPr>
                <a:xfrm>
                  <a:off x="1490830" y="354164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046;p45"/>
                <p:cNvSpPr/>
                <p:nvPr/>
              </p:nvSpPr>
              <p:spPr>
                <a:xfrm>
                  <a:off x="1418538" y="328351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047;p45"/>
                <p:cNvSpPr/>
                <p:nvPr/>
              </p:nvSpPr>
              <p:spPr>
                <a:xfrm>
                  <a:off x="528037" y="105366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048;p45"/>
                <p:cNvSpPr/>
                <p:nvPr/>
              </p:nvSpPr>
              <p:spPr>
                <a:xfrm>
                  <a:off x="644187" y="996875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049;p45"/>
                <p:cNvSpPr/>
                <p:nvPr/>
              </p:nvSpPr>
              <p:spPr>
                <a:xfrm>
                  <a:off x="644187" y="1102703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050;p45"/>
                <p:cNvSpPr/>
                <p:nvPr/>
              </p:nvSpPr>
              <p:spPr>
                <a:xfrm>
                  <a:off x="783566" y="1045922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051;p45"/>
                <p:cNvSpPr/>
                <p:nvPr/>
              </p:nvSpPr>
              <p:spPr>
                <a:xfrm>
                  <a:off x="806814" y="1120789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56" name="Google Shape;2052;p45"/>
              <p:cNvGrpSpPr/>
              <p:nvPr/>
            </p:nvGrpSpPr>
            <p:grpSpPr>
              <a:xfrm>
                <a:off x="678160" y="303234"/>
                <a:ext cx="362144" cy="208485"/>
                <a:chOff x="0" y="0"/>
                <a:chExt cx="362142" cy="208483"/>
              </a:xfrm>
            </p:grpSpPr>
            <p:sp>
              <p:nvSpPr>
                <p:cNvPr id="851" name="Google Shape;2053;p45"/>
                <p:cNvSpPr/>
                <p:nvPr/>
              </p:nvSpPr>
              <p:spPr>
                <a:xfrm>
                  <a:off x="296027" y="133658"/>
                  <a:ext cx="66116" cy="74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054;p45"/>
                <p:cNvSpPr/>
                <p:nvPr/>
              </p:nvSpPr>
              <p:spPr>
                <a:xfrm>
                  <a:off x="258315" y="0"/>
                  <a:ext cx="57521" cy="7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055;p45"/>
                <p:cNvSpPr/>
                <p:nvPr/>
              </p:nvSpPr>
              <p:spPr>
                <a:xfrm>
                  <a:off x="142664" y="92165"/>
                  <a:ext cx="48834" cy="599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056;p45"/>
                <p:cNvSpPr/>
                <p:nvPr/>
              </p:nvSpPr>
              <p:spPr>
                <a:xfrm>
                  <a:off x="63806" y="21738"/>
                  <a:ext cx="49021" cy="69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057;p45"/>
                <p:cNvSpPr/>
                <p:nvPr/>
              </p:nvSpPr>
              <p:spPr>
                <a:xfrm>
                  <a:off x="0" y="129692"/>
                  <a:ext cx="75528" cy="78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57" name="Google Shape;2058;p45"/>
              <p:cNvSpPr/>
              <p:nvPr/>
            </p:nvSpPr>
            <p:spPr>
              <a:xfrm>
                <a:off x="811536" y="525618"/>
                <a:ext cx="104815" cy="62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60" name="IMG_4678.png" descr="IMG_4678.png"/>
          <p:cNvPicPr>
            <a:picLocks noChangeAspect="1"/>
          </p:cNvPicPr>
          <p:nvPr/>
        </p:nvPicPr>
        <p:blipFill>
          <a:blip r:embed="rId2">
            <a:extLst/>
          </a:blip>
          <a:srcRect l="0" t="7954" r="5989" b="42769"/>
          <a:stretch>
            <a:fillRect/>
          </a:stretch>
        </p:blipFill>
        <p:spPr>
          <a:xfrm>
            <a:off x="2526323" y="2817804"/>
            <a:ext cx="19968298" cy="73106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4" name="تجميع"/>
          <p:cNvGrpSpPr/>
          <p:nvPr/>
        </p:nvGrpSpPr>
        <p:grpSpPr>
          <a:xfrm>
            <a:off x="5323256" y="12011343"/>
            <a:ext cx="15124324" cy="1262880"/>
            <a:chOff x="0" y="0"/>
            <a:chExt cx="15124323" cy="1262878"/>
          </a:xfrm>
        </p:grpSpPr>
        <p:grpSp>
          <p:nvGrpSpPr>
            <p:cNvPr id="863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86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862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68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864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867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865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866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871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869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870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74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872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873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77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875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876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80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878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879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883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88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882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0" name="تجميع"/>
          <p:cNvGrpSpPr/>
          <p:nvPr/>
        </p:nvGrpSpPr>
        <p:grpSpPr>
          <a:xfrm>
            <a:off x="606978" y="748914"/>
            <a:ext cx="4716279" cy="2217311"/>
            <a:chOff x="0" y="0"/>
            <a:chExt cx="4716277" cy="2217309"/>
          </a:xfrm>
        </p:grpSpPr>
        <p:grpSp>
          <p:nvGrpSpPr>
            <p:cNvPr id="889" name="تجميع"/>
            <p:cNvGrpSpPr/>
            <p:nvPr/>
          </p:nvGrpSpPr>
          <p:grpSpPr>
            <a:xfrm>
              <a:off x="1560535" y="143791"/>
              <a:ext cx="3155743" cy="1277544"/>
              <a:chOff x="0" y="0"/>
              <a:chExt cx="3155742" cy="1277542"/>
            </a:xfrm>
          </p:grpSpPr>
          <p:sp>
            <p:nvSpPr>
              <p:cNvPr id="886" name="فكرة الدرس"/>
              <p:cNvSpPr txBox="1"/>
              <p:nvPr/>
            </p:nvSpPr>
            <p:spPr>
              <a:xfrm>
                <a:off x="0" y="0"/>
                <a:ext cx="3018714" cy="12775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024127" rtl="0">
                  <a:defRPr sz="4703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887" name="Google Shape;1051;p35"/>
              <p:cNvSpPr/>
              <p:nvPr/>
            </p:nvSpPr>
            <p:spPr>
              <a:xfrm>
                <a:off x="140469" y="1097089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1052;p35"/>
              <p:cNvSpPr/>
              <p:nvPr/>
            </p:nvSpPr>
            <p:spPr>
              <a:xfrm>
                <a:off x="140469" y="0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69" name="Google Shape;1979;p45"/>
            <p:cNvGrpSpPr/>
            <p:nvPr/>
          </p:nvGrpSpPr>
          <p:grpSpPr>
            <a:xfrm>
              <a:off x="0" y="-1"/>
              <a:ext cx="1609418" cy="2217311"/>
              <a:chOff x="0" y="0"/>
              <a:chExt cx="1609417" cy="2217309"/>
            </a:xfrm>
          </p:grpSpPr>
          <p:grpSp>
            <p:nvGrpSpPr>
              <p:cNvPr id="961" name="Google Shape;1980;p45"/>
              <p:cNvGrpSpPr/>
              <p:nvPr/>
            </p:nvGrpSpPr>
            <p:grpSpPr>
              <a:xfrm>
                <a:off x="0" y="-1"/>
                <a:ext cx="1609418" cy="2217311"/>
                <a:chOff x="0" y="0"/>
                <a:chExt cx="1609417" cy="2217309"/>
              </a:xfrm>
            </p:grpSpPr>
            <p:sp>
              <p:nvSpPr>
                <p:cNvPr id="890" name="Google Shape;1981;p45"/>
                <p:cNvSpPr/>
                <p:nvPr/>
              </p:nvSpPr>
              <p:spPr>
                <a:xfrm>
                  <a:off x="418435" y="250914"/>
                  <a:ext cx="1140975" cy="954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1" name="Google Shape;1982;p45"/>
                <p:cNvSpPr/>
                <p:nvPr/>
              </p:nvSpPr>
              <p:spPr>
                <a:xfrm>
                  <a:off x="201976" y="1159643"/>
                  <a:ext cx="1395437" cy="1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2" name="Google Shape;1983;p45"/>
                <p:cNvSpPr/>
                <p:nvPr/>
              </p:nvSpPr>
              <p:spPr>
                <a:xfrm>
                  <a:off x="311672" y="1283502"/>
                  <a:ext cx="1229090" cy="862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3" name="Google Shape;1984;p45"/>
                <p:cNvSpPr/>
                <p:nvPr/>
              </p:nvSpPr>
              <p:spPr>
                <a:xfrm>
                  <a:off x="197536" y="1151843"/>
                  <a:ext cx="1404142" cy="144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4" name="Google Shape;1985;p45"/>
                <p:cNvSpPr/>
                <p:nvPr/>
              </p:nvSpPr>
              <p:spPr>
                <a:xfrm>
                  <a:off x="305187" y="1285851"/>
                  <a:ext cx="13103" cy="1845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5" name="Google Shape;1986;p45"/>
                <p:cNvSpPr/>
                <p:nvPr/>
              </p:nvSpPr>
              <p:spPr>
                <a:xfrm>
                  <a:off x="555023" y="2133382"/>
                  <a:ext cx="98990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6" name="Google Shape;1987;p45"/>
                <p:cNvSpPr/>
                <p:nvPr/>
              </p:nvSpPr>
              <p:spPr>
                <a:xfrm>
                  <a:off x="1532130" y="1283694"/>
                  <a:ext cx="13102" cy="862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7" name="Google Shape;1988;p45"/>
                <p:cNvSpPr/>
                <p:nvPr/>
              </p:nvSpPr>
              <p:spPr>
                <a:xfrm>
                  <a:off x="518009" y="1399507"/>
                  <a:ext cx="35578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8" name="Google Shape;1989;p45"/>
                <p:cNvSpPr/>
                <p:nvPr/>
              </p:nvSpPr>
              <p:spPr>
                <a:xfrm>
                  <a:off x="985210" y="1500197"/>
                  <a:ext cx="177674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9" name="Google Shape;1990;p45"/>
                <p:cNvSpPr/>
                <p:nvPr/>
              </p:nvSpPr>
              <p:spPr>
                <a:xfrm>
                  <a:off x="709041" y="1691165"/>
                  <a:ext cx="273174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0" name="Google Shape;1991;p45"/>
                <p:cNvSpPr/>
                <p:nvPr/>
              </p:nvSpPr>
              <p:spPr>
                <a:xfrm>
                  <a:off x="1160728" y="1766009"/>
                  <a:ext cx="82177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1" name="Google Shape;1992;p45"/>
                <p:cNvSpPr/>
                <p:nvPr/>
              </p:nvSpPr>
              <p:spPr>
                <a:xfrm>
                  <a:off x="879387" y="2006047"/>
                  <a:ext cx="425478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2" name="Google Shape;1993;p45"/>
                <p:cNvSpPr/>
                <p:nvPr/>
              </p:nvSpPr>
              <p:spPr>
                <a:xfrm>
                  <a:off x="1362087" y="1598250"/>
                  <a:ext cx="6922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3" name="Google Shape;1994;p45"/>
                <p:cNvSpPr/>
                <p:nvPr/>
              </p:nvSpPr>
              <p:spPr>
                <a:xfrm>
                  <a:off x="440175" y="1624581"/>
                  <a:ext cx="151473" cy="497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4" name="Google Shape;1995;p45"/>
                <p:cNvSpPr/>
                <p:nvPr/>
              </p:nvSpPr>
              <p:spPr>
                <a:xfrm>
                  <a:off x="309355" y="1497605"/>
                  <a:ext cx="48648" cy="66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5" name="Google Shape;1996;p45"/>
                <p:cNvSpPr/>
                <p:nvPr/>
              </p:nvSpPr>
              <p:spPr>
                <a:xfrm>
                  <a:off x="141118" y="1615071"/>
                  <a:ext cx="283567" cy="139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6" name="Google Shape;1997;p45"/>
                <p:cNvSpPr/>
                <p:nvPr/>
              </p:nvSpPr>
              <p:spPr>
                <a:xfrm>
                  <a:off x="71071" y="1938999"/>
                  <a:ext cx="386224" cy="215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7" name="Google Shape;1998;p45"/>
                <p:cNvSpPr/>
                <p:nvPr/>
              </p:nvSpPr>
              <p:spPr>
                <a:xfrm>
                  <a:off x="-1" y="1549185"/>
                  <a:ext cx="524103" cy="6681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8" name="Google Shape;1999;p45"/>
                <p:cNvSpPr/>
                <p:nvPr/>
              </p:nvSpPr>
              <p:spPr>
                <a:xfrm>
                  <a:off x="214913" y="1456687"/>
                  <a:ext cx="183344" cy="127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9" name="Google Shape;2000;p45"/>
                <p:cNvSpPr/>
                <p:nvPr/>
              </p:nvSpPr>
              <p:spPr>
                <a:xfrm>
                  <a:off x="255815" y="1491196"/>
                  <a:ext cx="103181" cy="7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0" name="Google Shape;2001;p45"/>
                <p:cNvSpPr/>
                <p:nvPr/>
              </p:nvSpPr>
              <p:spPr>
                <a:xfrm>
                  <a:off x="129976" y="1607558"/>
                  <a:ext cx="297949" cy="188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1" name="Google Shape;2002;p45"/>
                <p:cNvSpPr/>
                <p:nvPr/>
              </p:nvSpPr>
              <p:spPr>
                <a:xfrm>
                  <a:off x="68884" y="1899503"/>
                  <a:ext cx="389272" cy="17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2" name="Google Shape;2003;p45"/>
                <p:cNvSpPr/>
                <p:nvPr/>
              </p:nvSpPr>
              <p:spPr>
                <a:xfrm>
                  <a:off x="65952" y="1903131"/>
                  <a:ext cx="397037" cy="2605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3" name="Google Shape;2004;p45"/>
                <p:cNvSpPr/>
                <p:nvPr/>
              </p:nvSpPr>
              <p:spPr>
                <a:xfrm>
                  <a:off x="442951" y="1847044"/>
                  <a:ext cx="54079" cy="71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4" name="Google Shape;2005;p45"/>
                <p:cNvSpPr/>
                <p:nvPr/>
              </p:nvSpPr>
              <p:spPr>
                <a:xfrm>
                  <a:off x="68871" y="1933776"/>
                  <a:ext cx="37771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5" name="Google Shape;2006;p45"/>
                <p:cNvSpPr/>
                <p:nvPr/>
              </p:nvSpPr>
              <p:spPr>
                <a:xfrm>
                  <a:off x="103430" y="1873434"/>
                  <a:ext cx="13102" cy="3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6" name="Google Shape;2007;p45"/>
                <p:cNvSpPr/>
                <p:nvPr/>
              </p:nvSpPr>
              <p:spPr>
                <a:xfrm>
                  <a:off x="171830" y="1872171"/>
                  <a:ext cx="13103" cy="330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7" name="Google Shape;2008;p45"/>
                <p:cNvSpPr/>
                <p:nvPr/>
              </p:nvSpPr>
              <p:spPr>
                <a:xfrm>
                  <a:off x="253139" y="1869597"/>
                  <a:ext cx="13103" cy="35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8" name="Google Shape;2009;p45"/>
                <p:cNvSpPr/>
                <p:nvPr/>
              </p:nvSpPr>
              <p:spPr>
                <a:xfrm>
                  <a:off x="337023" y="1873434"/>
                  <a:ext cx="13102" cy="37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9" name="Google Shape;2010;p45"/>
                <p:cNvSpPr/>
                <p:nvPr/>
              </p:nvSpPr>
              <p:spPr>
                <a:xfrm>
                  <a:off x="405432" y="1872171"/>
                  <a:ext cx="13102" cy="36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0" name="Google Shape;2011;p45"/>
                <p:cNvSpPr/>
                <p:nvPr/>
              </p:nvSpPr>
              <p:spPr>
                <a:xfrm>
                  <a:off x="138582" y="1742793"/>
                  <a:ext cx="27962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1" name="Google Shape;2012;p45"/>
                <p:cNvSpPr/>
                <p:nvPr/>
              </p:nvSpPr>
              <p:spPr>
                <a:xfrm>
                  <a:off x="405163" y="1585437"/>
                  <a:ext cx="224509" cy="5782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8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2" name="Google Shape;2013;p45"/>
                <p:cNvSpPr/>
                <p:nvPr/>
              </p:nvSpPr>
              <p:spPr>
                <a:xfrm>
                  <a:off x="432670" y="1616797"/>
                  <a:ext cx="164165" cy="515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3" name="Google Shape;2014;p45"/>
                <p:cNvSpPr/>
                <p:nvPr/>
              </p:nvSpPr>
              <p:spPr>
                <a:xfrm>
                  <a:off x="303478" y="1491883"/>
                  <a:ext cx="13102" cy="640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4" name="Google Shape;2015;p45"/>
                <p:cNvSpPr/>
                <p:nvPr/>
              </p:nvSpPr>
              <p:spPr>
                <a:xfrm>
                  <a:off x="747305" y="704216"/>
                  <a:ext cx="278732" cy="154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5" name="Google Shape;2016;p45"/>
                <p:cNvSpPr/>
                <p:nvPr/>
              </p:nvSpPr>
              <p:spPr>
                <a:xfrm>
                  <a:off x="601592" y="182231"/>
                  <a:ext cx="533959" cy="4990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6" name="Google Shape;2017;p45"/>
                <p:cNvSpPr/>
                <p:nvPr/>
              </p:nvSpPr>
              <p:spPr>
                <a:xfrm>
                  <a:off x="1115899" y="363776"/>
                  <a:ext cx="75757" cy="79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7" name="Google Shape;2018;p45"/>
                <p:cNvSpPr/>
                <p:nvPr/>
              </p:nvSpPr>
              <p:spPr>
                <a:xfrm>
                  <a:off x="1121620" y="387241"/>
                  <a:ext cx="38431" cy="42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8" name="Google Shape;2019;p45"/>
                <p:cNvSpPr/>
                <p:nvPr/>
              </p:nvSpPr>
              <p:spPr>
                <a:xfrm>
                  <a:off x="542396" y="390149"/>
                  <a:ext cx="83694" cy="98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9" name="Google Shape;2020;p45"/>
                <p:cNvSpPr/>
                <p:nvPr/>
              </p:nvSpPr>
              <p:spPr>
                <a:xfrm>
                  <a:off x="574846" y="420374"/>
                  <a:ext cx="42313" cy="42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0" name="Google Shape;2021;p45"/>
                <p:cNvSpPr/>
                <p:nvPr/>
              </p:nvSpPr>
              <p:spPr>
                <a:xfrm>
                  <a:off x="549934" y="0"/>
                  <a:ext cx="585294" cy="3411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1" name="Google Shape;2022;p45"/>
                <p:cNvSpPr/>
                <p:nvPr/>
              </p:nvSpPr>
              <p:spPr>
                <a:xfrm>
                  <a:off x="604517" y="201651"/>
                  <a:ext cx="97201" cy="195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2" name="Google Shape;2023;p45"/>
                <p:cNvSpPr/>
                <p:nvPr/>
              </p:nvSpPr>
              <p:spPr>
                <a:xfrm>
                  <a:off x="560864" y="54217"/>
                  <a:ext cx="572519" cy="2767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3" name="Google Shape;2024;p45"/>
                <p:cNvSpPr/>
                <p:nvPr/>
              </p:nvSpPr>
              <p:spPr>
                <a:xfrm>
                  <a:off x="794763" y="655305"/>
                  <a:ext cx="165816" cy="144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4" name="Google Shape;2025;p45"/>
                <p:cNvSpPr/>
                <p:nvPr/>
              </p:nvSpPr>
              <p:spPr>
                <a:xfrm>
                  <a:off x="738895" y="696720"/>
                  <a:ext cx="147680" cy="166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026;p45"/>
                <p:cNvSpPr/>
                <p:nvPr/>
              </p:nvSpPr>
              <p:spPr>
                <a:xfrm>
                  <a:off x="873610" y="697982"/>
                  <a:ext cx="151388" cy="163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027;p45"/>
                <p:cNvSpPr/>
                <p:nvPr/>
              </p:nvSpPr>
              <p:spPr>
                <a:xfrm>
                  <a:off x="416260" y="706566"/>
                  <a:ext cx="583733" cy="502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028;p45"/>
                <p:cNvSpPr/>
                <p:nvPr/>
              </p:nvSpPr>
              <p:spPr>
                <a:xfrm>
                  <a:off x="964603" y="191645"/>
                  <a:ext cx="616627" cy="6762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029;p45"/>
                <p:cNvSpPr/>
                <p:nvPr/>
              </p:nvSpPr>
              <p:spPr>
                <a:xfrm>
                  <a:off x="982330" y="995233"/>
                  <a:ext cx="196161" cy="1955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030;p45"/>
                <p:cNvSpPr/>
                <p:nvPr/>
              </p:nvSpPr>
              <p:spPr>
                <a:xfrm>
                  <a:off x="898087" y="1003641"/>
                  <a:ext cx="18407" cy="184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031;p45"/>
                <p:cNvSpPr/>
                <p:nvPr/>
              </p:nvSpPr>
              <p:spPr>
                <a:xfrm>
                  <a:off x="1398214" y="247045"/>
                  <a:ext cx="164928" cy="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032;p45"/>
                <p:cNvSpPr/>
                <p:nvPr/>
              </p:nvSpPr>
              <p:spPr>
                <a:xfrm>
                  <a:off x="1412806" y="24390"/>
                  <a:ext cx="196612" cy="199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033;p45"/>
                <p:cNvSpPr/>
                <p:nvPr/>
              </p:nvSpPr>
              <p:spPr>
                <a:xfrm>
                  <a:off x="1084355" y="857773"/>
                  <a:ext cx="36154" cy="184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034;p45"/>
                <p:cNvSpPr/>
                <p:nvPr/>
              </p:nvSpPr>
              <p:spPr>
                <a:xfrm>
                  <a:off x="639016" y="883325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035;p45"/>
                <p:cNvSpPr/>
                <p:nvPr/>
              </p:nvSpPr>
              <p:spPr>
                <a:xfrm>
                  <a:off x="752602" y="852348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036;p45"/>
                <p:cNvSpPr/>
                <p:nvPr/>
              </p:nvSpPr>
              <p:spPr>
                <a:xfrm>
                  <a:off x="760354" y="953007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037;p45"/>
                <p:cNvSpPr/>
                <p:nvPr/>
              </p:nvSpPr>
              <p:spPr>
                <a:xfrm>
                  <a:off x="917794" y="901387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038;p45"/>
                <p:cNvSpPr/>
                <p:nvPr/>
              </p:nvSpPr>
              <p:spPr>
                <a:xfrm>
                  <a:off x="1002975" y="958170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039;p45"/>
                <p:cNvSpPr/>
                <p:nvPr/>
              </p:nvSpPr>
              <p:spPr>
                <a:xfrm>
                  <a:off x="1075246" y="811054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040;p45"/>
                <p:cNvSpPr/>
                <p:nvPr/>
              </p:nvSpPr>
              <p:spPr>
                <a:xfrm>
                  <a:off x="1139781" y="705234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041;p45"/>
                <p:cNvSpPr/>
                <p:nvPr/>
              </p:nvSpPr>
              <p:spPr>
                <a:xfrm>
                  <a:off x="1253341" y="728458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042;p45"/>
                <p:cNvSpPr/>
                <p:nvPr/>
              </p:nvSpPr>
              <p:spPr>
                <a:xfrm>
                  <a:off x="1292079" y="60457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043;p45"/>
                <p:cNvSpPr/>
                <p:nvPr/>
              </p:nvSpPr>
              <p:spPr>
                <a:xfrm>
                  <a:off x="1405644" y="5710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044;p45"/>
                <p:cNvSpPr/>
                <p:nvPr/>
              </p:nvSpPr>
              <p:spPr>
                <a:xfrm>
                  <a:off x="1372091" y="4522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045;p45"/>
                <p:cNvSpPr/>
                <p:nvPr/>
              </p:nvSpPr>
              <p:spPr>
                <a:xfrm>
                  <a:off x="1490830" y="354164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046;p45"/>
                <p:cNvSpPr/>
                <p:nvPr/>
              </p:nvSpPr>
              <p:spPr>
                <a:xfrm>
                  <a:off x="1418538" y="328351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047;p45"/>
                <p:cNvSpPr/>
                <p:nvPr/>
              </p:nvSpPr>
              <p:spPr>
                <a:xfrm>
                  <a:off x="528037" y="105366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048;p45"/>
                <p:cNvSpPr/>
                <p:nvPr/>
              </p:nvSpPr>
              <p:spPr>
                <a:xfrm>
                  <a:off x="644187" y="996875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049;p45"/>
                <p:cNvSpPr/>
                <p:nvPr/>
              </p:nvSpPr>
              <p:spPr>
                <a:xfrm>
                  <a:off x="644187" y="1102703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050;p45"/>
                <p:cNvSpPr/>
                <p:nvPr/>
              </p:nvSpPr>
              <p:spPr>
                <a:xfrm>
                  <a:off x="783566" y="1045922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051;p45"/>
                <p:cNvSpPr/>
                <p:nvPr/>
              </p:nvSpPr>
              <p:spPr>
                <a:xfrm>
                  <a:off x="806814" y="1120789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967" name="Google Shape;2052;p45"/>
              <p:cNvGrpSpPr/>
              <p:nvPr/>
            </p:nvGrpSpPr>
            <p:grpSpPr>
              <a:xfrm>
                <a:off x="678160" y="303234"/>
                <a:ext cx="362144" cy="208485"/>
                <a:chOff x="0" y="0"/>
                <a:chExt cx="362142" cy="208483"/>
              </a:xfrm>
            </p:grpSpPr>
            <p:sp>
              <p:nvSpPr>
                <p:cNvPr id="962" name="Google Shape;2053;p45"/>
                <p:cNvSpPr/>
                <p:nvPr/>
              </p:nvSpPr>
              <p:spPr>
                <a:xfrm>
                  <a:off x="296027" y="133658"/>
                  <a:ext cx="66116" cy="74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054;p45"/>
                <p:cNvSpPr/>
                <p:nvPr/>
              </p:nvSpPr>
              <p:spPr>
                <a:xfrm>
                  <a:off x="258315" y="0"/>
                  <a:ext cx="57521" cy="7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055;p45"/>
                <p:cNvSpPr/>
                <p:nvPr/>
              </p:nvSpPr>
              <p:spPr>
                <a:xfrm>
                  <a:off x="142664" y="92165"/>
                  <a:ext cx="48834" cy="599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056;p45"/>
                <p:cNvSpPr/>
                <p:nvPr/>
              </p:nvSpPr>
              <p:spPr>
                <a:xfrm>
                  <a:off x="63806" y="21738"/>
                  <a:ext cx="49021" cy="69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057;p45"/>
                <p:cNvSpPr/>
                <p:nvPr/>
              </p:nvSpPr>
              <p:spPr>
                <a:xfrm>
                  <a:off x="0" y="129692"/>
                  <a:ext cx="75528" cy="78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68" name="Google Shape;2058;p45"/>
              <p:cNvSpPr/>
              <p:nvPr/>
            </p:nvSpPr>
            <p:spPr>
              <a:xfrm>
                <a:off x="811536" y="525618"/>
                <a:ext cx="104815" cy="62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71" name="IMG_4679.png" descr="IMG_4679.png"/>
          <p:cNvPicPr>
            <a:picLocks noChangeAspect="1"/>
          </p:cNvPicPr>
          <p:nvPr/>
        </p:nvPicPr>
        <p:blipFill>
          <a:blip r:embed="rId2">
            <a:extLst/>
          </a:blip>
          <a:srcRect l="12544" t="26963" r="8984" b="32082"/>
          <a:stretch>
            <a:fillRect/>
          </a:stretch>
        </p:blipFill>
        <p:spPr>
          <a:xfrm>
            <a:off x="4501102" y="3424576"/>
            <a:ext cx="17993667" cy="65593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5" name="تجميع"/>
          <p:cNvGrpSpPr/>
          <p:nvPr/>
        </p:nvGrpSpPr>
        <p:grpSpPr>
          <a:xfrm>
            <a:off x="5323256" y="12011343"/>
            <a:ext cx="15124324" cy="1262880"/>
            <a:chOff x="0" y="0"/>
            <a:chExt cx="15124323" cy="1262878"/>
          </a:xfrm>
        </p:grpSpPr>
        <p:grpSp>
          <p:nvGrpSpPr>
            <p:cNvPr id="974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97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73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79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975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978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976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77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982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980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81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85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983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84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88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986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87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91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989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990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994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99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93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4" name="تجميع"/>
          <p:cNvGrpSpPr/>
          <p:nvPr/>
        </p:nvGrpSpPr>
        <p:grpSpPr>
          <a:xfrm>
            <a:off x="16823362" y="728618"/>
            <a:ext cx="7222754" cy="1838551"/>
            <a:chOff x="0" y="0"/>
            <a:chExt cx="7222753" cy="1838550"/>
          </a:xfrm>
        </p:grpSpPr>
        <p:grpSp>
          <p:nvGrpSpPr>
            <p:cNvPr id="1000" name="تجميع"/>
            <p:cNvGrpSpPr/>
            <p:nvPr/>
          </p:nvGrpSpPr>
          <p:grpSpPr>
            <a:xfrm>
              <a:off x="-1" y="83483"/>
              <a:ext cx="4129091" cy="1671585"/>
              <a:chOff x="0" y="0"/>
              <a:chExt cx="4129089" cy="1671583"/>
            </a:xfrm>
          </p:grpSpPr>
          <p:sp>
            <p:nvSpPr>
              <p:cNvPr id="997" name="التمارين"/>
              <p:cNvSpPr txBox="1"/>
              <p:nvPr/>
            </p:nvSpPr>
            <p:spPr>
              <a:xfrm>
                <a:off x="0" y="0"/>
                <a:ext cx="3949797" cy="16715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58111" rtl="0">
                  <a:defRPr sz="761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98" name="Google Shape;1051;p35"/>
              <p:cNvSpPr/>
              <p:nvPr/>
            </p:nvSpPr>
            <p:spPr>
              <a:xfrm>
                <a:off x="183795" y="1435471"/>
                <a:ext cx="3945294" cy="76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9" name="Google Shape;1052;p35"/>
              <p:cNvSpPr/>
              <p:nvPr/>
            </p:nvSpPr>
            <p:spPr>
              <a:xfrm>
                <a:off x="183795" y="0"/>
                <a:ext cx="3945294" cy="76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13" name="Google Shape;2128;p45"/>
            <p:cNvGrpSpPr/>
            <p:nvPr/>
          </p:nvGrpSpPr>
          <p:grpSpPr>
            <a:xfrm>
              <a:off x="3738666" y="0"/>
              <a:ext cx="3484087" cy="1838551"/>
              <a:chOff x="0" y="0"/>
              <a:chExt cx="3484086" cy="1838550"/>
            </a:xfrm>
          </p:grpSpPr>
          <p:grpSp>
            <p:nvGrpSpPr>
              <p:cNvPr id="1098" name="Google Shape;2129;p45"/>
              <p:cNvGrpSpPr/>
              <p:nvPr/>
            </p:nvGrpSpPr>
            <p:grpSpPr>
              <a:xfrm>
                <a:off x="0" y="0"/>
                <a:ext cx="3484087" cy="1838551"/>
                <a:chOff x="0" y="0"/>
                <a:chExt cx="3484086" cy="1838550"/>
              </a:xfrm>
            </p:grpSpPr>
            <p:sp>
              <p:nvSpPr>
                <p:cNvPr id="1001" name="Google Shape;2130;p45"/>
                <p:cNvSpPr/>
                <p:nvPr/>
              </p:nvSpPr>
              <p:spPr>
                <a:xfrm>
                  <a:off x="1420282" y="913623"/>
                  <a:ext cx="442434" cy="9249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131;p45"/>
                <p:cNvSpPr/>
                <p:nvPr/>
              </p:nvSpPr>
              <p:spPr>
                <a:xfrm>
                  <a:off x="139228" y="432007"/>
                  <a:ext cx="1097726" cy="1386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132;p45"/>
                <p:cNvSpPr/>
                <p:nvPr/>
              </p:nvSpPr>
              <p:spPr>
                <a:xfrm>
                  <a:off x="1712426" y="727422"/>
                  <a:ext cx="1586619" cy="10919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133;p45"/>
                <p:cNvSpPr/>
                <p:nvPr/>
              </p:nvSpPr>
              <p:spPr>
                <a:xfrm>
                  <a:off x="848549" y="1514624"/>
                  <a:ext cx="204094" cy="203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134;p45"/>
                <p:cNvSpPr/>
                <p:nvPr/>
              </p:nvSpPr>
              <p:spPr>
                <a:xfrm>
                  <a:off x="143146" y="347559"/>
                  <a:ext cx="221141" cy="24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135;p45"/>
                <p:cNvSpPr/>
                <p:nvPr/>
              </p:nvSpPr>
              <p:spPr>
                <a:xfrm>
                  <a:off x="1096435" y="890257"/>
                  <a:ext cx="357123" cy="25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136;p45"/>
                <p:cNvSpPr/>
                <p:nvPr/>
              </p:nvSpPr>
              <p:spPr>
                <a:xfrm>
                  <a:off x="1487070" y="1313265"/>
                  <a:ext cx="155085" cy="137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137;p45"/>
                <p:cNvSpPr/>
                <p:nvPr/>
              </p:nvSpPr>
              <p:spPr>
                <a:xfrm>
                  <a:off x="826106" y="10219"/>
                  <a:ext cx="854801" cy="4913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138;p45"/>
                <p:cNvSpPr/>
                <p:nvPr/>
              </p:nvSpPr>
              <p:spPr>
                <a:xfrm>
                  <a:off x="800710" y="484846"/>
                  <a:ext cx="119615" cy="118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139;p45"/>
                <p:cNvSpPr/>
                <p:nvPr/>
              </p:nvSpPr>
              <p:spPr>
                <a:xfrm>
                  <a:off x="907288" y="586891"/>
                  <a:ext cx="672000" cy="2675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140;p45"/>
                <p:cNvSpPr/>
                <p:nvPr/>
              </p:nvSpPr>
              <p:spPr>
                <a:xfrm>
                  <a:off x="1560282" y="490432"/>
                  <a:ext cx="122432" cy="135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141;p45"/>
                <p:cNvSpPr/>
                <p:nvPr/>
              </p:nvSpPr>
              <p:spPr>
                <a:xfrm>
                  <a:off x="1579469" y="527320"/>
                  <a:ext cx="55712" cy="5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142;p45"/>
                <p:cNvSpPr/>
                <p:nvPr/>
              </p:nvSpPr>
              <p:spPr>
                <a:xfrm>
                  <a:off x="851796" y="516016"/>
                  <a:ext cx="51766" cy="50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143;p45"/>
                <p:cNvSpPr/>
                <p:nvPr/>
              </p:nvSpPr>
              <p:spPr>
                <a:xfrm>
                  <a:off x="901457" y="207040"/>
                  <a:ext cx="685443" cy="310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144;p45"/>
                <p:cNvSpPr/>
                <p:nvPr/>
              </p:nvSpPr>
              <p:spPr>
                <a:xfrm>
                  <a:off x="818168" y="0"/>
                  <a:ext cx="869526" cy="50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145;p45"/>
                <p:cNvSpPr/>
                <p:nvPr/>
              </p:nvSpPr>
              <p:spPr>
                <a:xfrm>
                  <a:off x="1142748" y="798602"/>
                  <a:ext cx="275843" cy="28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146;p45"/>
                <p:cNvSpPr/>
                <p:nvPr/>
              </p:nvSpPr>
              <p:spPr>
                <a:xfrm>
                  <a:off x="1083242" y="882831"/>
                  <a:ext cx="384056" cy="2619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147;p45"/>
                <p:cNvSpPr/>
                <p:nvPr/>
              </p:nvSpPr>
              <p:spPr>
                <a:xfrm>
                  <a:off x="1087552" y="971230"/>
                  <a:ext cx="67441" cy="34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148;p45"/>
                <p:cNvSpPr/>
                <p:nvPr/>
              </p:nvSpPr>
              <p:spPr>
                <a:xfrm>
                  <a:off x="1126649" y="1017509"/>
                  <a:ext cx="51731" cy="50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149;p45"/>
                <p:cNvSpPr/>
                <p:nvPr/>
              </p:nvSpPr>
              <p:spPr>
                <a:xfrm>
                  <a:off x="1193433" y="1061458"/>
                  <a:ext cx="36586" cy="61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150;p45"/>
                <p:cNvSpPr/>
                <p:nvPr/>
              </p:nvSpPr>
              <p:spPr>
                <a:xfrm>
                  <a:off x="1277764" y="1065592"/>
                  <a:ext cx="29014" cy="72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151;p45"/>
                <p:cNvSpPr/>
                <p:nvPr/>
              </p:nvSpPr>
              <p:spPr>
                <a:xfrm>
                  <a:off x="1348560" y="1015777"/>
                  <a:ext cx="44338" cy="423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152;p45"/>
                <p:cNvSpPr/>
                <p:nvPr/>
              </p:nvSpPr>
              <p:spPr>
                <a:xfrm>
                  <a:off x="1402593" y="940646"/>
                  <a:ext cx="49890" cy="28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153;p45"/>
                <p:cNvSpPr/>
                <p:nvPr/>
              </p:nvSpPr>
              <p:spPr>
                <a:xfrm>
                  <a:off x="1173113" y="1111298"/>
                  <a:ext cx="237768" cy="219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154;p45"/>
                <p:cNvSpPr/>
                <p:nvPr/>
              </p:nvSpPr>
              <p:spPr>
                <a:xfrm>
                  <a:off x="1262611" y="1296010"/>
                  <a:ext cx="92272" cy="76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155;p45"/>
                <p:cNvSpPr/>
                <p:nvPr/>
              </p:nvSpPr>
              <p:spPr>
                <a:xfrm>
                  <a:off x="1055430" y="905842"/>
                  <a:ext cx="188074" cy="906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7" name="Google Shape;2156;p45"/>
                <p:cNvSpPr/>
                <p:nvPr/>
              </p:nvSpPr>
              <p:spPr>
                <a:xfrm>
                  <a:off x="1408455" y="878953"/>
                  <a:ext cx="89830" cy="935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8" name="Google Shape;2157;p45"/>
                <p:cNvSpPr/>
                <p:nvPr/>
              </p:nvSpPr>
              <p:spPr>
                <a:xfrm>
                  <a:off x="1240292" y="1355630"/>
                  <a:ext cx="51069" cy="45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9" name="Google Shape;2158;p45"/>
                <p:cNvSpPr/>
                <p:nvPr/>
              </p:nvSpPr>
              <p:spPr>
                <a:xfrm>
                  <a:off x="1337103" y="1355788"/>
                  <a:ext cx="38749" cy="456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0" name="Google Shape;2159;p45"/>
                <p:cNvSpPr/>
                <p:nvPr/>
              </p:nvSpPr>
              <p:spPr>
                <a:xfrm>
                  <a:off x="129200" y="333011"/>
                  <a:ext cx="1025584" cy="858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1" name="Google Shape;2160;p45"/>
                <p:cNvSpPr/>
                <p:nvPr/>
              </p:nvSpPr>
              <p:spPr>
                <a:xfrm>
                  <a:off x="732479" y="1178868"/>
                  <a:ext cx="103982" cy="6103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2" name="Google Shape;2161;p45"/>
                <p:cNvSpPr/>
                <p:nvPr/>
              </p:nvSpPr>
              <p:spPr>
                <a:xfrm>
                  <a:off x="160597" y="399069"/>
                  <a:ext cx="214995" cy="196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3" name="Google Shape;2162;p45"/>
                <p:cNvSpPr/>
                <p:nvPr/>
              </p:nvSpPr>
              <p:spPr>
                <a:xfrm>
                  <a:off x="179125" y="433812"/>
                  <a:ext cx="215825" cy="191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4" name="Google Shape;2163;p45"/>
                <p:cNvSpPr/>
                <p:nvPr/>
              </p:nvSpPr>
              <p:spPr>
                <a:xfrm>
                  <a:off x="0" y="175919"/>
                  <a:ext cx="263820" cy="280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5" name="Google Shape;2164;p45"/>
                <p:cNvSpPr/>
                <p:nvPr/>
              </p:nvSpPr>
              <p:spPr>
                <a:xfrm>
                  <a:off x="844783" y="1480149"/>
                  <a:ext cx="216199" cy="58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6" name="Google Shape;2165;p45"/>
                <p:cNvSpPr/>
                <p:nvPr/>
              </p:nvSpPr>
              <p:spPr>
                <a:xfrm>
                  <a:off x="839173" y="1520709"/>
                  <a:ext cx="224577" cy="2022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7" name="Google Shape;2166;p45"/>
                <p:cNvSpPr/>
                <p:nvPr/>
              </p:nvSpPr>
              <p:spPr>
                <a:xfrm>
                  <a:off x="1484871" y="1307046"/>
                  <a:ext cx="164396" cy="1597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8" name="Google Shape;2167;p45"/>
                <p:cNvSpPr/>
                <p:nvPr/>
              </p:nvSpPr>
              <p:spPr>
                <a:xfrm>
                  <a:off x="1418355" y="879002"/>
                  <a:ext cx="457291" cy="247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9" name="Google Shape;2168;p45"/>
                <p:cNvSpPr/>
                <p:nvPr/>
              </p:nvSpPr>
              <p:spPr>
                <a:xfrm>
                  <a:off x="1654134" y="1207721"/>
                  <a:ext cx="249226" cy="604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0" name="Google Shape;2169;p45"/>
                <p:cNvSpPr/>
                <p:nvPr/>
              </p:nvSpPr>
              <p:spPr>
                <a:xfrm>
                  <a:off x="851280" y="1486210"/>
                  <a:ext cx="195680" cy="52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1" name="Google Shape;2170;p45"/>
                <p:cNvSpPr/>
                <p:nvPr/>
              </p:nvSpPr>
              <p:spPr>
                <a:xfrm>
                  <a:off x="168491" y="414813"/>
                  <a:ext cx="215870" cy="20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2" name="Google Shape;2171;p45"/>
                <p:cNvSpPr/>
                <p:nvPr/>
              </p:nvSpPr>
              <p:spPr>
                <a:xfrm>
                  <a:off x="2604338" y="1318021"/>
                  <a:ext cx="80066" cy="374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3" name="Google Shape;2172;p45"/>
                <p:cNvSpPr/>
                <p:nvPr/>
              </p:nvSpPr>
              <p:spPr>
                <a:xfrm>
                  <a:off x="2067073" y="1017618"/>
                  <a:ext cx="334441" cy="1467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4" name="Google Shape;2173;p45"/>
                <p:cNvSpPr/>
                <p:nvPr/>
              </p:nvSpPr>
              <p:spPr>
                <a:xfrm>
                  <a:off x="3173351" y="613659"/>
                  <a:ext cx="178167" cy="19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5" name="Google Shape;2174;p45"/>
                <p:cNvSpPr/>
                <p:nvPr/>
              </p:nvSpPr>
              <p:spPr>
                <a:xfrm>
                  <a:off x="1913879" y="930378"/>
                  <a:ext cx="228881" cy="158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6" name="Google Shape;2175;p45"/>
                <p:cNvSpPr/>
                <p:nvPr/>
              </p:nvSpPr>
              <p:spPr>
                <a:xfrm>
                  <a:off x="2327930" y="928976"/>
                  <a:ext cx="229775" cy="124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7" name="Google Shape;2176;p45"/>
                <p:cNvSpPr/>
                <p:nvPr/>
              </p:nvSpPr>
              <p:spPr>
                <a:xfrm>
                  <a:off x="1806007" y="1315851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8" name="Google Shape;2177;p45"/>
                <p:cNvSpPr/>
                <p:nvPr/>
              </p:nvSpPr>
              <p:spPr>
                <a:xfrm>
                  <a:off x="2052620" y="1208074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9" name="Google Shape;2178;p45"/>
                <p:cNvSpPr/>
                <p:nvPr/>
              </p:nvSpPr>
              <p:spPr>
                <a:xfrm>
                  <a:off x="2073344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0" name="Google Shape;2179;p45"/>
                <p:cNvSpPr/>
                <p:nvPr/>
              </p:nvSpPr>
              <p:spPr>
                <a:xfrm>
                  <a:off x="2118934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1" name="Google Shape;2180;p45"/>
                <p:cNvSpPr/>
                <p:nvPr/>
              </p:nvSpPr>
              <p:spPr>
                <a:xfrm>
                  <a:off x="2384204" y="1672300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2" name="Google Shape;2181;p45"/>
                <p:cNvSpPr/>
                <p:nvPr/>
              </p:nvSpPr>
              <p:spPr>
                <a:xfrm>
                  <a:off x="2481597" y="155211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3" name="Google Shape;2182;p45"/>
                <p:cNvSpPr/>
                <p:nvPr/>
              </p:nvSpPr>
              <p:spPr>
                <a:xfrm>
                  <a:off x="2357266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4" name="Google Shape;2183;p45"/>
                <p:cNvSpPr/>
                <p:nvPr/>
              </p:nvSpPr>
              <p:spPr>
                <a:xfrm>
                  <a:off x="2531357" y="121017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5" name="Google Shape;2184;p45"/>
                <p:cNvSpPr/>
                <p:nvPr/>
              </p:nvSpPr>
              <p:spPr>
                <a:xfrm>
                  <a:off x="2686778" y="1096164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6" name="Google Shape;2185;p45"/>
                <p:cNvSpPr/>
                <p:nvPr/>
              </p:nvSpPr>
              <p:spPr>
                <a:xfrm>
                  <a:off x="2838068" y="1123114"/>
                  <a:ext cx="30073" cy="3108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7" name="Google Shape;2186;p45"/>
                <p:cNvSpPr/>
                <p:nvPr/>
              </p:nvSpPr>
              <p:spPr>
                <a:xfrm>
                  <a:off x="2956197" y="1000826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8" name="Google Shape;2187;p45"/>
                <p:cNvSpPr/>
                <p:nvPr/>
              </p:nvSpPr>
              <p:spPr>
                <a:xfrm>
                  <a:off x="3097115" y="97184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9" name="Google Shape;2188;p45"/>
                <p:cNvSpPr/>
                <p:nvPr/>
              </p:nvSpPr>
              <p:spPr>
                <a:xfrm>
                  <a:off x="1811040" y="457884"/>
                  <a:ext cx="104966" cy="115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0" name="Google Shape;2189;p45"/>
                <p:cNvSpPr/>
                <p:nvPr/>
              </p:nvSpPr>
              <p:spPr>
                <a:xfrm>
                  <a:off x="1840953" y="487590"/>
                  <a:ext cx="59152" cy="497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0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1" name="Google Shape;2190;p45"/>
                <p:cNvSpPr/>
                <p:nvPr/>
              </p:nvSpPr>
              <p:spPr>
                <a:xfrm>
                  <a:off x="2518368" y="451250"/>
                  <a:ext cx="104964" cy="110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2" name="Google Shape;2191;p45"/>
                <p:cNvSpPr/>
                <p:nvPr/>
              </p:nvSpPr>
              <p:spPr>
                <a:xfrm>
                  <a:off x="2532027" y="479188"/>
                  <a:ext cx="49741" cy="52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3" name="Google Shape;2192;p45"/>
                <p:cNvSpPr/>
                <p:nvPr/>
              </p:nvSpPr>
              <p:spPr>
                <a:xfrm>
                  <a:off x="1899891" y="537418"/>
                  <a:ext cx="630438" cy="295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4" name="Google Shape;2193;p45"/>
                <p:cNvSpPr/>
                <p:nvPr/>
              </p:nvSpPr>
              <p:spPr>
                <a:xfrm>
                  <a:off x="2118278" y="810005"/>
                  <a:ext cx="241849" cy="260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5" name="Google Shape;2194;p45"/>
                <p:cNvSpPr/>
                <p:nvPr/>
              </p:nvSpPr>
              <p:spPr>
                <a:xfrm>
                  <a:off x="1898295" y="295439"/>
                  <a:ext cx="633812" cy="195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6" name="Google Shape;2195;p45"/>
                <p:cNvSpPr/>
                <p:nvPr/>
              </p:nvSpPr>
              <p:spPr>
                <a:xfrm>
                  <a:off x="2045224" y="998009"/>
                  <a:ext cx="363410" cy="171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7" name="Google Shape;2196;p45"/>
                <p:cNvSpPr/>
                <p:nvPr/>
              </p:nvSpPr>
              <p:spPr>
                <a:xfrm>
                  <a:off x="1673975" y="998156"/>
                  <a:ext cx="456674" cy="26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8" name="Google Shape;2197;p45"/>
                <p:cNvSpPr/>
                <p:nvPr/>
              </p:nvSpPr>
              <p:spPr>
                <a:xfrm>
                  <a:off x="2216994" y="1111639"/>
                  <a:ext cx="17476" cy="6862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9" name="Google Shape;2198;p45"/>
                <p:cNvSpPr/>
                <p:nvPr/>
              </p:nvSpPr>
              <p:spPr>
                <a:xfrm>
                  <a:off x="2255245" y="1572585"/>
                  <a:ext cx="46466" cy="92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0" name="Google Shape;2199;p45"/>
                <p:cNvSpPr/>
                <p:nvPr/>
              </p:nvSpPr>
              <p:spPr>
                <a:xfrm>
                  <a:off x="2255245" y="1397823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1" name="Google Shape;2200;p45"/>
                <p:cNvSpPr/>
                <p:nvPr/>
              </p:nvSpPr>
              <p:spPr>
                <a:xfrm>
                  <a:off x="2255245" y="1238427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2" name="Google Shape;2201;p45"/>
                <p:cNvSpPr/>
                <p:nvPr/>
              </p:nvSpPr>
              <p:spPr>
                <a:xfrm>
                  <a:off x="1822170" y="1046142"/>
                  <a:ext cx="193047" cy="614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3" name="Google Shape;2202;p45"/>
                <p:cNvSpPr/>
                <p:nvPr/>
              </p:nvSpPr>
              <p:spPr>
                <a:xfrm>
                  <a:off x="2344035" y="592915"/>
                  <a:ext cx="1017883" cy="7130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4" name="Google Shape;2203;p45"/>
                <p:cNvSpPr/>
                <p:nvPr/>
              </p:nvSpPr>
              <p:spPr>
                <a:xfrm>
                  <a:off x="2604402" y="1276803"/>
                  <a:ext cx="27425" cy="490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5" name="Google Shape;2204;p45"/>
                <p:cNvSpPr/>
                <p:nvPr/>
              </p:nvSpPr>
              <p:spPr>
                <a:xfrm>
                  <a:off x="2418814" y="1042312"/>
                  <a:ext cx="197141" cy="526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6" name="Google Shape;2205;p45"/>
                <p:cNvSpPr/>
                <p:nvPr/>
              </p:nvSpPr>
              <p:spPr>
                <a:xfrm>
                  <a:off x="1907811" y="923317"/>
                  <a:ext cx="239949" cy="176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7" name="Google Shape;2206;p45"/>
                <p:cNvSpPr/>
                <p:nvPr/>
              </p:nvSpPr>
              <p:spPr>
                <a:xfrm>
                  <a:off x="2319072" y="919305"/>
                  <a:ext cx="249612" cy="140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8" name="Google Shape;2207;p45"/>
                <p:cNvSpPr/>
                <p:nvPr/>
              </p:nvSpPr>
              <p:spPr>
                <a:xfrm>
                  <a:off x="2048019" y="836845"/>
                  <a:ext cx="101829" cy="978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9" name="Google Shape;2208;p45"/>
                <p:cNvSpPr/>
                <p:nvPr/>
              </p:nvSpPr>
              <p:spPr>
                <a:xfrm>
                  <a:off x="2299756" y="834833"/>
                  <a:ext cx="96067" cy="99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0" name="Google Shape;2209;p45"/>
                <p:cNvSpPr/>
                <p:nvPr/>
              </p:nvSpPr>
              <p:spPr>
                <a:xfrm>
                  <a:off x="2094257" y="873222"/>
                  <a:ext cx="59273" cy="65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1" name="Google Shape;2210;p45"/>
                <p:cNvSpPr/>
                <p:nvPr/>
              </p:nvSpPr>
              <p:spPr>
                <a:xfrm>
                  <a:off x="2309451" y="878990"/>
                  <a:ext cx="47763" cy="500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2" name="Google Shape;2211;p45"/>
                <p:cNvSpPr/>
                <p:nvPr/>
              </p:nvSpPr>
              <p:spPr>
                <a:xfrm>
                  <a:off x="1670669" y="125799"/>
                  <a:ext cx="1065384" cy="8897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3" name="Google Shape;2212;p45"/>
                <p:cNvSpPr/>
                <p:nvPr/>
              </p:nvSpPr>
              <p:spPr>
                <a:xfrm>
                  <a:off x="3161933" y="681095"/>
                  <a:ext cx="161282" cy="136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4" name="Google Shape;2213;p45"/>
                <p:cNvSpPr/>
                <p:nvPr/>
              </p:nvSpPr>
              <p:spPr>
                <a:xfrm>
                  <a:off x="3241991" y="422507"/>
                  <a:ext cx="242096" cy="30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5" name="Google Shape;2214;p45"/>
                <p:cNvSpPr/>
                <p:nvPr/>
              </p:nvSpPr>
              <p:spPr>
                <a:xfrm>
                  <a:off x="3136788" y="708167"/>
                  <a:ext cx="169217" cy="134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6" name="Google Shape;2215;p45"/>
                <p:cNvSpPr/>
                <p:nvPr/>
              </p:nvSpPr>
              <p:spPr>
                <a:xfrm>
                  <a:off x="2614493" y="1276913"/>
                  <a:ext cx="71441" cy="4240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216;p45"/>
                <p:cNvSpPr/>
                <p:nvPr/>
              </p:nvSpPr>
              <p:spPr>
                <a:xfrm>
                  <a:off x="2056512" y="842698"/>
                  <a:ext cx="96822" cy="91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217;p45"/>
                <p:cNvSpPr/>
                <p:nvPr/>
              </p:nvSpPr>
              <p:spPr>
                <a:xfrm>
                  <a:off x="2304424" y="844064"/>
                  <a:ext cx="83575" cy="836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218;p45"/>
                <p:cNvSpPr/>
                <p:nvPr/>
              </p:nvSpPr>
              <p:spPr>
                <a:xfrm>
                  <a:off x="3144029" y="691216"/>
                  <a:ext cx="176086" cy="1469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219;p45"/>
                <p:cNvSpPr/>
                <p:nvPr/>
              </p:nvSpPr>
              <p:spPr>
                <a:xfrm>
                  <a:off x="1727987" y="719752"/>
                  <a:ext cx="84416" cy="178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220;p45"/>
                <p:cNvSpPr/>
                <p:nvPr/>
              </p:nvSpPr>
              <p:spPr>
                <a:xfrm>
                  <a:off x="1801078" y="783091"/>
                  <a:ext cx="67474" cy="154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221;p45"/>
                <p:cNvSpPr/>
                <p:nvPr/>
              </p:nvSpPr>
              <p:spPr>
                <a:xfrm>
                  <a:off x="1870668" y="784603"/>
                  <a:ext cx="74288" cy="18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222;p45"/>
                <p:cNvSpPr/>
                <p:nvPr/>
              </p:nvSpPr>
              <p:spPr>
                <a:xfrm>
                  <a:off x="2434811" y="794822"/>
                  <a:ext cx="43238" cy="1502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223;p45"/>
                <p:cNvSpPr/>
                <p:nvPr/>
              </p:nvSpPr>
              <p:spPr>
                <a:xfrm>
                  <a:off x="2544400" y="801907"/>
                  <a:ext cx="90542" cy="1909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224;p45"/>
                <p:cNvSpPr/>
                <p:nvPr/>
              </p:nvSpPr>
              <p:spPr>
                <a:xfrm>
                  <a:off x="2637767" y="833882"/>
                  <a:ext cx="69114" cy="11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225;p45"/>
                <p:cNvSpPr/>
                <p:nvPr/>
              </p:nvSpPr>
              <p:spPr>
                <a:xfrm>
                  <a:off x="1971787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226;p45"/>
                <p:cNvSpPr/>
                <p:nvPr/>
              </p:nvSpPr>
              <p:spPr>
                <a:xfrm>
                  <a:off x="3140638" y="822614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04" name="Google Shape;2227;p45"/>
              <p:cNvGrpSpPr/>
              <p:nvPr/>
            </p:nvGrpSpPr>
            <p:grpSpPr>
              <a:xfrm>
                <a:off x="1017285" y="379620"/>
                <a:ext cx="466926" cy="268807"/>
                <a:chOff x="0" y="0"/>
                <a:chExt cx="466924" cy="268806"/>
              </a:xfrm>
            </p:grpSpPr>
            <p:sp>
              <p:nvSpPr>
                <p:cNvPr id="1099" name="Google Shape;2228;p45"/>
                <p:cNvSpPr/>
                <p:nvPr/>
              </p:nvSpPr>
              <p:spPr>
                <a:xfrm>
                  <a:off x="381679" y="172331"/>
                  <a:ext cx="85246" cy="96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229;p45"/>
                <p:cNvSpPr/>
                <p:nvPr/>
              </p:nvSpPr>
              <p:spPr>
                <a:xfrm>
                  <a:off x="333056" y="0"/>
                  <a:ext cx="74164" cy="103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230;p45"/>
                <p:cNvSpPr/>
                <p:nvPr/>
              </p:nvSpPr>
              <p:spPr>
                <a:xfrm>
                  <a:off x="183943" y="118832"/>
                  <a:ext cx="62963" cy="7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231;p45"/>
                <p:cNvSpPr/>
                <p:nvPr/>
              </p:nvSpPr>
              <p:spPr>
                <a:xfrm>
                  <a:off x="82267" y="28027"/>
                  <a:ext cx="63205" cy="893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232;p45"/>
                <p:cNvSpPr/>
                <p:nvPr/>
              </p:nvSpPr>
              <p:spPr>
                <a:xfrm>
                  <a:off x="0" y="167217"/>
                  <a:ext cx="97381" cy="101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05" name="Google Shape;2233;p45"/>
              <p:cNvSpPr/>
              <p:nvPr/>
            </p:nvSpPr>
            <p:spPr>
              <a:xfrm rot="1091532">
                <a:off x="1174116" y="628838"/>
                <a:ext cx="155170" cy="102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11" name="Google Shape;2234;p45"/>
              <p:cNvGrpSpPr/>
              <p:nvPr/>
            </p:nvGrpSpPr>
            <p:grpSpPr>
              <a:xfrm>
                <a:off x="2012245" y="442196"/>
                <a:ext cx="377736" cy="217456"/>
                <a:chOff x="0" y="0"/>
                <a:chExt cx="377734" cy="217454"/>
              </a:xfrm>
            </p:grpSpPr>
            <p:sp>
              <p:nvSpPr>
                <p:cNvPr id="1106" name="Google Shape;2235;p45"/>
                <p:cNvSpPr/>
                <p:nvPr/>
              </p:nvSpPr>
              <p:spPr>
                <a:xfrm>
                  <a:off x="308772" y="139409"/>
                  <a:ext cx="68963" cy="78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236;p45"/>
                <p:cNvSpPr/>
                <p:nvPr/>
              </p:nvSpPr>
              <p:spPr>
                <a:xfrm>
                  <a:off x="269436" y="0"/>
                  <a:ext cx="59998" cy="83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237;p45"/>
                <p:cNvSpPr/>
                <p:nvPr/>
              </p:nvSpPr>
              <p:spPr>
                <a:xfrm>
                  <a:off x="148806" y="96130"/>
                  <a:ext cx="50937" cy="62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238;p45"/>
                <p:cNvSpPr/>
                <p:nvPr/>
              </p:nvSpPr>
              <p:spPr>
                <a:xfrm>
                  <a:off x="66553" y="22673"/>
                  <a:ext cx="51131" cy="72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239;p45"/>
                <p:cNvSpPr/>
                <p:nvPr/>
              </p:nvSpPr>
              <p:spPr>
                <a:xfrm>
                  <a:off x="0" y="135272"/>
                  <a:ext cx="78779" cy="81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12" name="Google Shape;2240;p45"/>
              <p:cNvSpPr/>
              <p:nvPr/>
            </p:nvSpPr>
            <p:spPr>
              <a:xfrm>
                <a:off x="2141562" y="645092"/>
                <a:ext cx="116636" cy="69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121" name="تجميع"/>
          <p:cNvGrpSpPr/>
          <p:nvPr/>
        </p:nvGrpSpPr>
        <p:grpSpPr>
          <a:xfrm>
            <a:off x="19286442" y="2361039"/>
            <a:ext cx="4437917" cy="1410117"/>
            <a:chOff x="0" y="0"/>
            <a:chExt cx="4437916" cy="1410116"/>
          </a:xfrm>
        </p:grpSpPr>
        <p:grpSp>
          <p:nvGrpSpPr>
            <p:cNvPr id="1119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115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18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116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120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122" name="IMG_4680.png" descr="IMG_4680.png"/>
          <p:cNvPicPr>
            <a:picLocks noChangeAspect="1"/>
          </p:cNvPicPr>
          <p:nvPr/>
        </p:nvPicPr>
        <p:blipFill>
          <a:blip r:embed="rId2">
            <a:extLst/>
          </a:blip>
          <a:srcRect l="50000" t="26653" r="9453" b="61572"/>
          <a:stretch>
            <a:fillRect/>
          </a:stretch>
        </p:blipFill>
        <p:spPr>
          <a:xfrm>
            <a:off x="8210947" y="952284"/>
            <a:ext cx="7962037" cy="1614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3" name="IMG_4680.png" descr="IMG_4680.png"/>
          <p:cNvPicPr>
            <a:picLocks noChangeAspect="1"/>
          </p:cNvPicPr>
          <p:nvPr/>
        </p:nvPicPr>
        <p:blipFill>
          <a:blip r:embed="rId2">
            <a:extLst/>
          </a:blip>
          <a:srcRect l="17816" t="38027" r="9453" b="49070"/>
          <a:stretch>
            <a:fillRect/>
          </a:stretch>
        </p:blipFill>
        <p:spPr>
          <a:xfrm>
            <a:off x="1573033" y="5140478"/>
            <a:ext cx="20094010" cy="24898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7" name="تجميع"/>
          <p:cNvGrpSpPr/>
          <p:nvPr/>
        </p:nvGrpSpPr>
        <p:grpSpPr>
          <a:xfrm>
            <a:off x="4629838" y="12057037"/>
            <a:ext cx="15124324" cy="1262880"/>
            <a:chOff x="0" y="0"/>
            <a:chExt cx="15124323" cy="1262878"/>
          </a:xfrm>
        </p:grpSpPr>
        <p:grpSp>
          <p:nvGrpSpPr>
            <p:cNvPr id="1126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12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125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31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127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130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128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129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134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132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133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37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135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136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40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138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139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43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141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142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146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14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145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slow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تجميع"/>
          <p:cNvGrpSpPr/>
          <p:nvPr/>
        </p:nvGrpSpPr>
        <p:grpSpPr>
          <a:xfrm>
            <a:off x="15933487" y="728618"/>
            <a:ext cx="8112629" cy="2065069"/>
            <a:chOff x="0" y="0"/>
            <a:chExt cx="8112627" cy="2065067"/>
          </a:xfrm>
        </p:grpSpPr>
        <p:grpSp>
          <p:nvGrpSpPr>
            <p:cNvPr id="1152" name="تجميع"/>
            <p:cNvGrpSpPr/>
            <p:nvPr/>
          </p:nvGrpSpPr>
          <p:grpSpPr>
            <a:xfrm>
              <a:off x="0" y="93768"/>
              <a:ext cx="4637812" cy="1877532"/>
              <a:chOff x="0" y="0"/>
              <a:chExt cx="4637811" cy="1877530"/>
            </a:xfrm>
          </p:grpSpPr>
          <p:sp>
            <p:nvSpPr>
              <p:cNvPr id="1149" name="التمارين"/>
              <p:cNvSpPr txBox="1"/>
              <p:nvPr/>
            </p:nvSpPr>
            <p:spPr>
              <a:xfrm>
                <a:off x="0" y="0"/>
                <a:ext cx="4436429" cy="18775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26336" rtl="0">
                  <a:defRPr sz="884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150" name="Google Shape;1051;p35"/>
              <p:cNvSpPr/>
              <p:nvPr/>
            </p:nvSpPr>
            <p:spPr>
              <a:xfrm>
                <a:off x="206439" y="1612328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1" name="Google Shape;1052;p35"/>
              <p:cNvSpPr/>
              <p:nvPr/>
            </p:nvSpPr>
            <p:spPr>
              <a:xfrm>
                <a:off x="206439" y="0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65" name="Google Shape;2128;p45"/>
            <p:cNvGrpSpPr/>
            <p:nvPr/>
          </p:nvGrpSpPr>
          <p:grpSpPr>
            <a:xfrm>
              <a:off x="4199286" y="0"/>
              <a:ext cx="3913343" cy="2065068"/>
              <a:chOff x="0" y="0"/>
              <a:chExt cx="3913341" cy="2065067"/>
            </a:xfrm>
          </p:grpSpPr>
          <p:grpSp>
            <p:nvGrpSpPr>
              <p:cNvPr id="1250" name="Google Shape;2129;p45"/>
              <p:cNvGrpSpPr/>
              <p:nvPr/>
            </p:nvGrpSpPr>
            <p:grpSpPr>
              <a:xfrm>
                <a:off x="-1" y="0"/>
                <a:ext cx="3913343" cy="2065068"/>
                <a:chOff x="0" y="0"/>
                <a:chExt cx="3913341" cy="2065067"/>
              </a:xfrm>
            </p:grpSpPr>
            <p:sp>
              <p:nvSpPr>
                <p:cNvPr id="1153" name="Google Shape;2130;p45"/>
                <p:cNvSpPr/>
                <p:nvPr/>
              </p:nvSpPr>
              <p:spPr>
                <a:xfrm>
                  <a:off x="1595267" y="1026185"/>
                  <a:ext cx="496944" cy="1038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131;p45"/>
                <p:cNvSpPr/>
                <p:nvPr/>
              </p:nvSpPr>
              <p:spPr>
                <a:xfrm>
                  <a:off x="156381" y="485232"/>
                  <a:ext cx="1232971" cy="155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132;p45"/>
                <p:cNvSpPr/>
                <p:nvPr/>
              </p:nvSpPr>
              <p:spPr>
                <a:xfrm>
                  <a:off x="1923405" y="817044"/>
                  <a:ext cx="1782096" cy="12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133;p45"/>
                <p:cNvSpPr/>
                <p:nvPr/>
              </p:nvSpPr>
              <p:spPr>
                <a:xfrm>
                  <a:off x="953094" y="1701232"/>
                  <a:ext cx="229239" cy="228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134;p45"/>
                <p:cNvSpPr/>
                <p:nvPr/>
              </p:nvSpPr>
              <p:spPr>
                <a:xfrm>
                  <a:off x="160783" y="390380"/>
                  <a:ext cx="248386" cy="27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135;p45"/>
                <p:cNvSpPr/>
                <p:nvPr/>
              </p:nvSpPr>
              <p:spPr>
                <a:xfrm>
                  <a:off x="1231521" y="999941"/>
                  <a:ext cx="401121" cy="28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136;p45"/>
                <p:cNvSpPr/>
                <p:nvPr/>
              </p:nvSpPr>
              <p:spPr>
                <a:xfrm>
                  <a:off x="1670284" y="1475066"/>
                  <a:ext cx="174191" cy="154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137;p45"/>
                <p:cNvSpPr/>
                <p:nvPr/>
              </p:nvSpPr>
              <p:spPr>
                <a:xfrm>
                  <a:off x="927886" y="11478"/>
                  <a:ext cx="960116" cy="551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138;p45"/>
                <p:cNvSpPr/>
                <p:nvPr/>
              </p:nvSpPr>
              <p:spPr>
                <a:xfrm>
                  <a:off x="899361" y="544582"/>
                  <a:ext cx="134352" cy="133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139;p45"/>
                <p:cNvSpPr/>
                <p:nvPr/>
              </p:nvSpPr>
              <p:spPr>
                <a:xfrm>
                  <a:off x="1019069" y="659199"/>
                  <a:ext cx="754794" cy="300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140;p45"/>
                <p:cNvSpPr/>
                <p:nvPr/>
              </p:nvSpPr>
              <p:spPr>
                <a:xfrm>
                  <a:off x="1752516" y="550855"/>
                  <a:ext cx="137515" cy="151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141;p45"/>
                <p:cNvSpPr/>
                <p:nvPr/>
              </p:nvSpPr>
              <p:spPr>
                <a:xfrm>
                  <a:off x="1774067" y="592289"/>
                  <a:ext cx="62576" cy="67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142;p45"/>
                <p:cNvSpPr/>
                <p:nvPr/>
              </p:nvSpPr>
              <p:spPr>
                <a:xfrm>
                  <a:off x="956741" y="579591"/>
                  <a:ext cx="58144" cy="56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143;p45"/>
                <p:cNvSpPr/>
                <p:nvPr/>
              </p:nvSpPr>
              <p:spPr>
                <a:xfrm>
                  <a:off x="1012521" y="232549"/>
                  <a:ext cx="769892" cy="348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144;p45"/>
                <p:cNvSpPr/>
                <p:nvPr/>
              </p:nvSpPr>
              <p:spPr>
                <a:xfrm>
                  <a:off x="918970" y="0"/>
                  <a:ext cx="976656" cy="571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145;p45"/>
                <p:cNvSpPr/>
                <p:nvPr/>
              </p:nvSpPr>
              <p:spPr>
                <a:xfrm>
                  <a:off x="1283540" y="896994"/>
                  <a:ext cx="309827" cy="321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146;p45"/>
                <p:cNvSpPr/>
                <p:nvPr/>
              </p:nvSpPr>
              <p:spPr>
                <a:xfrm>
                  <a:off x="1216702" y="991600"/>
                  <a:ext cx="431374" cy="294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147;p45"/>
                <p:cNvSpPr/>
                <p:nvPr/>
              </p:nvSpPr>
              <p:spPr>
                <a:xfrm>
                  <a:off x="1221543" y="1090890"/>
                  <a:ext cx="75751" cy="38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148;p45"/>
                <p:cNvSpPr/>
                <p:nvPr/>
              </p:nvSpPr>
              <p:spPr>
                <a:xfrm>
                  <a:off x="1265457" y="1142870"/>
                  <a:ext cx="58104" cy="56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149;p45"/>
                <p:cNvSpPr/>
                <p:nvPr/>
              </p:nvSpPr>
              <p:spPr>
                <a:xfrm>
                  <a:off x="1340469" y="1192235"/>
                  <a:ext cx="41093" cy="69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150;p45"/>
                <p:cNvSpPr/>
                <p:nvPr/>
              </p:nvSpPr>
              <p:spPr>
                <a:xfrm>
                  <a:off x="1435191" y="1196878"/>
                  <a:ext cx="32587" cy="81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151;p45"/>
                <p:cNvSpPr/>
                <p:nvPr/>
              </p:nvSpPr>
              <p:spPr>
                <a:xfrm>
                  <a:off x="1514708" y="1140925"/>
                  <a:ext cx="49802" cy="47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152;p45"/>
                <p:cNvSpPr/>
                <p:nvPr/>
              </p:nvSpPr>
              <p:spPr>
                <a:xfrm>
                  <a:off x="1575398" y="1056538"/>
                  <a:ext cx="56037" cy="32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153;p45"/>
                <p:cNvSpPr/>
                <p:nvPr/>
              </p:nvSpPr>
              <p:spPr>
                <a:xfrm>
                  <a:off x="1317646" y="1248214"/>
                  <a:ext cx="267062" cy="246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154;p45"/>
                <p:cNvSpPr/>
                <p:nvPr/>
              </p:nvSpPr>
              <p:spPr>
                <a:xfrm>
                  <a:off x="1418171" y="1455684"/>
                  <a:ext cx="103639" cy="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8" name="Google Shape;2155;p45"/>
                <p:cNvSpPr/>
                <p:nvPr/>
              </p:nvSpPr>
              <p:spPr>
                <a:xfrm>
                  <a:off x="1185464" y="1017446"/>
                  <a:ext cx="211245" cy="1018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9" name="Google Shape;2156;p45"/>
                <p:cNvSpPr/>
                <p:nvPr/>
              </p:nvSpPr>
              <p:spPr>
                <a:xfrm>
                  <a:off x="1581982" y="987244"/>
                  <a:ext cx="100898" cy="1050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0" name="Google Shape;2157;p45"/>
                <p:cNvSpPr/>
                <p:nvPr/>
              </p:nvSpPr>
              <p:spPr>
                <a:xfrm>
                  <a:off x="1393102" y="1522649"/>
                  <a:ext cx="57361" cy="510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1" name="Google Shape;2158;p45"/>
                <p:cNvSpPr/>
                <p:nvPr/>
              </p:nvSpPr>
              <p:spPr>
                <a:xfrm>
                  <a:off x="1501840" y="1522827"/>
                  <a:ext cx="43522" cy="512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2" name="Google Shape;2159;p45"/>
                <p:cNvSpPr/>
                <p:nvPr/>
              </p:nvSpPr>
              <p:spPr>
                <a:xfrm>
                  <a:off x="145118" y="374039"/>
                  <a:ext cx="1151940" cy="964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3" name="Google Shape;2160;p45"/>
                <p:cNvSpPr/>
                <p:nvPr/>
              </p:nvSpPr>
              <p:spPr>
                <a:xfrm>
                  <a:off x="822724" y="1324110"/>
                  <a:ext cx="116792" cy="685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4" name="Google Shape;2161;p45"/>
                <p:cNvSpPr/>
                <p:nvPr/>
              </p:nvSpPr>
              <p:spPr>
                <a:xfrm>
                  <a:off x="180384" y="448237"/>
                  <a:ext cx="241482" cy="2204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5" name="Google Shape;2162;p45"/>
                <p:cNvSpPr/>
                <p:nvPr/>
              </p:nvSpPr>
              <p:spPr>
                <a:xfrm>
                  <a:off x="201194" y="487259"/>
                  <a:ext cx="242416" cy="21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6" name="Google Shape;2163;p45"/>
                <p:cNvSpPr/>
                <p:nvPr/>
              </p:nvSpPr>
              <p:spPr>
                <a:xfrm>
                  <a:off x="0" y="197594"/>
                  <a:ext cx="296324" cy="314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7" name="Google Shape;2164;p45"/>
                <p:cNvSpPr/>
                <p:nvPr/>
              </p:nvSpPr>
              <p:spPr>
                <a:xfrm>
                  <a:off x="948864" y="1662510"/>
                  <a:ext cx="242836" cy="66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8" name="Google Shape;2165;p45"/>
                <p:cNvSpPr/>
                <p:nvPr/>
              </p:nvSpPr>
              <p:spPr>
                <a:xfrm>
                  <a:off x="942563" y="1708067"/>
                  <a:ext cx="252245" cy="227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9" name="Google Shape;2166;p45"/>
                <p:cNvSpPr/>
                <p:nvPr/>
              </p:nvSpPr>
              <p:spPr>
                <a:xfrm>
                  <a:off x="1667814" y="1468080"/>
                  <a:ext cx="184650" cy="179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0" name="Google Shape;2167;p45"/>
                <p:cNvSpPr/>
                <p:nvPr/>
              </p:nvSpPr>
              <p:spPr>
                <a:xfrm>
                  <a:off x="1593102" y="987299"/>
                  <a:ext cx="513632" cy="278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1" name="Google Shape;2168;p45"/>
                <p:cNvSpPr/>
                <p:nvPr/>
              </p:nvSpPr>
              <p:spPr>
                <a:xfrm>
                  <a:off x="1857931" y="1356517"/>
                  <a:ext cx="279932" cy="679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2" name="Google Shape;2169;p45"/>
                <p:cNvSpPr/>
                <p:nvPr/>
              </p:nvSpPr>
              <p:spPr>
                <a:xfrm>
                  <a:off x="956162" y="1669318"/>
                  <a:ext cx="219788" cy="58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3" name="Google Shape;2170;p45"/>
                <p:cNvSpPr/>
                <p:nvPr/>
              </p:nvSpPr>
              <p:spPr>
                <a:xfrm>
                  <a:off x="189250" y="465919"/>
                  <a:ext cx="242466" cy="229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4" name="Google Shape;2171;p45"/>
                <p:cNvSpPr/>
                <p:nvPr/>
              </p:nvSpPr>
              <p:spPr>
                <a:xfrm>
                  <a:off x="2925204" y="1480408"/>
                  <a:ext cx="89930" cy="42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5" name="Google Shape;2172;p45"/>
                <p:cNvSpPr/>
                <p:nvPr/>
              </p:nvSpPr>
              <p:spPr>
                <a:xfrm>
                  <a:off x="2321745" y="1142994"/>
                  <a:ext cx="375646" cy="164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6" name="Google Shape;2173;p45"/>
                <p:cNvSpPr/>
                <p:nvPr/>
              </p:nvSpPr>
              <p:spPr>
                <a:xfrm>
                  <a:off x="3564322" y="689264"/>
                  <a:ext cx="200118" cy="222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7" name="Google Shape;2174;p45"/>
                <p:cNvSpPr/>
                <p:nvPr/>
              </p:nvSpPr>
              <p:spPr>
                <a:xfrm>
                  <a:off x="2149678" y="1045005"/>
                  <a:ext cx="257079" cy="178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8" name="Google Shape;2175;p45"/>
                <p:cNvSpPr/>
                <p:nvPr/>
              </p:nvSpPr>
              <p:spPr>
                <a:xfrm>
                  <a:off x="2614741" y="1043430"/>
                  <a:ext cx="258084" cy="139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9" name="Google Shape;2176;p45"/>
                <p:cNvSpPr/>
                <p:nvPr/>
              </p:nvSpPr>
              <p:spPr>
                <a:xfrm>
                  <a:off x="2028515" y="1477969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0" name="Google Shape;2177;p45"/>
                <p:cNvSpPr/>
                <p:nvPr/>
              </p:nvSpPr>
              <p:spPr>
                <a:xfrm>
                  <a:off x="2305511" y="1356915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1" name="Google Shape;2178;p45"/>
                <p:cNvSpPr/>
                <p:nvPr/>
              </p:nvSpPr>
              <p:spPr>
                <a:xfrm>
                  <a:off x="2328790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2" name="Google Shape;2179;p45"/>
                <p:cNvSpPr/>
                <p:nvPr/>
              </p:nvSpPr>
              <p:spPr>
                <a:xfrm>
                  <a:off x="2379996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3" name="Google Shape;2180;p45"/>
                <p:cNvSpPr/>
                <p:nvPr/>
              </p:nvSpPr>
              <p:spPr>
                <a:xfrm>
                  <a:off x="2677949" y="1878335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4" name="Google Shape;2181;p45"/>
                <p:cNvSpPr/>
                <p:nvPr/>
              </p:nvSpPr>
              <p:spPr>
                <a:xfrm>
                  <a:off x="2787340" y="1743337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5" name="Google Shape;2182;p45"/>
                <p:cNvSpPr/>
                <p:nvPr/>
              </p:nvSpPr>
              <p:spPr>
                <a:xfrm>
                  <a:off x="2647692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6" name="Google Shape;2183;p45"/>
                <p:cNvSpPr/>
                <p:nvPr/>
              </p:nvSpPr>
              <p:spPr>
                <a:xfrm>
                  <a:off x="2843231" y="1359271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7" name="Google Shape;2184;p45"/>
                <p:cNvSpPr/>
                <p:nvPr/>
              </p:nvSpPr>
              <p:spPr>
                <a:xfrm>
                  <a:off x="3017801" y="1231216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8" name="Google Shape;2185;p45"/>
                <p:cNvSpPr/>
                <p:nvPr/>
              </p:nvSpPr>
              <p:spPr>
                <a:xfrm>
                  <a:off x="3187730" y="1261487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9" name="Google Shape;2186;p45"/>
                <p:cNvSpPr/>
                <p:nvPr/>
              </p:nvSpPr>
              <p:spPr>
                <a:xfrm>
                  <a:off x="3320413" y="1124133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0" name="Google Shape;2187;p45"/>
                <p:cNvSpPr/>
                <p:nvPr/>
              </p:nvSpPr>
              <p:spPr>
                <a:xfrm>
                  <a:off x="3478694" y="1091575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1" name="Google Shape;2188;p45"/>
                <p:cNvSpPr/>
                <p:nvPr/>
              </p:nvSpPr>
              <p:spPr>
                <a:xfrm>
                  <a:off x="2034168" y="514298"/>
                  <a:ext cx="117899" cy="12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2" name="Google Shape;2189;p45"/>
                <p:cNvSpPr/>
                <p:nvPr/>
              </p:nvSpPr>
              <p:spPr>
                <a:xfrm>
                  <a:off x="2067766" y="547664"/>
                  <a:ext cx="66440" cy="55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3" name="Google Shape;2190;p45"/>
                <p:cNvSpPr/>
                <p:nvPr/>
              </p:nvSpPr>
              <p:spPr>
                <a:xfrm>
                  <a:off x="2828642" y="506846"/>
                  <a:ext cx="117896" cy="123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4" name="Google Shape;2191;p45"/>
                <p:cNvSpPr/>
                <p:nvPr/>
              </p:nvSpPr>
              <p:spPr>
                <a:xfrm>
                  <a:off x="2843984" y="538226"/>
                  <a:ext cx="55870" cy="589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5" name="Google Shape;2192;p45"/>
                <p:cNvSpPr/>
                <p:nvPr/>
              </p:nvSpPr>
              <p:spPr>
                <a:xfrm>
                  <a:off x="2133967" y="603630"/>
                  <a:ext cx="708110" cy="33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6" name="Google Shape;2193;p45"/>
                <p:cNvSpPr/>
                <p:nvPr/>
              </p:nvSpPr>
              <p:spPr>
                <a:xfrm>
                  <a:off x="2379259" y="909801"/>
                  <a:ext cx="271646" cy="2928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7" name="Google Shape;2194;p45"/>
                <p:cNvSpPr/>
                <p:nvPr/>
              </p:nvSpPr>
              <p:spPr>
                <a:xfrm>
                  <a:off x="2132174" y="331839"/>
                  <a:ext cx="711900" cy="219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8" name="Google Shape;2195;p45"/>
                <p:cNvSpPr/>
                <p:nvPr/>
              </p:nvSpPr>
              <p:spPr>
                <a:xfrm>
                  <a:off x="2297204" y="1120969"/>
                  <a:ext cx="408185" cy="193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9" name="Google Shape;2196;p45"/>
                <p:cNvSpPr/>
                <p:nvPr/>
              </p:nvSpPr>
              <p:spPr>
                <a:xfrm>
                  <a:off x="1880217" y="1121133"/>
                  <a:ext cx="512937" cy="293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0" name="Google Shape;2197;p45"/>
                <p:cNvSpPr/>
                <p:nvPr/>
              </p:nvSpPr>
              <p:spPr>
                <a:xfrm>
                  <a:off x="2490138" y="1248598"/>
                  <a:ext cx="19629" cy="7707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1" name="Google Shape;2198;p45"/>
                <p:cNvSpPr/>
                <p:nvPr/>
              </p:nvSpPr>
              <p:spPr>
                <a:xfrm>
                  <a:off x="2533101" y="1766334"/>
                  <a:ext cx="52191" cy="1034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2" name="Google Shape;2199;p45"/>
                <p:cNvSpPr/>
                <p:nvPr/>
              </p:nvSpPr>
              <p:spPr>
                <a:xfrm>
                  <a:off x="2533101" y="1570041"/>
                  <a:ext cx="52192" cy="103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3" name="Google Shape;2200;p45"/>
                <p:cNvSpPr/>
                <p:nvPr/>
              </p:nvSpPr>
              <p:spPr>
                <a:xfrm>
                  <a:off x="2533101" y="1391007"/>
                  <a:ext cx="52192" cy="103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4" name="Google Shape;2201;p45"/>
                <p:cNvSpPr/>
                <p:nvPr/>
              </p:nvSpPr>
              <p:spPr>
                <a:xfrm>
                  <a:off x="2046669" y="1175031"/>
                  <a:ext cx="216831" cy="689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5" name="Google Shape;2202;p45"/>
                <p:cNvSpPr/>
                <p:nvPr/>
              </p:nvSpPr>
              <p:spPr>
                <a:xfrm>
                  <a:off x="2632830" y="665965"/>
                  <a:ext cx="1143291" cy="800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6" name="Google Shape;2203;p45"/>
                <p:cNvSpPr/>
                <p:nvPr/>
              </p:nvSpPr>
              <p:spPr>
                <a:xfrm>
                  <a:off x="2925276" y="1434111"/>
                  <a:ext cx="30803" cy="551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7" name="Google Shape;2204;p45"/>
                <p:cNvSpPr/>
                <p:nvPr/>
              </p:nvSpPr>
              <p:spPr>
                <a:xfrm>
                  <a:off x="2716822" y="1170730"/>
                  <a:ext cx="221430" cy="591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8" name="Google Shape;2205;p45"/>
                <p:cNvSpPr/>
                <p:nvPr/>
              </p:nvSpPr>
              <p:spPr>
                <a:xfrm>
                  <a:off x="2142862" y="1037074"/>
                  <a:ext cx="269512" cy="198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9" name="Google Shape;2206;p45"/>
                <p:cNvSpPr/>
                <p:nvPr/>
              </p:nvSpPr>
              <p:spPr>
                <a:xfrm>
                  <a:off x="2604792" y="1032568"/>
                  <a:ext cx="280365" cy="157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0" name="Google Shape;2207;p45"/>
                <p:cNvSpPr/>
                <p:nvPr/>
              </p:nvSpPr>
              <p:spPr>
                <a:xfrm>
                  <a:off x="2300345" y="939948"/>
                  <a:ext cx="114374" cy="109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1" name="Google Shape;2208;p45"/>
                <p:cNvSpPr/>
                <p:nvPr/>
              </p:nvSpPr>
              <p:spPr>
                <a:xfrm>
                  <a:off x="2583096" y="937688"/>
                  <a:ext cx="107903" cy="1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2" name="Google Shape;2209;p45"/>
                <p:cNvSpPr/>
                <p:nvPr/>
              </p:nvSpPr>
              <p:spPr>
                <a:xfrm>
                  <a:off x="2352279" y="980806"/>
                  <a:ext cx="66576" cy="73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3" name="Google Shape;2210;p45"/>
                <p:cNvSpPr/>
                <p:nvPr/>
              </p:nvSpPr>
              <p:spPr>
                <a:xfrm>
                  <a:off x="2593986" y="987285"/>
                  <a:ext cx="53647" cy="56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4" name="Google Shape;2211;p45"/>
                <p:cNvSpPr/>
                <p:nvPr/>
              </p:nvSpPr>
              <p:spPr>
                <a:xfrm>
                  <a:off x="1876503" y="141299"/>
                  <a:ext cx="1196644" cy="999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5" name="Google Shape;2212;p45"/>
                <p:cNvSpPr/>
                <p:nvPr/>
              </p:nvSpPr>
              <p:spPr>
                <a:xfrm>
                  <a:off x="3551497" y="765009"/>
                  <a:ext cx="181153" cy="153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6" name="Google Shape;2213;p45"/>
                <p:cNvSpPr/>
                <p:nvPr/>
              </p:nvSpPr>
              <p:spPr>
                <a:xfrm>
                  <a:off x="3641418" y="474562"/>
                  <a:ext cx="271924" cy="344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7" name="Google Shape;2214;p45"/>
                <p:cNvSpPr/>
                <p:nvPr/>
              </p:nvSpPr>
              <p:spPr>
                <a:xfrm>
                  <a:off x="3523255" y="795416"/>
                  <a:ext cx="190065" cy="151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8" name="Google Shape;2215;p45"/>
                <p:cNvSpPr/>
                <p:nvPr/>
              </p:nvSpPr>
              <p:spPr>
                <a:xfrm>
                  <a:off x="2936610" y="1434235"/>
                  <a:ext cx="80243" cy="476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9" name="Google Shape;2216;p45"/>
                <p:cNvSpPr/>
                <p:nvPr/>
              </p:nvSpPr>
              <p:spPr>
                <a:xfrm>
                  <a:off x="2309884" y="946523"/>
                  <a:ext cx="108750" cy="1033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0" name="Google Shape;2217;p45"/>
                <p:cNvSpPr/>
                <p:nvPr/>
              </p:nvSpPr>
              <p:spPr>
                <a:xfrm>
                  <a:off x="2588339" y="948057"/>
                  <a:ext cx="93872" cy="94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1" name="Google Shape;2218;p45"/>
                <p:cNvSpPr/>
                <p:nvPr/>
              </p:nvSpPr>
              <p:spPr>
                <a:xfrm>
                  <a:off x="3531387" y="776377"/>
                  <a:ext cx="197781" cy="16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2" name="Google Shape;2219;p45"/>
                <p:cNvSpPr/>
                <p:nvPr/>
              </p:nvSpPr>
              <p:spPr>
                <a:xfrm>
                  <a:off x="1940883" y="808429"/>
                  <a:ext cx="94816" cy="20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3" name="Google Shape;2220;p45"/>
                <p:cNvSpPr/>
                <p:nvPr/>
              </p:nvSpPr>
              <p:spPr>
                <a:xfrm>
                  <a:off x="2022979" y="879571"/>
                  <a:ext cx="75787" cy="173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4" name="Google Shape;2221;p45"/>
                <p:cNvSpPr/>
                <p:nvPr/>
              </p:nvSpPr>
              <p:spPr>
                <a:xfrm>
                  <a:off x="2101143" y="881270"/>
                  <a:ext cx="83440" cy="213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2222;p45"/>
                <p:cNvSpPr/>
                <p:nvPr/>
              </p:nvSpPr>
              <p:spPr>
                <a:xfrm>
                  <a:off x="2734791" y="892748"/>
                  <a:ext cx="48565" cy="168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2223;p45"/>
                <p:cNvSpPr/>
                <p:nvPr/>
              </p:nvSpPr>
              <p:spPr>
                <a:xfrm>
                  <a:off x="2857881" y="900706"/>
                  <a:ext cx="101698" cy="214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2224;p45"/>
                <p:cNvSpPr/>
                <p:nvPr/>
              </p:nvSpPr>
              <p:spPr>
                <a:xfrm>
                  <a:off x="2962751" y="936620"/>
                  <a:ext cx="77630" cy="126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2225;p45"/>
                <p:cNvSpPr/>
                <p:nvPr/>
              </p:nvSpPr>
              <p:spPr>
                <a:xfrm>
                  <a:off x="2214720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2226;p45"/>
                <p:cNvSpPr/>
                <p:nvPr/>
              </p:nvSpPr>
              <p:spPr>
                <a:xfrm>
                  <a:off x="3527579" y="923963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256" name="Google Shape;2227;p45"/>
              <p:cNvGrpSpPr/>
              <p:nvPr/>
            </p:nvGrpSpPr>
            <p:grpSpPr>
              <a:xfrm>
                <a:off x="1142619" y="426391"/>
                <a:ext cx="524453" cy="301925"/>
                <a:chOff x="0" y="0"/>
                <a:chExt cx="524452" cy="301924"/>
              </a:xfrm>
            </p:grpSpPr>
            <p:sp>
              <p:nvSpPr>
                <p:cNvPr id="1251" name="Google Shape;2228;p45"/>
                <p:cNvSpPr/>
                <p:nvPr/>
              </p:nvSpPr>
              <p:spPr>
                <a:xfrm>
                  <a:off x="428704" y="193562"/>
                  <a:ext cx="95749" cy="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2229;p45"/>
                <p:cNvSpPr/>
                <p:nvPr/>
              </p:nvSpPr>
              <p:spPr>
                <a:xfrm>
                  <a:off x="374090" y="0"/>
                  <a:ext cx="83301" cy="115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2230;p45"/>
                <p:cNvSpPr/>
                <p:nvPr/>
              </p:nvSpPr>
              <p:spPr>
                <a:xfrm>
                  <a:off x="206605" y="133472"/>
                  <a:ext cx="70721" cy="86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2231;p45"/>
                <p:cNvSpPr/>
                <p:nvPr/>
              </p:nvSpPr>
              <p:spPr>
                <a:xfrm>
                  <a:off x="92403" y="31481"/>
                  <a:ext cx="70992" cy="10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2232;p45"/>
                <p:cNvSpPr/>
                <p:nvPr/>
              </p:nvSpPr>
              <p:spPr>
                <a:xfrm>
                  <a:off x="0" y="187819"/>
                  <a:ext cx="109378" cy="113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57" name="Google Shape;2233;p45"/>
              <p:cNvSpPr/>
              <p:nvPr/>
            </p:nvSpPr>
            <p:spPr>
              <a:xfrm rot="1091532">
                <a:off x="1318773" y="706314"/>
                <a:ext cx="174287" cy="11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63" name="Google Shape;2234;p45"/>
              <p:cNvGrpSpPr/>
              <p:nvPr/>
            </p:nvGrpSpPr>
            <p:grpSpPr>
              <a:xfrm>
                <a:off x="2260163" y="496677"/>
                <a:ext cx="424274" cy="244246"/>
                <a:chOff x="0" y="0"/>
                <a:chExt cx="424272" cy="244245"/>
              </a:xfrm>
            </p:grpSpPr>
            <p:sp>
              <p:nvSpPr>
                <p:cNvPr id="1258" name="Google Shape;2235;p45"/>
                <p:cNvSpPr/>
                <p:nvPr/>
              </p:nvSpPr>
              <p:spPr>
                <a:xfrm>
                  <a:off x="346814" y="156585"/>
                  <a:ext cx="77459" cy="87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2236;p45"/>
                <p:cNvSpPr/>
                <p:nvPr/>
              </p:nvSpPr>
              <p:spPr>
                <a:xfrm>
                  <a:off x="302632" y="0"/>
                  <a:ext cx="67390" cy="93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2237;p45"/>
                <p:cNvSpPr/>
                <p:nvPr/>
              </p:nvSpPr>
              <p:spPr>
                <a:xfrm>
                  <a:off x="167140" y="107974"/>
                  <a:ext cx="57212" cy="7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2238;p45"/>
                <p:cNvSpPr/>
                <p:nvPr/>
              </p:nvSpPr>
              <p:spPr>
                <a:xfrm>
                  <a:off x="74752" y="25467"/>
                  <a:ext cx="57432" cy="811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2239;p45"/>
                <p:cNvSpPr/>
                <p:nvPr/>
              </p:nvSpPr>
              <p:spPr>
                <a:xfrm>
                  <a:off x="0" y="151938"/>
                  <a:ext cx="88485" cy="91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64" name="Google Shape;2240;p45"/>
              <p:cNvSpPr/>
              <p:nvPr/>
            </p:nvSpPr>
            <p:spPr>
              <a:xfrm>
                <a:off x="2405412" y="724570"/>
                <a:ext cx="131006" cy="7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73" name="تجميع"/>
          <p:cNvGrpSpPr/>
          <p:nvPr/>
        </p:nvGrpSpPr>
        <p:grpSpPr>
          <a:xfrm>
            <a:off x="19142179" y="2513439"/>
            <a:ext cx="4437918" cy="1410117"/>
            <a:chOff x="0" y="0"/>
            <a:chExt cx="4437916" cy="1410116"/>
          </a:xfrm>
        </p:grpSpPr>
        <p:grpSp>
          <p:nvGrpSpPr>
            <p:cNvPr id="1271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267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70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268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72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274" name="IMG_4681.png" descr="IMG_4681.png"/>
          <p:cNvPicPr>
            <a:picLocks noChangeAspect="1"/>
          </p:cNvPicPr>
          <p:nvPr/>
        </p:nvPicPr>
        <p:blipFill>
          <a:blip r:embed="rId2">
            <a:extLst/>
          </a:blip>
          <a:srcRect l="47412" t="2376" r="8737" b="87407"/>
          <a:stretch>
            <a:fillRect/>
          </a:stretch>
        </p:blipFill>
        <p:spPr>
          <a:xfrm>
            <a:off x="4717464" y="2513439"/>
            <a:ext cx="10979247" cy="1786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5" name="IMG_4681.png" descr="IMG_4681.png"/>
          <p:cNvPicPr>
            <a:picLocks noChangeAspect="1"/>
          </p:cNvPicPr>
          <p:nvPr/>
        </p:nvPicPr>
        <p:blipFill>
          <a:blip r:embed="rId2">
            <a:extLst/>
          </a:blip>
          <a:srcRect l="48192" t="12713" r="7956" b="63032"/>
          <a:stretch>
            <a:fillRect/>
          </a:stretch>
        </p:blipFill>
        <p:spPr>
          <a:xfrm>
            <a:off x="4046049" y="5261031"/>
            <a:ext cx="16829181" cy="65020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9" name="تجميع"/>
          <p:cNvGrpSpPr/>
          <p:nvPr/>
        </p:nvGrpSpPr>
        <p:grpSpPr>
          <a:xfrm>
            <a:off x="4717464" y="12072274"/>
            <a:ext cx="15124325" cy="1262880"/>
            <a:chOff x="0" y="0"/>
            <a:chExt cx="15124323" cy="1262878"/>
          </a:xfrm>
        </p:grpSpPr>
        <p:grpSp>
          <p:nvGrpSpPr>
            <p:cNvPr id="1278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27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77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83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279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282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280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81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286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284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85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89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287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88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92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290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91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95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293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294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298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29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97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8" name="تجميع"/>
          <p:cNvGrpSpPr/>
          <p:nvPr/>
        </p:nvGrpSpPr>
        <p:grpSpPr>
          <a:xfrm>
            <a:off x="15933487" y="728618"/>
            <a:ext cx="8112629" cy="2065069"/>
            <a:chOff x="0" y="0"/>
            <a:chExt cx="8112627" cy="2065067"/>
          </a:xfrm>
        </p:grpSpPr>
        <p:grpSp>
          <p:nvGrpSpPr>
            <p:cNvPr id="1304" name="تجميع"/>
            <p:cNvGrpSpPr/>
            <p:nvPr/>
          </p:nvGrpSpPr>
          <p:grpSpPr>
            <a:xfrm>
              <a:off x="0" y="93768"/>
              <a:ext cx="4637812" cy="1877532"/>
              <a:chOff x="0" y="0"/>
              <a:chExt cx="4637811" cy="1877530"/>
            </a:xfrm>
          </p:grpSpPr>
          <p:sp>
            <p:nvSpPr>
              <p:cNvPr id="1301" name="التمارين"/>
              <p:cNvSpPr txBox="1"/>
              <p:nvPr/>
            </p:nvSpPr>
            <p:spPr>
              <a:xfrm>
                <a:off x="0" y="0"/>
                <a:ext cx="4436429" cy="18775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26336" rtl="0">
                  <a:defRPr sz="884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302" name="Google Shape;1051;p35"/>
              <p:cNvSpPr/>
              <p:nvPr/>
            </p:nvSpPr>
            <p:spPr>
              <a:xfrm>
                <a:off x="206439" y="1612328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3" name="Google Shape;1052;p35"/>
              <p:cNvSpPr/>
              <p:nvPr/>
            </p:nvSpPr>
            <p:spPr>
              <a:xfrm>
                <a:off x="206439" y="0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17" name="Google Shape;2128;p45"/>
            <p:cNvGrpSpPr/>
            <p:nvPr/>
          </p:nvGrpSpPr>
          <p:grpSpPr>
            <a:xfrm>
              <a:off x="4199286" y="0"/>
              <a:ext cx="3913343" cy="2065068"/>
              <a:chOff x="0" y="0"/>
              <a:chExt cx="3913341" cy="2065067"/>
            </a:xfrm>
          </p:grpSpPr>
          <p:grpSp>
            <p:nvGrpSpPr>
              <p:cNvPr id="1402" name="Google Shape;2129;p45"/>
              <p:cNvGrpSpPr/>
              <p:nvPr/>
            </p:nvGrpSpPr>
            <p:grpSpPr>
              <a:xfrm>
                <a:off x="-1" y="0"/>
                <a:ext cx="3913343" cy="2065068"/>
                <a:chOff x="0" y="0"/>
                <a:chExt cx="3913341" cy="2065067"/>
              </a:xfrm>
            </p:grpSpPr>
            <p:sp>
              <p:nvSpPr>
                <p:cNvPr id="1305" name="Google Shape;2130;p45"/>
                <p:cNvSpPr/>
                <p:nvPr/>
              </p:nvSpPr>
              <p:spPr>
                <a:xfrm>
                  <a:off x="1595267" y="1026185"/>
                  <a:ext cx="496944" cy="1038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131;p45"/>
                <p:cNvSpPr/>
                <p:nvPr/>
              </p:nvSpPr>
              <p:spPr>
                <a:xfrm>
                  <a:off x="156381" y="485232"/>
                  <a:ext cx="1232971" cy="155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132;p45"/>
                <p:cNvSpPr/>
                <p:nvPr/>
              </p:nvSpPr>
              <p:spPr>
                <a:xfrm>
                  <a:off x="1923405" y="817044"/>
                  <a:ext cx="1782096" cy="12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8" name="Google Shape;2133;p45"/>
                <p:cNvSpPr/>
                <p:nvPr/>
              </p:nvSpPr>
              <p:spPr>
                <a:xfrm>
                  <a:off x="953094" y="1701232"/>
                  <a:ext cx="229239" cy="228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9" name="Google Shape;2134;p45"/>
                <p:cNvSpPr/>
                <p:nvPr/>
              </p:nvSpPr>
              <p:spPr>
                <a:xfrm>
                  <a:off x="160783" y="390380"/>
                  <a:ext cx="248386" cy="27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0" name="Google Shape;2135;p45"/>
                <p:cNvSpPr/>
                <p:nvPr/>
              </p:nvSpPr>
              <p:spPr>
                <a:xfrm>
                  <a:off x="1231521" y="999941"/>
                  <a:ext cx="401121" cy="28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136;p45"/>
                <p:cNvSpPr/>
                <p:nvPr/>
              </p:nvSpPr>
              <p:spPr>
                <a:xfrm>
                  <a:off x="1670284" y="1475066"/>
                  <a:ext cx="174191" cy="154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2" name="Google Shape;2137;p45"/>
                <p:cNvSpPr/>
                <p:nvPr/>
              </p:nvSpPr>
              <p:spPr>
                <a:xfrm>
                  <a:off x="927886" y="11478"/>
                  <a:ext cx="960116" cy="551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3" name="Google Shape;2138;p45"/>
                <p:cNvSpPr/>
                <p:nvPr/>
              </p:nvSpPr>
              <p:spPr>
                <a:xfrm>
                  <a:off x="899361" y="544582"/>
                  <a:ext cx="134352" cy="133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4" name="Google Shape;2139;p45"/>
                <p:cNvSpPr/>
                <p:nvPr/>
              </p:nvSpPr>
              <p:spPr>
                <a:xfrm>
                  <a:off x="1019069" y="659199"/>
                  <a:ext cx="754794" cy="300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5" name="Google Shape;2140;p45"/>
                <p:cNvSpPr/>
                <p:nvPr/>
              </p:nvSpPr>
              <p:spPr>
                <a:xfrm>
                  <a:off x="1752516" y="550855"/>
                  <a:ext cx="137515" cy="151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6" name="Google Shape;2141;p45"/>
                <p:cNvSpPr/>
                <p:nvPr/>
              </p:nvSpPr>
              <p:spPr>
                <a:xfrm>
                  <a:off x="1774067" y="592289"/>
                  <a:ext cx="62576" cy="67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7" name="Google Shape;2142;p45"/>
                <p:cNvSpPr/>
                <p:nvPr/>
              </p:nvSpPr>
              <p:spPr>
                <a:xfrm>
                  <a:off x="956741" y="579591"/>
                  <a:ext cx="58144" cy="56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8" name="Google Shape;2143;p45"/>
                <p:cNvSpPr/>
                <p:nvPr/>
              </p:nvSpPr>
              <p:spPr>
                <a:xfrm>
                  <a:off x="1012521" y="232549"/>
                  <a:ext cx="769892" cy="348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9" name="Google Shape;2144;p45"/>
                <p:cNvSpPr/>
                <p:nvPr/>
              </p:nvSpPr>
              <p:spPr>
                <a:xfrm>
                  <a:off x="918970" y="0"/>
                  <a:ext cx="976656" cy="571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0" name="Google Shape;2145;p45"/>
                <p:cNvSpPr/>
                <p:nvPr/>
              </p:nvSpPr>
              <p:spPr>
                <a:xfrm>
                  <a:off x="1283540" y="896994"/>
                  <a:ext cx="309827" cy="321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1" name="Google Shape;2146;p45"/>
                <p:cNvSpPr/>
                <p:nvPr/>
              </p:nvSpPr>
              <p:spPr>
                <a:xfrm>
                  <a:off x="1216702" y="991600"/>
                  <a:ext cx="431374" cy="294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2" name="Google Shape;2147;p45"/>
                <p:cNvSpPr/>
                <p:nvPr/>
              </p:nvSpPr>
              <p:spPr>
                <a:xfrm>
                  <a:off x="1221543" y="1090890"/>
                  <a:ext cx="75751" cy="38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3" name="Google Shape;2148;p45"/>
                <p:cNvSpPr/>
                <p:nvPr/>
              </p:nvSpPr>
              <p:spPr>
                <a:xfrm>
                  <a:off x="1265457" y="1142870"/>
                  <a:ext cx="58104" cy="56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4" name="Google Shape;2149;p45"/>
                <p:cNvSpPr/>
                <p:nvPr/>
              </p:nvSpPr>
              <p:spPr>
                <a:xfrm>
                  <a:off x="1340469" y="1192235"/>
                  <a:ext cx="41093" cy="69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5" name="Google Shape;2150;p45"/>
                <p:cNvSpPr/>
                <p:nvPr/>
              </p:nvSpPr>
              <p:spPr>
                <a:xfrm>
                  <a:off x="1435191" y="1196878"/>
                  <a:ext cx="32587" cy="81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6" name="Google Shape;2151;p45"/>
                <p:cNvSpPr/>
                <p:nvPr/>
              </p:nvSpPr>
              <p:spPr>
                <a:xfrm>
                  <a:off x="1514708" y="1140925"/>
                  <a:ext cx="49802" cy="47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2152;p45"/>
                <p:cNvSpPr/>
                <p:nvPr/>
              </p:nvSpPr>
              <p:spPr>
                <a:xfrm>
                  <a:off x="1575398" y="1056538"/>
                  <a:ext cx="56037" cy="32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2153;p45"/>
                <p:cNvSpPr/>
                <p:nvPr/>
              </p:nvSpPr>
              <p:spPr>
                <a:xfrm>
                  <a:off x="1317646" y="1248214"/>
                  <a:ext cx="267062" cy="246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2154;p45"/>
                <p:cNvSpPr/>
                <p:nvPr/>
              </p:nvSpPr>
              <p:spPr>
                <a:xfrm>
                  <a:off x="1418171" y="1455684"/>
                  <a:ext cx="103639" cy="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0" name="Google Shape;2155;p45"/>
                <p:cNvSpPr/>
                <p:nvPr/>
              </p:nvSpPr>
              <p:spPr>
                <a:xfrm>
                  <a:off x="1185464" y="1017446"/>
                  <a:ext cx="211245" cy="1018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1" name="Google Shape;2156;p45"/>
                <p:cNvSpPr/>
                <p:nvPr/>
              </p:nvSpPr>
              <p:spPr>
                <a:xfrm>
                  <a:off x="1581982" y="987244"/>
                  <a:ext cx="100898" cy="1050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2" name="Google Shape;2157;p45"/>
                <p:cNvSpPr/>
                <p:nvPr/>
              </p:nvSpPr>
              <p:spPr>
                <a:xfrm>
                  <a:off x="1393102" y="1522649"/>
                  <a:ext cx="57361" cy="510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3" name="Google Shape;2158;p45"/>
                <p:cNvSpPr/>
                <p:nvPr/>
              </p:nvSpPr>
              <p:spPr>
                <a:xfrm>
                  <a:off x="1501840" y="1522827"/>
                  <a:ext cx="43522" cy="512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4" name="Google Shape;2159;p45"/>
                <p:cNvSpPr/>
                <p:nvPr/>
              </p:nvSpPr>
              <p:spPr>
                <a:xfrm>
                  <a:off x="145118" y="374039"/>
                  <a:ext cx="1151940" cy="964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5" name="Google Shape;2160;p45"/>
                <p:cNvSpPr/>
                <p:nvPr/>
              </p:nvSpPr>
              <p:spPr>
                <a:xfrm>
                  <a:off x="822724" y="1324110"/>
                  <a:ext cx="116792" cy="685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6" name="Google Shape;2161;p45"/>
                <p:cNvSpPr/>
                <p:nvPr/>
              </p:nvSpPr>
              <p:spPr>
                <a:xfrm>
                  <a:off x="180384" y="448237"/>
                  <a:ext cx="241482" cy="2204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7" name="Google Shape;2162;p45"/>
                <p:cNvSpPr/>
                <p:nvPr/>
              </p:nvSpPr>
              <p:spPr>
                <a:xfrm>
                  <a:off x="201194" y="487259"/>
                  <a:ext cx="242416" cy="21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8" name="Google Shape;2163;p45"/>
                <p:cNvSpPr/>
                <p:nvPr/>
              </p:nvSpPr>
              <p:spPr>
                <a:xfrm>
                  <a:off x="0" y="197594"/>
                  <a:ext cx="296324" cy="314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9" name="Google Shape;2164;p45"/>
                <p:cNvSpPr/>
                <p:nvPr/>
              </p:nvSpPr>
              <p:spPr>
                <a:xfrm>
                  <a:off x="948864" y="1662510"/>
                  <a:ext cx="242836" cy="66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0" name="Google Shape;2165;p45"/>
                <p:cNvSpPr/>
                <p:nvPr/>
              </p:nvSpPr>
              <p:spPr>
                <a:xfrm>
                  <a:off x="942563" y="1708067"/>
                  <a:ext cx="252245" cy="227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1" name="Google Shape;2166;p45"/>
                <p:cNvSpPr/>
                <p:nvPr/>
              </p:nvSpPr>
              <p:spPr>
                <a:xfrm>
                  <a:off x="1667814" y="1468080"/>
                  <a:ext cx="184650" cy="179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2" name="Google Shape;2167;p45"/>
                <p:cNvSpPr/>
                <p:nvPr/>
              </p:nvSpPr>
              <p:spPr>
                <a:xfrm>
                  <a:off x="1593102" y="987299"/>
                  <a:ext cx="513632" cy="278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3" name="Google Shape;2168;p45"/>
                <p:cNvSpPr/>
                <p:nvPr/>
              </p:nvSpPr>
              <p:spPr>
                <a:xfrm>
                  <a:off x="1857931" y="1356517"/>
                  <a:ext cx="279932" cy="679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4" name="Google Shape;2169;p45"/>
                <p:cNvSpPr/>
                <p:nvPr/>
              </p:nvSpPr>
              <p:spPr>
                <a:xfrm>
                  <a:off x="956162" y="1669318"/>
                  <a:ext cx="219788" cy="58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5" name="Google Shape;2170;p45"/>
                <p:cNvSpPr/>
                <p:nvPr/>
              </p:nvSpPr>
              <p:spPr>
                <a:xfrm>
                  <a:off x="189250" y="465919"/>
                  <a:ext cx="242466" cy="229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6" name="Google Shape;2171;p45"/>
                <p:cNvSpPr/>
                <p:nvPr/>
              </p:nvSpPr>
              <p:spPr>
                <a:xfrm>
                  <a:off x="2925204" y="1480408"/>
                  <a:ext cx="89930" cy="42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7" name="Google Shape;2172;p45"/>
                <p:cNvSpPr/>
                <p:nvPr/>
              </p:nvSpPr>
              <p:spPr>
                <a:xfrm>
                  <a:off x="2321745" y="1142994"/>
                  <a:ext cx="375646" cy="164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8" name="Google Shape;2173;p45"/>
                <p:cNvSpPr/>
                <p:nvPr/>
              </p:nvSpPr>
              <p:spPr>
                <a:xfrm>
                  <a:off x="3564322" y="689264"/>
                  <a:ext cx="200118" cy="222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9" name="Google Shape;2174;p45"/>
                <p:cNvSpPr/>
                <p:nvPr/>
              </p:nvSpPr>
              <p:spPr>
                <a:xfrm>
                  <a:off x="2149678" y="1045005"/>
                  <a:ext cx="257079" cy="178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0" name="Google Shape;2175;p45"/>
                <p:cNvSpPr/>
                <p:nvPr/>
              </p:nvSpPr>
              <p:spPr>
                <a:xfrm>
                  <a:off x="2614741" y="1043430"/>
                  <a:ext cx="258084" cy="139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1" name="Google Shape;2176;p45"/>
                <p:cNvSpPr/>
                <p:nvPr/>
              </p:nvSpPr>
              <p:spPr>
                <a:xfrm>
                  <a:off x="2028515" y="1477969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2" name="Google Shape;2177;p45"/>
                <p:cNvSpPr/>
                <p:nvPr/>
              </p:nvSpPr>
              <p:spPr>
                <a:xfrm>
                  <a:off x="2305511" y="1356915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3" name="Google Shape;2178;p45"/>
                <p:cNvSpPr/>
                <p:nvPr/>
              </p:nvSpPr>
              <p:spPr>
                <a:xfrm>
                  <a:off x="2328790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4" name="Google Shape;2179;p45"/>
                <p:cNvSpPr/>
                <p:nvPr/>
              </p:nvSpPr>
              <p:spPr>
                <a:xfrm>
                  <a:off x="2379996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5" name="Google Shape;2180;p45"/>
                <p:cNvSpPr/>
                <p:nvPr/>
              </p:nvSpPr>
              <p:spPr>
                <a:xfrm>
                  <a:off x="2677949" y="1878335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6" name="Google Shape;2181;p45"/>
                <p:cNvSpPr/>
                <p:nvPr/>
              </p:nvSpPr>
              <p:spPr>
                <a:xfrm>
                  <a:off x="2787340" y="1743337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7" name="Google Shape;2182;p45"/>
                <p:cNvSpPr/>
                <p:nvPr/>
              </p:nvSpPr>
              <p:spPr>
                <a:xfrm>
                  <a:off x="2647692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8" name="Google Shape;2183;p45"/>
                <p:cNvSpPr/>
                <p:nvPr/>
              </p:nvSpPr>
              <p:spPr>
                <a:xfrm>
                  <a:off x="2843231" y="1359271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9" name="Google Shape;2184;p45"/>
                <p:cNvSpPr/>
                <p:nvPr/>
              </p:nvSpPr>
              <p:spPr>
                <a:xfrm>
                  <a:off x="3017801" y="1231216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0" name="Google Shape;2185;p45"/>
                <p:cNvSpPr/>
                <p:nvPr/>
              </p:nvSpPr>
              <p:spPr>
                <a:xfrm>
                  <a:off x="3187730" y="1261487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1" name="Google Shape;2186;p45"/>
                <p:cNvSpPr/>
                <p:nvPr/>
              </p:nvSpPr>
              <p:spPr>
                <a:xfrm>
                  <a:off x="3320413" y="1124133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2" name="Google Shape;2187;p45"/>
                <p:cNvSpPr/>
                <p:nvPr/>
              </p:nvSpPr>
              <p:spPr>
                <a:xfrm>
                  <a:off x="3478694" y="1091575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3" name="Google Shape;2188;p45"/>
                <p:cNvSpPr/>
                <p:nvPr/>
              </p:nvSpPr>
              <p:spPr>
                <a:xfrm>
                  <a:off x="2034168" y="514298"/>
                  <a:ext cx="117899" cy="12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4" name="Google Shape;2189;p45"/>
                <p:cNvSpPr/>
                <p:nvPr/>
              </p:nvSpPr>
              <p:spPr>
                <a:xfrm>
                  <a:off x="2067766" y="547664"/>
                  <a:ext cx="66440" cy="55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5" name="Google Shape;2190;p45"/>
                <p:cNvSpPr/>
                <p:nvPr/>
              </p:nvSpPr>
              <p:spPr>
                <a:xfrm>
                  <a:off x="2828642" y="506846"/>
                  <a:ext cx="117896" cy="123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6" name="Google Shape;2191;p45"/>
                <p:cNvSpPr/>
                <p:nvPr/>
              </p:nvSpPr>
              <p:spPr>
                <a:xfrm>
                  <a:off x="2843984" y="538226"/>
                  <a:ext cx="55870" cy="589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7" name="Google Shape;2192;p45"/>
                <p:cNvSpPr/>
                <p:nvPr/>
              </p:nvSpPr>
              <p:spPr>
                <a:xfrm>
                  <a:off x="2133967" y="603630"/>
                  <a:ext cx="708110" cy="33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8" name="Google Shape;2193;p45"/>
                <p:cNvSpPr/>
                <p:nvPr/>
              </p:nvSpPr>
              <p:spPr>
                <a:xfrm>
                  <a:off x="2379259" y="909801"/>
                  <a:ext cx="271646" cy="2928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9" name="Google Shape;2194;p45"/>
                <p:cNvSpPr/>
                <p:nvPr/>
              </p:nvSpPr>
              <p:spPr>
                <a:xfrm>
                  <a:off x="2132174" y="331839"/>
                  <a:ext cx="711900" cy="219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0" name="Google Shape;2195;p45"/>
                <p:cNvSpPr/>
                <p:nvPr/>
              </p:nvSpPr>
              <p:spPr>
                <a:xfrm>
                  <a:off x="2297204" y="1120969"/>
                  <a:ext cx="408185" cy="193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1" name="Google Shape;2196;p45"/>
                <p:cNvSpPr/>
                <p:nvPr/>
              </p:nvSpPr>
              <p:spPr>
                <a:xfrm>
                  <a:off x="1880217" y="1121133"/>
                  <a:ext cx="512937" cy="293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2" name="Google Shape;2197;p45"/>
                <p:cNvSpPr/>
                <p:nvPr/>
              </p:nvSpPr>
              <p:spPr>
                <a:xfrm>
                  <a:off x="2490138" y="1248598"/>
                  <a:ext cx="19629" cy="7707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3" name="Google Shape;2198;p45"/>
                <p:cNvSpPr/>
                <p:nvPr/>
              </p:nvSpPr>
              <p:spPr>
                <a:xfrm>
                  <a:off x="2533101" y="1766334"/>
                  <a:ext cx="52191" cy="1034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4" name="Google Shape;2199;p45"/>
                <p:cNvSpPr/>
                <p:nvPr/>
              </p:nvSpPr>
              <p:spPr>
                <a:xfrm>
                  <a:off x="2533101" y="1570041"/>
                  <a:ext cx="52192" cy="103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5" name="Google Shape;2200;p45"/>
                <p:cNvSpPr/>
                <p:nvPr/>
              </p:nvSpPr>
              <p:spPr>
                <a:xfrm>
                  <a:off x="2533101" y="1391007"/>
                  <a:ext cx="52192" cy="103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6" name="Google Shape;2201;p45"/>
                <p:cNvSpPr/>
                <p:nvPr/>
              </p:nvSpPr>
              <p:spPr>
                <a:xfrm>
                  <a:off x="2046669" y="1175031"/>
                  <a:ext cx="216831" cy="689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7" name="Google Shape;2202;p45"/>
                <p:cNvSpPr/>
                <p:nvPr/>
              </p:nvSpPr>
              <p:spPr>
                <a:xfrm>
                  <a:off x="2632830" y="665965"/>
                  <a:ext cx="1143291" cy="800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8" name="Google Shape;2203;p45"/>
                <p:cNvSpPr/>
                <p:nvPr/>
              </p:nvSpPr>
              <p:spPr>
                <a:xfrm>
                  <a:off x="2925276" y="1434111"/>
                  <a:ext cx="30803" cy="551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9" name="Google Shape;2204;p45"/>
                <p:cNvSpPr/>
                <p:nvPr/>
              </p:nvSpPr>
              <p:spPr>
                <a:xfrm>
                  <a:off x="2716822" y="1170730"/>
                  <a:ext cx="221430" cy="591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0" name="Google Shape;2205;p45"/>
                <p:cNvSpPr/>
                <p:nvPr/>
              </p:nvSpPr>
              <p:spPr>
                <a:xfrm>
                  <a:off x="2142862" y="1037074"/>
                  <a:ext cx="269512" cy="198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1" name="Google Shape;2206;p45"/>
                <p:cNvSpPr/>
                <p:nvPr/>
              </p:nvSpPr>
              <p:spPr>
                <a:xfrm>
                  <a:off x="2604792" y="1032568"/>
                  <a:ext cx="280365" cy="157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2" name="Google Shape;2207;p45"/>
                <p:cNvSpPr/>
                <p:nvPr/>
              </p:nvSpPr>
              <p:spPr>
                <a:xfrm>
                  <a:off x="2300345" y="939948"/>
                  <a:ext cx="114374" cy="109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3" name="Google Shape;2208;p45"/>
                <p:cNvSpPr/>
                <p:nvPr/>
              </p:nvSpPr>
              <p:spPr>
                <a:xfrm>
                  <a:off x="2583096" y="937688"/>
                  <a:ext cx="107903" cy="1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4" name="Google Shape;2209;p45"/>
                <p:cNvSpPr/>
                <p:nvPr/>
              </p:nvSpPr>
              <p:spPr>
                <a:xfrm>
                  <a:off x="2352279" y="980806"/>
                  <a:ext cx="66576" cy="73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5" name="Google Shape;2210;p45"/>
                <p:cNvSpPr/>
                <p:nvPr/>
              </p:nvSpPr>
              <p:spPr>
                <a:xfrm>
                  <a:off x="2593986" y="987285"/>
                  <a:ext cx="53647" cy="56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6" name="Google Shape;2211;p45"/>
                <p:cNvSpPr/>
                <p:nvPr/>
              </p:nvSpPr>
              <p:spPr>
                <a:xfrm>
                  <a:off x="1876503" y="141299"/>
                  <a:ext cx="1196644" cy="999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7" name="Google Shape;2212;p45"/>
                <p:cNvSpPr/>
                <p:nvPr/>
              </p:nvSpPr>
              <p:spPr>
                <a:xfrm>
                  <a:off x="3551497" y="765009"/>
                  <a:ext cx="181153" cy="153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8" name="Google Shape;2213;p45"/>
                <p:cNvSpPr/>
                <p:nvPr/>
              </p:nvSpPr>
              <p:spPr>
                <a:xfrm>
                  <a:off x="3641418" y="474562"/>
                  <a:ext cx="271924" cy="344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9" name="Google Shape;2214;p45"/>
                <p:cNvSpPr/>
                <p:nvPr/>
              </p:nvSpPr>
              <p:spPr>
                <a:xfrm>
                  <a:off x="3523255" y="795416"/>
                  <a:ext cx="190065" cy="151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0" name="Google Shape;2215;p45"/>
                <p:cNvSpPr/>
                <p:nvPr/>
              </p:nvSpPr>
              <p:spPr>
                <a:xfrm>
                  <a:off x="2936610" y="1434235"/>
                  <a:ext cx="80243" cy="476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1" name="Google Shape;2216;p45"/>
                <p:cNvSpPr/>
                <p:nvPr/>
              </p:nvSpPr>
              <p:spPr>
                <a:xfrm>
                  <a:off x="2309884" y="946523"/>
                  <a:ext cx="108750" cy="1033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2" name="Google Shape;2217;p45"/>
                <p:cNvSpPr/>
                <p:nvPr/>
              </p:nvSpPr>
              <p:spPr>
                <a:xfrm>
                  <a:off x="2588339" y="948057"/>
                  <a:ext cx="93872" cy="94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3" name="Google Shape;2218;p45"/>
                <p:cNvSpPr/>
                <p:nvPr/>
              </p:nvSpPr>
              <p:spPr>
                <a:xfrm>
                  <a:off x="3531387" y="776377"/>
                  <a:ext cx="197781" cy="16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4" name="Google Shape;2219;p45"/>
                <p:cNvSpPr/>
                <p:nvPr/>
              </p:nvSpPr>
              <p:spPr>
                <a:xfrm>
                  <a:off x="1940883" y="808429"/>
                  <a:ext cx="94816" cy="20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5" name="Google Shape;2220;p45"/>
                <p:cNvSpPr/>
                <p:nvPr/>
              </p:nvSpPr>
              <p:spPr>
                <a:xfrm>
                  <a:off x="2022979" y="879571"/>
                  <a:ext cx="75787" cy="173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6" name="Google Shape;2221;p45"/>
                <p:cNvSpPr/>
                <p:nvPr/>
              </p:nvSpPr>
              <p:spPr>
                <a:xfrm>
                  <a:off x="2101143" y="881270"/>
                  <a:ext cx="83440" cy="213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7" name="Google Shape;2222;p45"/>
                <p:cNvSpPr/>
                <p:nvPr/>
              </p:nvSpPr>
              <p:spPr>
                <a:xfrm>
                  <a:off x="2734791" y="892748"/>
                  <a:ext cx="48565" cy="168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8" name="Google Shape;2223;p45"/>
                <p:cNvSpPr/>
                <p:nvPr/>
              </p:nvSpPr>
              <p:spPr>
                <a:xfrm>
                  <a:off x="2857881" y="900706"/>
                  <a:ext cx="101698" cy="214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9" name="Google Shape;2224;p45"/>
                <p:cNvSpPr/>
                <p:nvPr/>
              </p:nvSpPr>
              <p:spPr>
                <a:xfrm>
                  <a:off x="2962751" y="936620"/>
                  <a:ext cx="77630" cy="126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0" name="Google Shape;2225;p45"/>
                <p:cNvSpPr/>
                <p:nvPr/>
              </p:nvSpPr>
              <p:spPr>
                <a:xfrm>
                  <a:off x="2214720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1" name="Google Shape;2226;p45"/>
                <p:cNvSpPr/>
                <p:nvPr/>
              </p:nvSpPr>
              <p:spPr>
                <a:xfrm>
                  <a:off x="3527579" y="923963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08" name="Google Shape;2227;p45"/>
              <p:cNvGrpSpPr/>
              <p:nvPr/>
            </p:nvGrpSpPr>
            <p:grpSpPr>
              <a:xfrm>
                <a:off x="1142619" y="426391"/>
                <a:ext cx="524453" cy="301925"/>
                <a:chOff x="0" y="0"/>
                <a:chExt cx="524452" cy="301924"/>
              </a:xfrm>
            </p:grpSpPr>
            <p:sp>
              <p:nvSpPr>
                <p:cNvPr id="1403" name="Google Shape;2228;p45"/>
                <p:cNvSpPr/>
                <p:nvPr/>
              </p:nvSpPr>
              <p:spPr>
                <a:xfrm>
                  <a:off x="428704" y="193562"/>
                  <a:ext cx="95749" cy="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4" name="Google Shape;2229;p45"/>
                <p:cNvSpPr/>
                <p:nvPr/>
              </p:nvSpPr>
              <p:spPr>
                <a:xfrm>
                  <a:off x="374090" y="0"/>
                  <a:ext cx="83301" cy="115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5" name="Google Shape;2230;p45"/>
                <p:cNvSpPr/>
                <p:nvPr/>
              </p:nvSpPr>
              <p:spPr>
                <a:xfrm>
                  <a:off x="206605" y="133472"/>
                  <a:ext cx="70721" cy="86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6" name="Google Shape;2231;p45"/>
                <p:cNvSpPr/>
                <p:nvPr/>
              </p:nvSpPr>
              <p:spPr>
                <a:xfrm>
                  <a:off x="92403" y="31481"/>
                  <a:ext cx="70992" cy="10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7" name="Google Shape;2232;p45"/>
                <p:cNvSpPr/>
                <p:nvPr/>
              </p:nvSpPr>
              <p:spPr>
                <a:xfrm>
                  <a:off x="0" y="187819"/>
                  <a:ext cx="109378" cy="113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09" name="Google Shape;2233;p45"/>
              <p:cNvSpPr/>
              <p:nvPr/>
            </p:nvSpPr>
            <p:spPr>
              <a:xfrm rot="1091532">
                <a:off x="1318773" y="706314"/>
                <a:ext cx="174287" cy="11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15" name="Google Shape;2234;p45"/>
              <p:cNvGrpSpPr/>
              <p:nvPr/>
            </p:nvGrpSpPr>
            <p:grpSpPr>
              <a:xfrm>
                <a:off x="2260163" y="496677"/>
                <a:ext cx="424274" cy="244246"/>
                <a:chOff x="0" y="0"/>
                <a:chExt cx="424272" cy="244245"/>
              </a:xfrm>
            </p:grpSpPr>
            <p:sp>
              <p:nvSpPr>
                <p:cNvPr id="1410" name="Google Shape;2235;p45"/>
                <p:cNvSpPr/>
                <p:nvPr/>
              </p:nvSpPr>
              <p:spPr>
                <a:xfrm>
                  <a:off x="346814" y="156585"/>
                  <a:ext cx="77459" cy="87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1" name="Google Shape;2236;p45"/>
                <p:cNvSpPr/>
                <p:nvPr/>
              </p:nvSpPr>
              <p:spPr>
                <a:xfrm>
                  <a:off x="302632" y="0"/>
                  <a:ext cx="67390" cy="93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2" name="Google Shape;2237;p45"/>
                <p:cNvSpPr/>
                <p:nvPr/>
              </p:nvSpPr>
              <p:spPr>
                <a:xfrm>
                  <a:off x="167140" y="107974"/>
                  <a:ext cx="57212" cy="7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3" name="Google Shape;2238;p45"/>
                <p:cNvSpPr/>
                <p:nvPr/>
              </p:nvSpPr>
              <p:spPr>
                <a:xfrm>
                  <a:off x="74752" y="25467"/>
                  <a:ext cx="57432" cy="811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4" name="Google Shape;2239;p45"/>
                <p:cNvSpPr/>
                <p:nvPr/>
              </p:nvSpPr>
              <p:spPr>
                <a:xfrm>
                  <a:off x="0" y="151938"/>
                  <a:ext cx="88485" cy="91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16" name="Google Shape;2240;p45"/>
              <p:cNvSpPr/>
              <p:nvPr/>
            </p:nvSpPr>
            <p:spPr>
              <a:xfrm>
                <a:off x="2405412" y="724570"/>
                <a:ext cx="131006" cy="7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425" name="تجميع"/>
          <p:cNvGrpSpPr/>
          <p:nvPr/>
        </p:nvGrpSpPr>
        <p:grpSpPr>
          <a:xfrm>
            <a:off x="19142179" y="2513439"/>
            <a:ext cx="4437918" cy="1410117"/>
            <a:chOff x="0" y="0"/>
            <a:chExt cx="4437916" cy="1410116"/>
          </a:xfrm>
        </p:grpSpPr>
        <p:grpSp>
          <p:nvGrpSpPr>
            <p:cNvPr id="1423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419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22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420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1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424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426" name="IMG_4681.png" descr="IMG_4681.png"/>
          <p:cNvPicPr>
            <a:picLocks noChangeAspect="1"/>
          </p:cNvPicPr>
          <p:nvPr/>
        </p:nvPicPr>
        <p:blipFill>
          <a:blip r:embed="rId2">
            <a:extLst/>
          </a:blip>
          <a:srcRect l="8803" t="42253" r="6999" b="26137"/>
          <a:stretch>
            <a:fillRect/>
          </a:stretch>
        </p:blipFill>
        <p:spPr>
          <a:xfrm>
            <a:off x="1164219" y="4682835"/>
            <a:ext cx="22055655" cy="5783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7" name="IMG_4681.png" descr="IMG_4681.png"/>
          <p:cNvPicPr>
            <a:picLocks noChangeAspect="1"/>
          </p:cNvPicPr>
          <p:nvPr/>
        </p:nvPicPr>
        <p:blipFill>
          <a:blip r:embed="rId2">
            <a:extLst/>
          </a:blip>
          <a:srcRect l="47412" t="2376" r="8737" b="87407"/>
          <a:stretch>
            <a:fillRect/>
          </a:stretch>
        </p:blipFill>
        <p:spPr>
          <a:xfrm>
            <a:off x="4150670" y="1426848"/>
            <a:ext cx="10141061" cy="16503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51" name="تجميع"/>
          <p:cNvGrpSpPr/>
          <p:nvPr/>
        </p:nvGrpSpPr>
        <p:grpSpPr>
          <a:xfrm>
            <a:off x="4530107" y="11763035"/>
            <a:ext cx="15124325" cy="1262880"/>
            <a:chOff x="0" y="0"/>
            <a:chExt cx="15124323" cy="1262878"/>
          </a:xfrm>
        </p:grpSpPr>
        <p:grpSp>
          <p:nvGrpSpPr>
            <p:cNvPr id="1430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428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429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35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431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434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432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433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438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436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437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41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439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440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44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442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443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47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445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446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450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448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449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0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456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453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454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5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69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554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457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8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9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0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1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2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3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4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5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6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7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8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9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0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1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2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3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4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5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6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7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8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9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0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1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2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3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4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5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6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7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8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9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0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1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2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3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4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5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6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7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8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9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0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1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2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3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4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5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6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7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8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9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0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1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2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3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4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5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6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7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8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9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0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1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2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3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4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5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6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7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8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9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0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1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2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3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4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5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6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7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8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9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0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1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2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3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4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5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6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7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8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9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0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1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2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3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560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555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6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7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8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9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61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67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562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3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4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5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6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68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577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575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571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74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572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3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76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578" name="IMG_4682.png" descr="IMG_4682.png"/>
          <p:cNvPicPr>
            <a:picLocks noChangeAspect="1"/>
          </p:cNvPicPr>
          <p:nvPr/>
        </p:nvPicPr>
        <p:blipFill>
          <a:blip r:embed="rId2">
            <a:extLst/>
          </a:blip>
          <a:srcRect l="0" t="4855" r="0" b="66117"/>
          <a:stretch>
            <a:fillRect/>
          </a:stretch>
        </p:blipFill>
        <p:spPr>
          <a:xfrm>
            <a:off x="1328026" y="4075126"/>
            <a:ext cx="22125472" cy="44859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02" name="تجميع"/>
          <p:cNvGrpSpPr/>
          <p:nvPr/>
        </p:nvGrpSpPr>
        <p:grpSpPr>
          <a:xfrm>
            <a:off x="4629838" y="12057037"/>
            <a:ext cx="15124324" cy="1262880"/>
            <a:chOff x="0" y="0"/>
            <a:chExt cx="15124323" cy="1262878"/>
          </a:xfrm>
        </p:grpSpPr>
        <p:grpSp>
          <p:nvGrpSpPr>
            <p:cNvPr id="1581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57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80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86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58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58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583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8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589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58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88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92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59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91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95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59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94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98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59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597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601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59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00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slow" advClick="1"/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