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ordwall.net/resource/19631916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9.png"/><Relationship Id="rId17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2.png"/><Relationship Id="rId1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7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اختبار الفصل السابع"/>
          <p:cNvSpPr txBox="1"/>
          <p:nvPr/>
        </p:nvSpPr>
        <p:spPr>
          <a:xfrm>
            <a:off x="5206981" y="5986716"/>
            <a:ext cx="9255749" cy="220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اختبار الفصل السابع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318981" y="8447655"/>
            <a:ext cx="6320781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٧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9" name="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٧٨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٧٨ </a:t>
              </a:r>
            </a:p>
          </p:txBody>
        </p:sp>
      </p:grpSp>
      <p:sp>
        <p:nvSpPr>
          <p:cNvPr id="601" name="الطرح"/>
          <p:cNvSpPr txBox="1"/>
          <p:nvPr/>
        </p:nvSpPr>
        <p:spPr>
          <a:xfrm>
            <a:off x="8726767" y="6715279"/>
            <a:ext cx="2792746" cy="2445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66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704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701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702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3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17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802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705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4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5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6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7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0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1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2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3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4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5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6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7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8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9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0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1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2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3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4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5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6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7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8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9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0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1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2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3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4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5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6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7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8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9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0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1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2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3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4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5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6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7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8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9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0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1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2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3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4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5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6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7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8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9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0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1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2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3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4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7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8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9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0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1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2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3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4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5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6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7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8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9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0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1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2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3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4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5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6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7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9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0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1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8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803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4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5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6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7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09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815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810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1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2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3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4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816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842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821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81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0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2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82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82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823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82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82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82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28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83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1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5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83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34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8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83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837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84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8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840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843" name="IMG_4700.png" descr="IMG_4700.png"/>
          <p:cNvPicPr>
            <a:picLocks noChangeAspect="1"/>
          </p:cNvPicPr>
          <p:nvPr/>
        </p:nvPicPr>
        <p:blipFill>
          <a:blip r:embed="rId16">
            <a:extLst/>
          </a:blip>
          <a:srcRect l="70710" t="7800" r="3428" b="81337"/>
          <a:stretch>
            <a:fillRect/>
          </a:stretch>
        </p:blipFill>
        <p:spPr>
          <a:xfrm>
            <a:off x="10014135" y="1076200"/>
            <a:ext cx="5078211" cy="148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4" name="IMG_4700.png" descr="IMG_4700.png"/>
          <p:cNvPicPr>
            <a:picLocks noChangeAspect="1"/>
          </p:cNvPicPr>
          <p:nvPr/>
        </p:nvPicPr>
        <p:blipFill>
          <a:blip r:embed="rId16">
            <a:extLst/>
          </a:blip>
          <a:srcRect l="2899" t="17617" r="1937" b="39809"/>
          <a:stretch>
            <a:fillRect/>
          </a:stretch>
        </p:blipFill>
        <p:spPr>
          <a:xfrm>
            <a:off x="2740636" y="3747965"/>
            <a:ext cx="19905655" cy="6220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2574619" y="5010103"/>
            <a:ext cx="8958255" cy="5653509"/>
            <a:chOff x="0" y="0"/>
            <a:chExt cx="8958253" cy="5653508"/>
          </a:xfrm>
        </p:grpSpPr>
        <p:sp>
          <p:nvSpPr>
            <p:cNvPr id="603" name="Google Shape;1031;p35"/>
            <p:cNvSpPr/>
            <p:nvPr/>
          </p:nvSpPr>
          <p:spPr>
            <a:xfrm>
              <a:off x="3756086" y="1863307"/>
              <a:ext cx="1264955" cy="1370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8958256" cy="5653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1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81871" y="4616348"/>
              <a:ext cx="8823369" cy="268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680086" y="1813705"/>
              <a:ext cx="1418234" cy="147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1005026" y="4684260"/>
              <a:ext cx="140898" cy="792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415304" y="4862289"/>
              <a:ext cx="378687" cy="36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946270" y="4730696"/>
              <a:ext cx="131502" cy="798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283514" y="4878311"/>
              <a:ext cx="219123" cy="425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532397" y="4893142"/>
              <a:ext cx="219154" cy="423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7786040" y="4729066"/>
              <a:ext cx="134764" cy="82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6610361" y="4792745"/>
              <a:ext cx="183599" cy="83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8473854" y="4791429"/>
              <a:ext cx="225654" cy="18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7976365" y="4841595"/>
              <a:ext cx="243894" cy="22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8457298" y="5133094"/>
              <a:ext cx="233592" cy="21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7987720" y="5230636"/>
              <a:ext cx="260467" cy="190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941814" y="4968046"/>
              <a:ext cx="407832" cy="47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7307083" y="4934936"/>
              <a:ext cx="246553" cy="18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7330682" y="5145980"/>
              <a:ext cx="264927" cy="59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7342993" y="5269860"/>
              <a:ext cx="271156" cy="18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23" name="Google Shape;894;p32"/>
          <p:cNvSpPr/>
          <p:nvPr/>
        </p:nvSpPr>
        <p:spPr>
          <a:xfrm>
            <a:off x="10317243" y="2109193"/>
            <a:ext cx="3445885" cy="1958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29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24" name="لعبة تعليمة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لعبة تعليمة</a:t>
              </a:r>
            </a:p>
          </p:txBody>
        </p:sp>
        <p:grpSp>
          <p:nvGrpSpPr>
            <p:cNvPr id="627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25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8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32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0" name="ال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1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37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33" name="ال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34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3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0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38" name="ال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9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3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41" name="ال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2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6" name="تجميع"/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44" name="ال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5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9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47" name="ال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48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52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0" name="ال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1" name="صورة 20" descr="صورة 20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657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654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655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70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755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658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9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0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1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2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3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4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5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6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7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6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7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8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9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0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1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4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61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756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7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8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9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0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2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768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763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4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5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6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7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69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79" name="تجميع"/>
          <p:cNvGrpSpPr/>
          <p:nvPr/>
        </p:nvGrpSpPr>
        <p:grpSpPr>
          <a:xfrm>
            <a:off x="19072609" y="2233463"/>
            <a:ext cx="4651750" cy="1537693"/>
            <a:chOff x="0" y="0"/>
            <a:chExt cx="4651749" cy="1537692"/>
          </a:xfrm>
        </p:grpSpPr>
        <p:grpSp>
          <p:nvGrpSpPr>
            <p:cNvPr id="77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77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77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77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77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77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803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782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8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81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7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8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8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84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8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90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8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89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93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9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92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96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9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95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99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9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98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802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80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801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804" name="IMG_4693.png" descr="IMG_4693.png"/>
          <p:cNvPicPr>
            <a:picLocks noChangeAspect="1"/>
          </p:cNvPicPr>
          <p:nvPr/>
        </p:nvPicPr>
        <p:blipFill>
          <a:blip r:embed="rId16">
            <a:extLst/>
          </a:blip>
          <a:srcRect l="55956" t="18143" r="1652" b="70118"/>
          <a:stretch>
            <a:fillRect/>
          </a:stretch>
        </p:blipFill>
        <p:spPr>
          <a:xfrm>
            <a:off x="9334336" y="1024402"/>
            <a:ext cx="6446885" cy="124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G_4693.png" descr="IMG_4693.png"/>
          <p:cNvPicPr>
            <a:picLocks noChangeAspect="1"/>
          </p:cNvPicPr>
          <p:nvPr/>
        </p:nvPicPr>
        <p:blipFill>
          <a:blip r:embed="rId16">
            <a:extLst/>
          </a:blip>
          <a:srcRect l="4406" t="30139" r="2213" b="36054"/>
          <a:stretch>
            <a:fillRect/>
          </a:stretch>
        </p:blipFill>
        <p:spPr>
          <a:xfrm>
            <a:off x="2576546" y="5077771"/>
            <a:ext cx="19962459" cy="5048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810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807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808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9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3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908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811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0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1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2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3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4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5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7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8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9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0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1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2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3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4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5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6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7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914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909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0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1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2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3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5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21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916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7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8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9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0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22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32" name="تجميع"/>
          <p:cNvGrpSpPr/>
          <p:nvPr/>
        </p:nvGrpSpPr>
        <p:grpSpPr>
          <a:xfrm>
            <a:off x="18928346" y="2385863"/>
            <a:ext cx="4651751" cy="1537693"/>
            <a:chOff x="0" y="0"/>
            <a:chExt cx="4651749" cy="1537692"/>
          </a:xfrm>
        </p:grpSpPr>
        <p:grpSp>
          <p:nvGrpSpPr>
            <p:cNvPr id="92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92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92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92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93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defRPr sz="80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93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56" name="تجميع"/>
          <p:cNvGrpSpPr/>
          <p:nvPr/>
        </p:nvGrpSpPr>
        <p:grpSpPr>
          <a:xfrm>
            <a:off x="4356916" y="12072274"/>
            <a:ext cx="15124324" cy="1262880"/>
            <a:chOff x="0" y="0"/>
            <a:chExt cx="15124323" cy="1262878"/>
          </a:xfrm>
        </p:grpSpPr>
        <p:grpSp>
          <p:nvGrpSpPr>
            <p:cNvPr id="935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3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34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3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3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37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3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4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4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42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4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45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9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4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48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2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5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51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5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5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54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957" name="IMG_4694.png" descr="IMG_4694.png"/>
          <p:cNvPicPr>
            <a:picLocks noChangeAspect="1"/>
          </p:cNvPicPr>
          <p:nvPr/>
        </p:nvPicPr>
        <p:blipFill>
          <a:blip r:embed="rId16">
            <a:extLst/>
          </a:blip>
          <a:srcRect l="69171" t="5083" r="1408" b="83805"/>
          <a:stretch>
            <a:fillRect/>
          </a:stretch>
        </p:blipFill>
        <p:spPr>
          <a:xfrm>
            <a:off x="8901534" y="1335567"/>
            <a:ext cx="5526777" cy="1457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IMG_4694.png" descr="IMG_4694.png"/>
          <p:cNvPicPr>
            <a:picLocks noChangeAspect="1"/>
          </p:cNvPicPr>
          <p:nvPr/>
        </p:nvPicPr>
        <p:blipFill>
          <a:blip r:embed="rId16">
            <a:extLst/>
          </a:blip>
          <a:srcRect l="4535" t="16261" r="0" b="37537"/>
          <a:stretch>
            <a:fillRect/>
          </a:stretch>
        </p:blipFill>
        <p:spPr>
          <a:xfrm>
            <a:off x="3321027" y="4966782"/>
            <a:ext cx="17933280" cy="6062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96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96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6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06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96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6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06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6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7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06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7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85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082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7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8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7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83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084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109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088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8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87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93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8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9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90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9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9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9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95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9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9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98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2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10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01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5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10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104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10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10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107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110" name="IMG_4694.png" descr="IMG_4694.png"/>
          <p:cNvPicPr>
            <a:picLocks noChangeAspect="1"/>
          </p:cNvPicPr>
          <p:nvPr/>
        </p:nvPicPr>
        <p:blipFill>
          <a:blip r:embed="rId16">
            <a:extLst/>
          </a:blip>
          <a:srcRect l="69171" t="5083" r="1408" b="83805"/>
          <a:stretch>
            <a:fillRect/>
          </a:stretch>
        </p:blipFill>
        <p:spPr>
          <a:xfrm>
            <a:off x="8805360" y="2184591"/>
            <a:ext cx="5526776" cy="1457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1" name="IMG_4695.png" descr="IMG_4695.png"/>
          <p:cNvPicPr>
            <a:picLocks noChangeAspect="1"/>
          </p:cNvPicPr>
          <p:nvPr/>
        </p:nvPicPr>
        <p:blipFill>
          <a:blip r:embed="rId17">
            <a:extLst/>
          </a:blip>
          <a:srcRect l="9672" t="18493" r="2693" b="42772"/>
          <a:stretch>
            <a:fillRect/>
          </a:stretch>
        </p:blipFill>
        <p:spPr>
          <a:xfrm>
            <a:off x="3534736" y="4714043"/>
            <a:ext cx="18001299" cy="5557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116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113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114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29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214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117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5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6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9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0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1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2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3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4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5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6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7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8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9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0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1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2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3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220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215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6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7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8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9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21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27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222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3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4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5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6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28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38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23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23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3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23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3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3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62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241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40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43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4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48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5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51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55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54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58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57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6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60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263" name="IMG_4696.png" descr="IMG_4696.png"/>
          <p:cNvPicPr>
            <a:picLocks noChangeAspect="1"/>
          </p:cNvPicPr>
          <p:nvPr/>
        </p:nvPicPr>
        <p:blipFill>
          <a:blip r:embed="rId16">
            <a:extLst/>
          </a:blip>
          <a:srcRect l="84791" t="2804" r="1652" b="85982"/>
          <a:stretch>
            <a:fillRect/>
          </a:stretch>
        </p:blipFill>
        <p:spPr>
          <a:xfrm>
            <a:off x="12191999" y="862621"/>
            <a:ext cx="2898833" cy="1674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4" name="IMG_4696.png" descr="IMG_4696.png"/>
          <p:cNvPicPr>
            <a:picLocks noChangeAspect="1"/>
          </p:cNvPicPr>
          <p:nvPr/>
        </p:nvPicPr>
        <p:blipFill>
          <a:blip r:embed="rId16">
            <a:extLst/>
          </a:blip>
          <a:srcRect l="0" t="18498" r="584" b="41636"/>
          <a:stretch>
            <a:fillRect/>
          </a:stretch>
        </p:blipFill>
        <p:spPr>
          <a:xfrm>
            <a:off x="2696252" y="4521570"/>
            <a:ext cx="20354777" cy="5701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69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66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67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2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67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70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8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5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6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7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8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0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1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2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3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4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5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6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7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8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9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0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1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2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3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4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5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6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73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68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9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0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1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2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74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80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75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6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7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8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9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81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07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386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8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85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9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8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9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88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8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9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9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93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9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9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96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00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9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99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03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40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402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40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40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05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408" name="IMG_4697.png" descr="IMG_4697.png"/>
          <p:cNvPicPr>
            <a:picLocks noChangeAspect="1"/>
          </p:cNvPicPr>
          <p:nvPr/>
        </p:nvPicPr>
        <p:blipFill>
          <a:blip r:embed="rId16">
            <a:extLst/>
          </a:blip>
          <a:srcRect l="0" t="41897" r="4142" b="37776"/>
          <a:stretch>
            <a:fillRect/>
          </a:stretch>
        </p:blipFill>
        <p:spPr>
          <a:xfrm>
            <a:off x="2493930" y="5770711"/>
            <a:ext cx="18823148" cy="278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9" name="IMG_4696.png" descr="IMG_4696.png"/>
          <p:cNvPicPr>
            <a:picLocks noChangeAspect="1"/>
          </p:cNvPicPr>
          <p:nvPr/>
        </p:nvPicPr>
        <p:blipFill>
          <a:blip r:embed="rId17">
            <a:extLst/>
          </a:blip>
          <a:srcRect l="84791" t="2804" r="1652" b="85982"/>
          <a:stretch>
            <a:fillRect/>
          </a:stretch>
        </p:blipFill>
        <p:spPr>
          <a:xfrm>
            <a:off x="12191999" y="862621"/>
            <a:ext cx="2898833" cy="1674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8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414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411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412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27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512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415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7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8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4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5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6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7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8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9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0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1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18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513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4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5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6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7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19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25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520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1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2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3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4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526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52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531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2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0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6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3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3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33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3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3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3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8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4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4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41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45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4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44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48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4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47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5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4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50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553" name="IMG_4698.png" descr="IMG_4698.png"/>
          <p:cNvPicPr>
            <a:picLocks noChangeAspect="1"/>
          </p:cNvPicPr>
          <p:nvPr/>
        </p:nvPicPr>
        <p:blipFill>
          <a:blip r:embed="rId16">
            <a:extLst/>
          </a:blip>
          <a:srcRect l="64221" t="16916" r="4285" b="70293"/>
          <a:stretch>
            <a:fillRect/>
          </a:stretch>
        </p:blipFill>
        <p:spPr>
          <a:xfrm>
            <a:off x="9989476" y="1120848"/>
            <a:ext cx="4937511" cy="1400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4" name="IMG_4698.png" descr="IMG_4698.png"/>
          <p:cNvPicPr>
            <a:picLocks noChangeAspect="1"/>
          </p:cNvPicPr>
          <p:nvPr/>
        </p:nvPicPr>
        <p:blipFill>
          <a:blip r:embed="rId16">
            <a:extLst/>
          </a:blip>
          <a:srcRect l="20973" t="29211" r="2138" b="36920"/>
          <a:stretch>
            <a:fillRect/>
          </a:stretch>
        </p:blipFill>
        <p:spPr>
          <a:xfrm>
            <a:off x="3159799" y="3734715"/>
            <a:ext cx="18597041" cy="5721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3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559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556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57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72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657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560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1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2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9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0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1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2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5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6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63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658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9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0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1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2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64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70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665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6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7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8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9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71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97" name="تجميع"/>
          <p:cNvGrpSpPr/>
          <p:nvPr/>
        </p:nvGrpSpPr>
        <p:grpSpPr>
          <a:xfrm>
            <a:off x="4629838" y="12072274"/>
            <a:ext cx="15124325" cy="1262880"/>
            <a:chOff x="0" y="0"/>
            <a:chExt cx="15124323" cy="1262878"/>
          </a:xfrm>
        </p:grpSpPr>
        <p:grpSp>
          <p:nvGrpSpPr>
            <p:cNvPr id="1676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5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7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8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78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7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8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8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3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8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6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90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8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89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93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9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92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9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9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95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698" name="IMG_4698.png" descr="IMG_4698.png"/>
          <p:cNvPicPr>
            <a:picLocks noChangeAspect="1"/>
          </p:cNvPicPr>
          <p:nvPr/>
        </p:nvPicPr>
        <p:blipFill>
          <a:blip r:embed="rId16">
            <a:extLst/>
          </a:blip>
          <a:srcRect l="64221" t="16916" r="4285" b="70293"/>
          <a:stretch>
            <a:fillRect/>
          </a:stretch>
        </p:blipFill>
        <p:spPr>
          <a:xfrm>
            <a:off x="7973712" y="1120848"/>
            <a:ext cx="6953275" cy="1972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9" name="IMG_4699.png" descr="IMG_4699.png"/>
          <p:cNvPicPr>
            <a:picLocks noChangeAspect="1"/>
          </p:cNvPicPr>
          <p:nvPr/>
        </p:nvPicPr>
        <p:blipFill>
          <a:blip r:embed="rId17">
            <a:extLst/>
          </a:blip>
          <a:srcRect l="12550" t="18055" r="8815" b="43035"/>
          <a:stretch>
            <a:fillRect/>
          </a:stretch>
        </p:blipFill>
        <p:spPr>
          <a:xfrm>
            <a:off x="3684086" y="4115100"/>
            <a:ext cx="18411275" cy="6363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