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ordwall.net/resource/19631916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SY91FjfuJpZsLqaOKdUzPgw3nPckSnT3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5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5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5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5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اختبار الفصل الثامن"/>
          <p:cNvSpPr txBox="1"/>
          <p:nvPr/>
        </p:nvSpPr>
        <p:spPr>
          <a:xfrm>
            <a:off x="5495265" y="5909791"/>
            <a:ext cx="8609443" cy="20503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292095" rtl="0">
              <a:defRPr sz="10528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اختبار الفصل الثامن 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401552" y="8549082"/>
            <a:ext cx="6320781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37809" y="5082523"/>
            <a:ext cx="4763163" cy="2513519"/>
            <a:chOff x="-15661" y="-24043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-15662" y="-24044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٨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sp>
        <p:nvSpPr>
          <p:cNvPr id="589" name="طرائق الجمع و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طرائق الجمع والطرح 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98" name="طرائق الجمع والطرح"/>
          <p:cNvSpPr txBox="1"/>
          <p:nvPr/>
        </p:nvSpPr>
        <p:spPr>
          <a:xfrm>
            <a:off x="6885378" y="6858000"/>
            <a:ext cx="6836955" cy="22644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437888">
              <a:lnSpc>
                <a:spcPct val="90000"/>
              </a:lnSpc>
              <a:spcBef>
                <a:spcPts val="4800"/>
              </a:spcBef>
              <a:defRPr b="1" sz="6006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طرائق الجمع والطرح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2574619" y="5010103"/>
            <a:ext cx="8958255" cy="5653509"/>
            <a:chOff x="0" y="0"/>
            <a:chExt cx="8958253" cy="5653508"/>
          </a:xfrm>
        </p:grpSpPr>
        <p:sp>
          <p:nvSpPr>
            <p:cNvPr id="600" name="Google Shape;1031;p35"/>
            <p:cNvSpPr/>
            <p:nvPr/>
          </p:nvSpPr>
          <p:spPr>
            <a:xfrm>
              <a:off x="3756086" y="1863307"/>
              <a:ext cx="1264955" cy="13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032;p35"/>
            <p:cNvSpPr/>
            <p:nvPr/>
          </p:nvSpPr>
          <p:spPr>
            <a:xfrm>
              <a:off x="-1" y="0"/>
              <a:ext cx="8958256" cy="565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1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033;p35"/>
            <p:cNvSpPr/>
            <p:nvPr/>
          </p:nvSpPr>
          <p:spPr>
            <a:xfrm>
              <a:off x="81871" y="4616348"/>
              <a:ext cx="8823369" cy="2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034;p35"/>
            <p:cNvSpPr/>
            <p:nvPr/>
          </p:nvSpPr>
          <p:spPr>
            <a:xfrm>
              <a:off x="3680086" y="1813705"/>
              <a:ext cx="1418234" cy="147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5;p35"/>
            <p:cNvSpPr/>
            <p:nvPr/>
          </p:nvSpPr>
          <p:spPr>
            <a:xfrm>
              <a:off x="1005026" y="4684260"/>
              <a:ext cx="140898" cy="79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6;p35"/>
            <p:cNvSpPr/>
            <p:nvPr/>
          </p:nvSpPr>
          <p:spPr>
            <a:xfrm>
              <a:off x="415304" y="4862289"/>
              <a:ext cx="378687" cy="36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7;p35"/>
            <p:cNvSpPr/>
            <p:nvPr/>
          </p:nvSpPr>
          <p:spPr>
            <a:xfrm>
              <a:off x="1946270" y="4730696"/>
              <a:ext cx="131502" cy="7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8;p35"/>
            <p:cNvSpPr/>
            <p:nvPr/>
          </p:nvSpPr>
          <p:spPr>
            <a:xfrm>
              <a:off x="1283514" y="4878311"/>
              <a:ext cx="219123" cy="42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9;p35"/>
            <p:cNvSpPr/>
            <p:nvPr/>
          </p:nvSpPr>
          <p:spPr>
            <a:xfrm>
              <a:off x="1532397" y="4893142"/>
              <a:ext cx="219154" cy="42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40;p35"/>
            <p:cNvSpPr/>
            <p:nvPr/>
          </p:nvSpPr>
          <p:spPr>
            <a:xfrm>
              <a:off x="7786040" y="4729066"/>
              <a:ext cx="134764" cy="82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41;p35"/>
            <p:cNvSpPr/>
            <p:nvPr/>
          </p:nvSpPr>
          <p:spPr>
            <a:xfrm>
              <a:off x="6610361" y="4792745"/>
              <a:ext cx="183599" cy="83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42;p35"/>
            <p:cNvSpPr/>
            <p:nvPr/>
          </p:nvSpPr>
          <p:spPr>
            <a:xfrm>
              <a:off x="8473854" y="4791429"/>
              <a:ext cx="225654" cy="18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3;p35"/>
            <p:cNvSpPr/>
            <p:nvPr/>
          </p:nvSpPr>
          <p:spPr>
            <a:xfrm>
              <a:off x="7976365" y="4841595"/>
              <a:ext cx="243894" cy="22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4;p35"/>
            <p:cNvSpPr/>
            <p:nvPr/>
          </p:nvSpPr>
          <p:spPr>
            <a:xfrm>
              <a:off x="8457298" y="5133094"/>
              <a:ext cx="233592" cy="21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5;p35"/>
            <p:cNvSpPr/>
            <p:nvPr/>
          </p:nvSpPr>
          <p:spPr>
            <a:xfrm>
              <a:off x="7987720" y="5230636"/>
              <a:ext cx="260467" cy="1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6;p35"/>
            <p:cNvSpPr/>
            <p:nvPr/>
          </p:nvSpPr>
          <p:spPr>
            <a:xfrm>
              <a:off x="6941814" y="4968046"/>
              <a:ext cx="407832" cy="47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7;p35"/>
            <p:cNvSpPr/>
            <p:nvPr/>
          </p:nvSpPr>
          <p:spPr>
            <a:xfrm>
              <a:off x="7307083" y="4934936"/>
              <a:ext cx="246553" cy="18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8;p35"/>
            <p:cNvSpPr/>
            <p:nvPr/>
          </p:nvSpPr>
          <p:spPr>
            <a:xfrm>
              <a:off x="7330682" y="5145980"/>
              <a:ext cx="264927" cy="5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9;p35"/>
            <p:cNvSpPr/>
            <p:nvPr/>
          </p:nvSpPr>
          <p:spPr>
            <a:xfrm>
              <a:off x="7342993" y="5269860"/>
              <a:ext cx="271156" cy="1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0" name="Google Shape;894;p32"/>
          <p:cNvSpPr/>
          <p:nvPr/>
        </p:nvSpPr>
        <p:spPr>
          <a:xfrm>
            <a:off x="10317243" y="2109193"/>
            <a:ext cx="3445885" cy="195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6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21" name="لعبة تعليمة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لعبة تعليمة</a:t>
              </a:r>
            </a:p>
          </p:txBody>
        </p:sp>
        <p:grpSp>
          <p:nvGrpSpPr>
            <p:cNvPr id="624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22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5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50" name="تجميع"/>
          <p:cNvGrpSpPr/>
          <p:nvPr/>
        </p:nvGrpSpPr>
        <p:grpSpPr>
          <a:xfrm>
            <a:off x="5300980" y="12147987"/>
            <a:ext cx="15124324" cy="1262879"/>
            <a:chOff x="0" y="0"/>
            <a:chExt cx="15124323" cy="1262878"/>
          </a:xfrm>
        </p:grpSpPr>
        <p:grpSp>
          <p:nvGrpSpPr>
            <p:cNvPr id="629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2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28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34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3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3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31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3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37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3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36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0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3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39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3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4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2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6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4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45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49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4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8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655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652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653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68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753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656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7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8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59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754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5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6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0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66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761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2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3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7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7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774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77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7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77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775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6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801" name="تجميع"/>
          <p:cNvGrpSpPr/>
          <p:nvPr/>
        </p:nvGrpSpPr>
        <p:grpSpPr>
          <a:xfrm>
            <a:off x="4826266" y="12072274"/>
            <a:ext cx="15124324" cy="1262880"/>
            <a:chOff x="0" y="0"/>
            <a:chExt cx="15124323" cy="1262878"/>
          </a:xfrm>
        </p:grpSpPr>
        <p:grpSp>
          <p:nvGrpSpPr>
            <p:cNvPr id="780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7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9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85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81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84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82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83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88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86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87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1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89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0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4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92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3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7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95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96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800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9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9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802" name="IMG_4903.png" descr="IMG_4903.png"/>
          <p:cNvPicPr>
            <a:picLocks noChangeAspect="1"/>
          </p:cNvPicPr>
          <p:nvPr/>
        </p:nvPicPr>
        <p:blipFill>
          <a:blip r:embed="rId16">
            <a:extLst/>
          </a:blip>
          <a:srcRect l="50612" t="4470" r="2936" b="84352"/>
          <a:stretch>
            <a:fillRect/>
          </a:stretch>
        </p:blipFill>
        <p:spPr>
          <a:xfrm>
            <a:off x="7016051" y="1054678"/>
            <a:ext cx="8998419" cy="151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IMG_4903.png" descr="IMG_4903.png"/>
          <p:cNvPicPr>
            <a:picLocks noChangeAspect="1"/>
          </p:cNvPicPr>
          <p:nvPr/>
        </p:nvPicPr>
        <p:blipFill>
          <a:blip r:embed="rId16">
            <a:extLst/>
          </a:blip>
          <a:srcRect l="4129" t="14953" r="2563" b="41439"/>
          <a:stretch>
            <a:fillRect/>
          </a:stretch>
        </p:blipFill>
        <p:spPr>
          <a:xfrm>
            <a:off x="1963264" y="4039580"/>
            <a:ext cx="20257966" cy="6612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808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805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806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7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1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906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809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2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3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4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9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1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5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12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907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8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9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1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3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19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914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5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6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8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20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30" name="تجميع"/>
          <p:cNvGrpSpPr/>
          <p:nvPr/>
        </p:nvGrpSpPr>
        <p:grpSpPr>
          <a:xfrm>
            <a:off x="18928346" y="2385863"/>
            <a:ext cx="4651751" cy="1537693"/>
            <a:chOff x="0" y="0"/>
            <a:chExt cx="4651749" cy="1537692"/>
          </a:xfrm>
        </p:grpSpPr>
        <p:grpSp>
          <p:nvGrpSpPr>
            <p:cNvPr id="927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923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6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924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5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28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29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954" name="تجميع"/>
          <p:cNvGrpSpPr/>
          <p:nvPr/>
        </p:nvGrpSpPr>
        <p:grpSpPr>
          <a:xfrm>
            <a:off x="4629838" y="12072274"/>
            <a:ext cx="15124324" cy="1262880"/>
            <a:chOff x="0" y="0"/>
            <a:chExt cx="15124323" cy="1262878"/>
          </a:xfrm>
        </p:grpSpPr>
        <p:grpSp>
          <p:nvGrpSpPr>
            <p:cNvPr id="933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3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32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38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34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37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35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36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41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39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0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4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42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3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7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45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6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50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48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49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53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5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52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955" name="IMG_4903.png" descr="IMG_4903.png"/>
          <p:cNvPicPr>
            <a:picLocks noChangeAspect="1"/>
          </p:cNvPicPr>
          <p:nvPr/>
        </p:nvPicPr>
        <p:blipFill>
          <a:blip r:embed="rId16">
            <a:extLst/>
          </a:blip>
          <a:srcRect l="0" t="63845" r="3806" b="6896"/>
          <a:stretch>
            <a:fillRect/>
          </a:stretch>
        </p:blipFill>
        <p:spPr>
          <a:xfrm>
            <a:off x="914219" y="4292677"/>
            <a:ext cx="22356062" cy="4749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960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957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58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3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058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961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3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4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1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2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3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4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5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6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7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64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059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0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1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2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3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65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1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066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7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8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9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0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72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82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079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75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8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76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7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80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081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106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085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8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4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0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8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8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87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8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93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9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2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6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9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5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9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9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8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2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10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101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105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10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04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107" name="IMG_4905.png" descr="IMG_4905.png"/>
          <p:cNvPicPr>
            <a:picLocks noChangeAspect="1"/>
          </p:cNvPicPr>
          <p:nvPr/>
        </p:nvPicPr>
        <p:blipFill>
          <a:blip r:embed="rId16">
            <a:extLst/>
          </a:blip>
          <a:srcRect l="54364" t="34182" r="0" b="53640"/>
          <a:stretch>
            <a:fillRect/>
          </a:stretch>
        </p:blipFill>
        <p:spPr>
          <a:xfrm>
            <a:off x="5908113" y="986109"/>
            <a:ext cx="8961242" cy="1670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8" name="IMG_4905.png" descr="IMG_4905.png"/>
          <p:cNvPicPr>
            <a:picLocks noChangeAspect="1"/>
          </p:cNvPicPr>
          <p:nvPr/>
        </p:nvPicPr>
        <p:blipFill>
          <a:blip r:embed="rId16">
            <a:extLst/>
          </a:blip>
          <a:srcRect l="8326" t="46891" r="14999" b="37951"/>
          <a:stretch>
            <a:fillRect/>
          </a:stretch>
        </p:blipFill>
        <p:spPr>
          <a:xfrm>
            <a:off x="2510810" y="2656159"/>
            <a:ext cx="15056282" cy="2078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9" name="IMG_4905.png" descr="IMG_4905.png"/>
          <p:cNvPicPr>
            <a:picLocks noChangeAspect="1"/>
          </p:cNvPicPr>
          <p:nvPr/>
        </p:nvPicPr>
        <p:blipFill>
          <a:blip r:embed="rId16">
            <a:extLst/>
          </a:blip>
          <a:srcRect l="0" t="62668" r="0" b="13486"/>
          <a:stretch>
            <a:fillRect/>
          </a:stretch>
        </p:blipFill>
        <p:spPr>
          <a:xfrm>
            <a:off x="594963" y="5338145"/>
            <a:ext cx="23065685" cy="3841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