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81" r:id="rId3"/>
    <p:sldId id="282" r:id="rId4"/>
    <p:sldId id="257" r:id="rId5"/>
    <p:sldId id="285" r:id="rId6"/>
    <p:sldId id="283" r:id="rId7"/>
    <p:sldId id="277" r:id="rId8"/>
    <p:sldId id="300" r:id="rId9"/>
    <p:sldId id="286" r:id="rId10"/>
    <p:sldId id="284" r:id="rId11"/>
    <p:sldId id="287" r:id="rId12"/>
    <p:sldId id="288" r:id="rId13"/>
    <p:sldId id="289" r:id="rId14"/>
    <p:sldId id="290" r:id="rId15"/>
    <p:sldId id="291" r:id="rId16"/>
    <p:sldId id="301" r:id="rId17"/>
    <p:sldId id="292" r:id="rId18"/>
    <p:sldId id="293" r:id="rId19"/>
    <p:sldId id="294" r:id="rId20"/>
    <p:sldId id="302" r:id="rId21"/>
    <p:sldId id="295" r:id="rId22"/>
    <p:sldId id="296" r:id="rId23"/>
    <p:sldId id="297" r:id="rId24"/>
    <p:sldId id="298" r:id="rId25"/>
    <p:sldId id="299" r:id="rId26"/>
    <p:sldId id="280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</p:embeddedFont>
    <p:embeddedFont>
      <p:font typeface="Abril Fatface" panose="020B0604020202020204" charset="0"/>
      <p:regular r:id="rId31"/>
    </p:embeddedFont>
    <p:embeddedFont>
      <p:font typeface="AGA Aladdin Regular" pitchFamily="2" charset="-78"/>
      <p:regular r:id="rId32"/>
    </p:embeddedFont>
    <p:embeddedFont>
      <p:font typeface="Montserrat" panose="020B0604020202020204" charset="0"/>
      <p:regular r:id="rId33"/>
      <p:bold r:id="rId34"/>
      <p:italic r:id="rId35"/>
      <p:boldItalic r:id="rId36"/>
    </p:embeddedFont>
    <p:embeddedFont>
      <p:font typeface="Handlee" panose="020B0604020202020204" charset="0"/>
      <p:regular r:id="rId37"/>
    </p:embeddedFont>
    <p:embeddedFont>
      <p:font typeface="Barlow Condensed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569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707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635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5569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08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174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671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972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760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701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653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217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943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921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592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330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654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52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475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588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148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274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41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72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438250" y="-1400750"/>
            <a:ext cx="2801400" cy="28014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10800000">
            <a:off x="1202325" y="5427175"/>
            <a:ext cx="2880600" cy="28806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5400000">
            <a:off x="9715301" y="-2520801"/>
            <a:ext cx="5041500" cy="5041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0786200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0987633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189063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-1337300" y="1615999"/>
            <a:ext cx="2599500" cy="2599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139650" y="-251575"/>
            <a:ext cx="1195200" cy="11952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9939059" y="4591825"/>
            <a:ext cx="2267416" cy="2267419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5400000">
            <a:off x="4723790" y="5673474"/>
            <a:ext cx="409823" cy="149812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1948128" y="2296737"/>
            <a:ext cx="80163" cy="2125157"/>
          </a:xfrm>
          <a:custGeom>
            <a:avLst/>
            <a:gdLst/>
            <a:ahLst/>
            <a:cxnLst/>
            <a:rect l="l" t="t" r="r" b="b"/>
            <a:pathLst>
              <a:path w="56652" h="1501878" extrusionOk="0"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10800000">
            <a:off x="527329" y="4245651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672185" y="1297575"/>
            <a:ext cx="91140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900"/>
              <a:buNone/>
              <a:defRPr sz="6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1672176" y="4083626"/>
            <a:ext cx="91140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7613906" y="4973911"/>
            <a:ext cx="1575346" cy="2113893"/>
          </a:xfrm>
          <a:custGeom>
            <a:avLst/>
            <a:gdLst/>
            <a:ahLst/>
            <a:cxnLst/>
            <a:rect l="l" t="t" r="r" b="b"/>
            <a:pathLst>
              <a:path w="1119251" h="1501878" extrusionOk="0"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3099079" y="-528561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3137450" y="59312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3137450" y="307272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2"/>
          </p:nvPr>
        </p:nvSpPr>
        <p:spPr>
          <a:xfrm>
            <a:off x="3137450" y="172882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11144842" y="-1214008"/>
            <a:ext cx="2244900" cy="2244900"/>
          </a:xfrm>
          <a:prstGeom prst="pie">
            <a:avLst>
              <a:gd name="adj1" fmla="val 0"/>
              <a:gd name="adj2" fmla="val 53646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 rot="10800000" flipH="1">
            <a:off x="737897" y="5788347"/>
            <a:ext cx="2189700" cy="2189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 rot="-5400000" flipH="1">
            <a:off x="-2187258" y="-2126868"/>
            <a:ext cx="4253700" cy="4253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 flipH="1">
            <a:off x="1278194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 flipH="1">
            <a:off x="1128149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 flipH="1">
            <a:off x="978106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 rot="5400000" flipH="1">
            <a:off x="11144842" y="1356634"/>
            <a:ext cx="2244900" cy="22449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 rot="-5400000" flipH="1">
            <a:off x="1657233" y="-50"/>
            <a:ext cx="758100" cy="7581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-61991" y="5587762"/>
            <a:ext cx="1270261" cy="1270263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 flipH="1">
            <a:off x="9681537" y="30"/>
            <a:ext cx="1119251" cy="1501878"/>
          </a:xfrm>
          <a:custGeom>
            <a:avLst/>
            <a:gdLst/>
            <a:ahLst/>
            <a:cxnLst/>
            <a:rect l="l" t="t" r="r" b="b"/>
            <a:pathLst>
              <a:path w="1119251" h="1501878" extrusionOk="0"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"/>
          <p:cNvSpPr/>
          <p:nvPr/>
        </p:nvSpPr>
        <p:spPr>
          <a:xfrm rot="-5400000" flipH="1">
            <a:off x="9843391" y="5999915"/>
            <a:ext cx="291703" cy="106633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/>
          <p:nvPr/>
        </p:nvSpPr>
        <p:spPr>
          <a:xfrm rot="10800000" flipH="1">
            <a:off x="11621013" y="3509251"/>
            <a:ext cx="410850" cy="1501878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efaheducation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ctrTitle"/>
          </p:nvPr>
        </p:nvSpPr>
        <p:spPr>
          <a:xfrm>
            <a:off x="1672185" y="1297575"/>
            <a:ext cx="91140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 smtClean="0">
                <a:cs typeface="AGA Aladdin Regular" pitchFamily="2" charset="-78"/>
              </a:rPr>
              <a:t>قسمة </a:t>
            </a:r>
            <a:r>
              <a:rPr lang="ar-SA" dirty="0" smtClean="0">
                <a:cs typeface="AGA Aladdin Regular" pitchFamily="2" charset="-78"/>
              </a:rPr>
              <a:t>وحيدات الحد</a:t>
            </a:r>
            <a:endParaRPr dirty="0">
              <a:cs typeface="AGA Aladdin Regular" pitchFamily="2" charset="-78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cxnSp>
        <p:nvCxnSpPr>
          <p:cNvPr id="192" name="Google Shape;192;p13"/>
          <p:cNvCxnSpPr/>
          <p:nvPr/>
        </p:nvCxnSpPr>
        <p:spPr>
          <a:xfrm>
            <a:off x="2564076" y="4007436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شكل بيضاوي 5"/>
          <p:cNvSpPr/>
          <p:nvPr/>
        </p:nvSpPr>
        <p:spPr>
          <a:xfrm>
            <a:off x="710912" y="1015450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3" y="1017153"/>
            <a:ext cx="1036530" cy="1000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682964" y="1803893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7813962" y="2632092"/>
            <a:ext cx="284018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  <a:endParaRPr lang="ar-SA" sz="2000" b="1" dirty="0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301470" y="1847518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/>
          <p:cNvSpPr txBox="1"/>
          <p:nvPr/>
        </p:nvSpPr>
        <p:spPr>
          <a:xfrm>
            <a:off x="4432468" y="2675717"/>
            <a:ext cx="284018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9871" y="1805251"/>
            <a:ext cx="1559963" cy="87300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7388" y="1784474"/>
            <a:ext cx="1803260" cy="937409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873459" y="1842656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/>
          <p:cNvSpPr txBox="1"/>
          <p:nvPr/>
        </p:nvSpPr>
        <p:spPr>
          <a:xfrm>
            <a:off x="1004457" y="2670855"/>
            <a:ext cx="284018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  <a:endParaRPr lang="ar-SA" sz="2000" b="1" dirty="0"/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2022" y="1784474"/>
            <a:ext cx="1752618" cy="886382"/>
          </a:xfrm>
          <a:prstGeom prst="rect">
            <a:avLst/>
          </a:prstGeom>
        </p:spPr>
      </p:pic>
      <p:sp>
        <p:nvSpPr>
          <p:cNvPr id="20" name="شكل بيضاوي 19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53490" y="942108"/>
            <a:ext cx="7398327" cy="50430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4763" y="1051647"/>
            <a:ext cx="6206835" cy="267045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9239" y="3722099"/>
            <a:ext cx="6826828" cy="1943404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314335" y="1668413"/>
            <a:ext cx="7843520" cy="2862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الأس الصفري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3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4726" y="1987077"/>
            <a:ext cx="7653451" cy="2299292"/>
          </a:xfrm>
          <a:prstGeom prst="rect">
            <a:avLst/>
          </a:prstGeom>
        </p:spPr>
      </p:pic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297509" y="1803893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6428507" y="2632092"/>
            <a:ext cx="284018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  <a:endParaRPr lang="ar-SA" sz="2000" b="1" dirty="0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612200" y="1803893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/>
          <p:cNvSpPr txBox="1"/>
          <p:nvPr/>
        </p:nvSpPr>
        <p:spPr>
          <a:xfrm>
            <a:off x="2691553" y="2853302"/>
            <a:ext cx="284018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 smtClean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8437" y="1810322"/>
            <a:ext cx="1497156" cy="86286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8001" y="1786531"/>
            <a:ext cx="2389044" cy="104899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203" y="2241754"/>
            <a:ext cx="2201141" cy="2180947"/>
          </a:xfrm>
          <a:prstGeom prst="rect">
            <a:avLst/>
          </a:prstGeom>
        </p:spPr>
      </p:pic>
      <p:sp>
        <p:nvSpPr>
          <p:cNvPr id="14" name="شكل بيضاوي 13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230582" y="803838"/>
            <a:ext cx="6871854" cy="51536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5380" y="915938"/>
            <a:ext cx="6292128" cy="258588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254" y="3613927"/>
            <a:ext cx="5220347" cy="2258347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507673" y="1668413"/>
            <a:ext cx="6650182" cy="33884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الأسس السالبة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4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3831" y="1915001"/>
            <a:ext cx="6602045" cy="296180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5944" y="2727613"/>
            <a:ext cx="1997285" cy="1719696"/>
          </a:xfrm>
          <a:prstGeom prst="rect">
            <a:avLst/>
          </a:prstGeom>
        </p:spPr>
      </p:pic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507673" y="1668413"/>
            <a:ext cx="6650182" cy="33884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الأسس السالبة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4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2364" y="1762604"/>
            <a:ext cx="6297540" cy="324271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5944" y="2727613"/>
            <a:ext cx="1997285" cy="1719696"/>
          </a:xfrm>
          <a:prstGeom prst="rect">
            <a:avLst/>
          </a:prstGeom>
        </p:spPr>
      </p:pic>
      <p:sp>
        <p:nvSpPr>
          <p:cNvPr id="14" name="شكل بيضاوي 13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817372" y="1803893"/>
            <a:ext cx="3297381" cy="41397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7886642" y="2879443"/>
            <a:ext cx="3158835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2619" y="1803893"/>
            <a:ext cx="3297381" cy="41397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4391889" y="2879443"/>
            <a:ext cx="3158835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820939" y="1803893"/>
            <a:ext cx="3297381" cy="41397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ربع نص 21"/>
          <p:cNvSpPr txBox="1"/>
          <p:nvPr/>
        </p:nvSpPr>
        <p:spPr>
          <a:xfrm>
            <a:off x="890209" y="2879443"/>
            <a:ext cx="3158835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9525" y="1969499"/>
            <a:ext cx="1647730" cy="89378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0242" y="1835866"/>
            <a:ext cx="2255748" cy="90594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4416" y="1835866"/>
            <a:ext cx="2231427" cy="991070"/>
          </a:xfrm>
          <a:prstGeom prst="rect">
            <a:avLst/>
          </a:prstGeom>
        </p:spPr>
      </p:pic>
      <p:sp>
        <p:nvSpPr>
          <p:cNvPr id="23" name="شكل بيضاوي 2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177630" y="2136413"/>
            <a:ext cx="9795165" cy="17013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رتبة المقدار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3811" y="2286017"/>
            <a:ext cx="9502801" cy="1358820"/>
          </a:xfrm>
          <a:prstGeom prst="rect">
            <a:avLst/>
          </a:prstGeom>
        </p:spPr>
      </p:pic>
      <p:sp>
        <p:nvSpPr>
          <p:cNvPr id="9" name="شكل بيضاوي 8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008909" y="1762605"/>
            <a:ext cx="6968830" cy="27308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تطبيق خواص الأسس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157855" y="1762605"/>
            <a:ext cx="1884220" cy="11468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116290" y="1872219"/>
            <a:ext cx="190148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5 </a:t>
            </a:r>
          </a:p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من واقع الحياة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4831" y="1949648"/>
            <a:ext cx="6536985" cy="235677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1593" y="3070230"/>
            <a:ext cx="2299273" cy="3065697"/>
          </a:xfrm>
          <a:prstGeom prst="rect">
            <a:avLst/>
          </a:prstGeom>
        </p:spPr>
      </p:pic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808499" y="1491208"/>
            <a:ext cx="1607127" cy="5541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6968066" y="1474470"/>
            <a:ext cx="12602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فيما سبق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616036" y="1300175"/>
            <a:ext cx="2809279" cy="8808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درست </a:t>
            </a:r>
            <a:r>
              <a:rPr lang="ar-SA" sz="2400" b="1" dirty="0" smtClean="0"/>
              <a:t>ضرب وحيدات الحد .</a:t>
            </a:r>
            <a:endParaRPr lang="ar-SA" sz="2400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808499" y="2757329"/>
            <a:ext cx="1607127" cy="5541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7272637" y="2740591"/>
            <a:ext cx="651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الآن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895600" y="2469452"/>
            <a:ext cx="3536722" cy="11299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b="1" dirty="0" smtClean="0"/>
              <a:t>1 ) </a:t>
            </a:r>
            <a:r>
              <a:rPr lang="ar-SA" sz="2400" b="1" dirty="0" smtClean="0"/>
              <a:t>أجد ناتج قسمة وحيدتي حد .</a:t>
            </a:r>
            <a:endParaRPr lang="ar-SA" sz="2400" b="1" dirty="0" smtClean="0"/>
          </a:p>
          <a:p>
            <a:pPr algn="r"/>
            <a:r>
              <a:rPr lang="ar-SA" sz="2400" b="1" dirty="0" smtClean="0"/>
              <a:t>2 ) أبسط عبارات </a:t>
            </a:r>
            <a:r>
              <a:rPr lang="ar-SA" sz="2400" b="1" dirty="0" smtClean="0"/>
              <a:t>تحتوي أسساً سالبة أو صفرية</a:t>
            </a:r>
            <a:endParaRPr lang="ar-SA" sz="2400" b="1" dirty="0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6780445" y="4158927"/>
            <a:ext cx="1607127" cy="5541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مستطيل 18"/>
          <p:cNvSpPr/>
          <p:nvPr/>
        </p:nvSpPr>
        <p:spPr>
          <a:xfrm>
            <a:off x="6968066" y="4142189"/>
            <a:ext cx="1204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المفردات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4128655" y="3834135"/>
            <a:ext cx="2271241" cy="11299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b="1" dirty="0" smtClean="0"/>
              <a:t>1 ) </a:t>
            </a:r>
            <a:r>
              <a:rPr lang="ar-SA" sz="2400" b="1" dirty="0" smtClean="0"/>
              <a:t>الأس الصفري</a:t>
            </a:r>
            <a:endParaRPr lang="ar-SA" sz="2400" b="1" dirty="0" smtClean="0"/>
          </a:p>
          <a:p>
            <a:pPr algn="r"/>
            <a:r>
              <a:rPr lang="ar-SA" sz="2400" b="1" dirty="0" smtClean="0"/>
              <a:t>2 ) </a:t>
            </a:r>
            <a:r>
              <a:rPr lang="ar-SA" sz="2400" b="1" dirty="0" smtClean="0"/>
              <a:t>الأسس السالبة</a:t>
            </a:r>
          </a:p>
          <a:p>
            <a:pPr algn="r"/>
            <a:r>
              <a:rPr lang="ar-SA" sz="2400" b="1" dirty="0" smtClean="0"/>
              <a:t>3 ) رتبة المقدار</a:t>
            </a:r>
            <a:endParaRPr lang="ar-SA" sz="2400" b="1" dirty="0"/>
          </a:p>
        </p:txBody>
      </p:sp>
      <p:sp>
        <p:nvSpPr>
          <p:cNvPr id="8" name="سهم إلى اليمين 7"/>
          <p:cNvSpPr/>
          <p:nvPr/>
        </p:nvSpPr>
        <p:spPr>
          <a:xfrm rot="10800000">
            <a:off x="6468799" y="1653604"/>
            <a:ext cx="332552" cy="22939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سهم إلى اليمين 21"/>
          <p:cNvSpPr/>
          <p:nvPr/>
        </p:nvSpPr>
        <p:spPr>
          <a:xfrm rot="10800000">
            <a:off x="6468799" y="2919725"/>
            <a:ext cx="332552" cy="22939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سهم إلى اليمين 22"/>
          <p:cNvSpPr/>
          <p:nvPr/>
        </p:nvSpPr>
        <p:spPr>
          <a:xfrm rot="10800000">
            <a:off x="6440693" y="4321323"/>
            <a:ext cx="332552" cy="22939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709892" y="1017625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3" y="1017153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195271" y="1762605"/>
            <a:ext cx="6782468" cy="27308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تطبيق خواص الأسس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157855" y="1762605"/>
            <a:ext cx="1884220" cy="11468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116290" y="1872219"/>
            <a:ext cx="190148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5 </a:t>
            </a:r>
          </a:p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من واقع الحياة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5280" y="1762605"/>
            <a:ext cx="6158778" cy="2684967"/>
          </a:xfrm>
          <a:prstGeom prst="rect">
            <a:avLst/>
          </a:prstGeom>
        </p:spPr>
      </p:pic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787237" y="1803893"/>
            <a:ext cx="7509164" cy="38071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2161310" y="3095502"/>
            <a:ext cx="6761017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0931" y="1958445"/>
            <a:ext cx="6671396" cy="1261748"/>
          </a:xfrm>
          <a:prstGeom prst="rect">
            <a:avLst/>
          </a:prstGeom>
        </p:spPr>
      </p:pic>
      <p:sp>
        <p:nvSpPr>
          <p:cNvPr id="9" name="شكل بيضاوي 8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7817372" y="1803893"/>
            <a:ext cx="3297381" cy="41397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/>
          <p:cNvSpPr txBox="1"/>
          <p:nvPr/>
        </p:nvSpPr>
        <p:spPr>
          <a:xfrm>
            <a:off x="7886642" y="2879443"/>
            <a:ext cx="3158835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4322619" y="1803893"/>
            <a:ext cx="3297381" cy="41397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/>
          <p:cNvSpPr txBox="1"/>
          <p:nvPr/>
        </p:nvSpPr>
        <p:spPr>
          <a:xfrm>
            <a:off x="4391889" y="2879443"/>
            <a:ext cx="3158835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</a:t>
            </a: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820939" y="1803893"/>
            <a:ext cx="3297381" cy="41397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/>
          <p:cNvSpPr txBox="1"/>
          <p:nvPr/>
        </p:nvSpPr>
        <p:spPr>
          <a:xfrm>
            <a:off x="890209" y="2879443"/>
            <a:ext cx="3158835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..........................................</a:t>
            </a:r>
            <a:endParaRPr lang="ar-SA" sz="2000" b="1" dirty="0" smtClean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4901" y="1241607"/>
            <a:ext cx="6619062" cy="58352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2391" y="1893985"/>
            <a:ext cx="1191917" cy="70431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0371" y="1949337"/>
            <a:ext cx="1571163" cy="805898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130" y="1825130"/>
            <a:ext cx="1584231" cy="961573"/>
          </a:xfrm>
          <a:prstGeom prst="rect">
            <a:avLst/>
          </a:prstGeom>
        </p:spPr>
      </p:pic>
      <p:sp>
        <p:nvSpPr>
          <p:cNvPr id="25" name="شكل بيضاوي 24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6103546" y="2094839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/>
          <p:cNvSpPr txBox="1"/>
          <p:nvPr/>
        </p:nvSpPr>
        <p:spPr>
          <a:xfrm>
            <a:off x="6182899" y="3295717"/>
            <a:ext cx="284018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</a:t>
            </a:r>
            <a:endParaRPr lang="ar-SA" sz="2000" b="1" dirty="0" smtClean="0"/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  <a:endParaRPr lang="ar-SA" sz="2000" b="1" dirty="0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2418237" y="2094839"/>
            <a:ext cx="2998891" cy="3311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/>
          <p:cNvSpPr txBox="1"/>
          <p:nvPr/>
        </p:nvSpPr>
        <p:spPr>
          <a:xfrm>
            <a:off x="2549235" y="2923038"/>
            <a:ext cx="284018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</a:t>
            </a:r>
            <a:endParaRPr lang="ar-SA" sz="2000" b="1" dirty="0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3531" y="2211127"/>
            <a:ext cx="2194211" cy="87362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1508" y="2211127"/>
            <a:ext cx="1728974" cy="822657"/>
          </a:xfrm>
          <a:prstGeom prst="rect">
            <a:avLst/>
          </a:prstGeom>
        </p:spPr>
      </p:pic>
      <p:sp>
        <p:nvSpPr>
          <p:cNvPr id="14" name="شكل بيضاوي 13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45673" y="1273871"/>
            <a:ext cx="8132619" cy="45332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1925781" y="2767487"/>
            <a:ext cx="775124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  <a:endParaRPr lang="ar-SA" sz="2000" b="1" dirty="0"/>
          </a:p>
        </p:txBody>
      </p:sp>
      <p:cxnSp>
        <p:nvCxnSpPr>
          <p:cNvPr id="9" name="Google Shape;192;p13"/>
          <p:cNvCxnSpPr/>
          <p:nvPr/>
        </p:nvCxnSpPr>
        <p:spPr>
          <a:xfrm>
            <a:off x="2195271" y="101166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10"/>
          <p:cNvSpPr/>
          <p:nvPr/>
        </p:nvSpPr>
        <p:spPr>
          <a:xfrm>
            <a:off x="5083887" y="24009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5781" y="1470610"/>
            <a:ext cx="7751242" cy="1105243"/>
          </a:xfrm>
          <a:prstGeom prst="rect">
            <a:avLst/>
          </a:prstGeom>
        </p:spPr>
      </p:pic>
      <p:sp>
        <p:nvSpPr>
          <p:cNvPr id="12" name="شكل بيضاوي 11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45673" y="1467841"/>
            <a:ext cx="8132619" cy="4226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1843361" y="2372575"/>
            <a:ext cx="775124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</a:t>
            </a:r>
            <a:endParaRPr lang="ar-SA" sz="2000" b="1" dirty="0"/>
          </a:p>
        </p:txBody>
      </p:sp>
      <p:cxnSp>
        <p:nvCxnSpPr>
          <p:cNvPr id="9" name="Google Shape;192;p13"/>
          <p:cNvCxnSpPr/>
          <p:nvPr/>
        </p:nvCxnSpPr>
        <p:spPr>
          <a:xfrm>
            <a:off x="2195271" y="101166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10"/>
          <p:cNvSpPr/>
          <p:nvPr/>
        </p:nvSpPr>
        <p:spPr>
          <a:xfrm>
            <a:off x="3776647" y="240094"/>
            <a:ext cx="3613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مهارات التفكير العليا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2764" y="1633659"/>
            <a:ext cx="7708754" cy="717937"/>
          </a:xfrm>
          <a:prstGeom prst="rect">
            <a:avLst/>
          </a:prstGeom>
        </p:spPr>
      </p:pic>
      <p:sp>
        <p:nvSpPr>
          <p:cNvPr id="12" name="شكل بيضاوي 11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مستدير الزوايا 8"/>
          <p:cNvSpPr/>
          <p:nvPr/>
        </p:nvSpPr>
        <p:spPr>
          <a:xfrm>
            <a:off x="7121240" y="1801091"/>
            <a:ext cx="2854037" cy="1371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218222" y="1814945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الواجب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بمنصة مدرستي</a:t>
            </a:r>
            <a:endParaRPr lang="ar-SA" sz="4000" dirty="0">
              <a:cs typeface="AGA Aladdin Regular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752115" y="3277862"/>
            <a:ext cx="2854037" cy="159894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849097" y="3131122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تصميم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أ. عثمان الربيعي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2743205" y="4973790"/>
            <a:ext cx="2757055" cy="1371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743205" y="4987644"/>
            <a:ext cx="2743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cs typeface="AGA Aladdin Regular" pitchFamily="2" charset="-78"/>
              </a:rPr>
              <a:t>موقع رفعة التعليمية</a:t>
            </a:r>
          </a:p>
          <a:p>
            <a:pPr algn="ctr"/>
            <a:endParaRPr lang="ar-SA" sz="2800" b="1" dirty="0" smtClean="0">
              <a:cs typeface="AGA Aladdin Regular" pitchFamily="2" charset="-78"/>
            </a:endParaRPr>
          </a:p>
        </p:txBody>
      </p:sp>
      <p:pic>
        <p:nvPicPr>
          <p:cNvPr id="18" name="صورة 17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1454" y="5379220"/>
            <a:ext cx="836383" cy="836383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5666514" y="4445751"/>
            <a:ext cx="19812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@</a:t>
            </a:r>
            <a:r>
              <a:rPr lang="en-US" b="1" dirty="0" smtClean="0">
                <a:solidFill>
                  <a:srgbClr val="0000CC"/>
                </a:solidFill>
              </a:rPr>
              <a:t>uthman20191</a:t>
            </a:r>
            <a:endParaRPr lang="ar-SA" sz="1100" b="1" dirty="0"/>
          </a:p>
        </p:txBody>
      </p:sp>
      <p:pic>
        <p:nvPicPr>
          <p:cNvPr id="20" name="Picture 2" descr="تويتر - ويكيبيديا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02" y="4454561"/>
            <a:ext cx="426536" cy="3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شكل بيضاوي 13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ctrTitle"/>
          </p:nvPr>
        </p:nvSpPr>
        <p:spPr>
          <a:xfrm>
            <a:off x="3893127" y="912275"/>
            <a:ext cx="4260694" cy="119429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 smtClean="0">
                <a:cs typeface="AGA Aladdin Regular" pitchFamily="2" charset="-78"/>
              </a:rPr>
              <a:t>جدول التعلم</a:t>
            </a:r>
            <a:endParaRPr dirty="0">
              <a:cs typeface="AGA Aladdin Regular" pitchFamily="2" charset="-78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cxnSp>
        <p:nvCxnSpPr>
          <p:cNvPr id="192" name="Google Shape;192;p13"/>
          <p:cNvCxnSpPr/>
          <p:nvPr/>
        </p:nvCxnSpPr>
        <p:spPr>
          <a:xfrm>
            <a:off x="2564076" y="195696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06227"/>
              </p:ext>
            </p:extLst>
          </p:nvPr>
        </p:nvGraphicFramePr>
        <p:xfrm>
          <a:off x="2059709" y="2123895"/>
          <a:ext cx="8127999" cy="22250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61212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3245956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67761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أريد أن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تعلمت ؟ 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7958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760285"/>
                  </a:ext>
                </a:extLst>
              </a:tr>
            </a:tbl>
          </a:graphicData>
        </a:graphic>
      </p:graphicFrame>
      <p:sp>
        <p:nvSpPr>
          <p:cNvPr id="8" name="شكل بيضاوي 7"/>
          <p:cNvSpPr/>
          <p:nvPr/>
        </p:nvSpPr>
        <p:spPr>
          <a:xfrm>
            <a:off x="709853" y="1016030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3" y="1017153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898072" y="1136072"/>
            <a:ext cx="7398327" cy="47105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9525471" y="1811419"/>
            <a:ext cx="7056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لماذا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9082" y="999260"/>
            <a:ext cx="6353175" cy="472368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25781" y="2133600"/>
            <a:ext cx="7398327" cy="25353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5735" y="2396993"/>
            <a:ext cx="6758418" cy="2064287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355273" y="1668413"/>
            <a:ext cx="6941126" cy="29035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قسمة القوى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1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29345" y="1711053"/>
            <a:ext cx="6115916" cy="2860947"/>
          </a:xfrm>
          <a:prstGeom prst="rect">
            <a:avLst/>
          </a:prstGeom>
        </p:spPr>
      </p:pic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681115" y="1803893"/>
            <a:ext cx="3961653" cy="32835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5860850" y="2595977"/>
            <a:ext cx="360218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5786" y="1690117"/>
            <a:ext cx="1814946" cy="968514"/>
          </a:xfrm>
          <a:prstGeom prst="rect">
            <a:avLst/>
          </a:prstGeom>
        </p:spPr>
      </p:pic>
      <p:sp>
        <p:nvSpPr>
          <p:cNvPr id="13" name="مستطيل مستدير الزوايا 12"/>
          <p:cNvSpPr/>
          <p:nvPr/>
        </p:nvSpPr>
        <p:spPr>
          <a:xfrm>
            <a:off x="1295503" y="1803893"/>
            <a:ext cx="3961653" cy="32835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/>
          <p:cNvSpPr txBox="1"/>
          <p:nvPr/>
        </p:nvSpPr>
        <p:spPr>
          <a:xfrm>
            <a:off x="1475238" y="2595977"/>
            <a:ext cx="360218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</a:t>
            </a:r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/>
              <a:t>................................................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6568" y="1821375"/>
            <a:ext cx="1502943" cy="837256"/>
          </a:xfrm>
          <a:prstGeom prst="rect">
            <a:avLst/>
          </a:prstGeom>
        </p:spPr>
      </p:pic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25781" y="1108364"/>
            <a:ext cx="7758546" cy="49045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2582" y="1303865"/>
            <a:ext cx="5885150" cy="258965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2036" y="3724276"/>
            <a:ext cx="7534707" cy="1967701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3123863" y="1444437"/>
            <a:ext cx="6033992" cy="37233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قوى القسمة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2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3368" y="1594041"/>
            <a:ext cx="5105400" cy="3648075"/>
          </a:xfrm>
          <a:prstGeom prst="rect">
            <a:avLst/>
          </a:prstGeom>
        </p:spPr>
      </p:pic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43AA8B"/>
      </a:accent1>
      <a:accent2>
        <a:srgbClr val="90BE6D"/>
      </a:accent2>
      <a:accent3>
        <a:srgbClr val="F9C74F"/>
      </a:accent3>
      <a:accent4>
        <a:srgbClr val="F3F3F3"/>
      </a:accent4>
      <a:accent5>
        <a:srgbClr val="FFE592"/>
      </a:accent5>
      <a:accent6>
        <a:srgbClr val="FFFFFF"/>
      </a:accent6>
      <a:hlink>
        <a:srgbClr val="43AA8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5198</TotalTime>
  <Words>202</Words>
  <Application>Microsoft Office PowerPoint</Application>
  <PresentationFormat>شاشة عريضة</PresentationFormat>
  <Paragraphs>180</Paragraphs>
  <Slides>26</Slides>
  <Notes>26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4" baseType="lpstr">
      <vt:lpstr>Calibri</vt:lpstr>
      <vt:lpstr>Abril Fatface</vt:lpstr>
      <vt:lpstr>AGA Aladdin Regular</vt:lpstr>
      <vt:lpstr>Montserrat</vt:lpstr>
      <vt:lpstr>Handlee</vt:lpstr>
      <vt:lpstr>Arial</vt:lpstr>
      <vt:lpstr>Barlow Condensed</vt:lpstr>
      <vt:lpstr>SlidesMania</vt:lpstr>
      <vt:lpstr>قسمة وحيدات الحد</vt:lpstr>
      <vt:lpstr>عرض تقديمي في PowerPoint</vt:lpstr>
      <vt:lpstr>جدول التعلم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تهيئة الفصل الخامس</dc:title>
  <dc:creator>HP</dc:creator>
  <cp:lastModifiedBy>Maher</cp:lastModifiedBy>
  <cp:revision>30</cp:revision>
  <dcterms:modified xsi:type="dcterms:W3CDTF">2022-12-30T05:02:05Z</dcterms:modified>
</cp:coreProperties>
</file>