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7"/>
  </p:notesMasterIdLst>
  <p:sldIdLst>
    <p:sldId id="256" r:id="rId2"/>
    <p:sldId id="319" r:id="rId3"/>
    <p:sldId id="282" r:id="rId4"/>
    <p:sldId id="257" r:id="rId5"/>
    <p:sldId id="323" r:id="rId6"/>
    <p:sldId id="283" r:id="rId7"/>
    <p:sldId id="277" r:id="rId8"/>
    <p:sldId id="304" r:id="rId9"/>
    <p:sldId id="324" r:id="rId10"/>
    <p:sldId id="320" r:id="rId11"/>
    <p:sldId id="325" r:id="rId12"/>
    <p:sldId id="326" r:id="rId13"/>
    <p:sldId id="322" r:id="rId14"/>
    <p:sldId id="306" r:id="rId15"/>
    <p:sldId id="313" r:id="rId16"/>
    <p:sldId id="327" r:id="rId17"/>
    <p:sldId id="314" r:id="rId18"/>
    <p:sldId id="329" r:id="rId19"/>
    <p:sldId id="330" r:id="rId20"/>
    <p:sldId id="296" r:id="rId21"/>
    <p:sldId id="331" r:id="rId22"/>
    <p:sldId id="332" r:id="rId23"/>
    <p:sldId id="310" r:id="rId24"/>
    <p:sldId id="312" r:id="rId25"/>
    <p:sldId id="280" r:id="rId26"/>
  </p:sldIdLst>
  <p:sldSz cx="12192000" cy="6858000"/>
  <p:notesSz cx="6858000" cy="9144000"/>
  <p:embeddedFontLst>
    <p:embeddedFont>
      <p:font typeface="Abril Fatface" panose="020B0604020202020204" charset="0"/>
      <p:regular r:id="rId28"/>
    </p:embeddedFont>
    <p:embeddedFont>
      <p:font typeface="Montserrat" panose="020B0604020202020204" charset="0"/>
      <p:regular r:id="rId29"/>
      <p:bold r:id="rId30"/>
      <p:italic r:id="rId31"/>
      <p:boldItalic r:id="rId32"/>
    </p:embeddedFont>
    <p:embeddedFont>
      <p:font typeface="AGA Aladdin Regular" pitchFamily="2" charset="-78"/>
      <p:regular r:id="rId33"/>
    </p:embeddedFont>
    <p:embeddedFont>
      <p:font typeface="Barlow Condensed" panose="020B0604020202020204" charset="0"/>
      <p:regular r:id="rId34"/>
      <p:bold r:id="rId35"/>
      <p:italic r:id="rId36"/>
      <p:boldItalic r:id="rId37"/>
    </p:embeddedFont>
    <p:embeddedFont>
      <p:font typeface="Handlee" panose="020B0604020202020204" charset="0"/>
      <p:regular r:id="rId38"/>
    </p:embeddedFont>
    <p:embeddedFont>
      <p:font typeface="Calibri" panose="020F0502020204030204" pitchFamily="34" charset="0"/>
      <p:regular r:id="rId39"/>
      <p:bold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6fd8ccc017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6fd8ccc017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02550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6fd8ccc017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6fd8ccc017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20953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6fd8ccc017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6fd8ccc017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15465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6fd8ccc017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6fd8ccc017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571654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6fd8ccc017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6fd8ccc017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54491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6fd8ccc017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6fd8ccc017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47453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6fd8ccc017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6fd8ccc017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1303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6fd8ccc017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6fd8ccc017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68692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6fd8ccc017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6fd8ccc017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31074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6fd8ccc017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6fd8ccc017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5590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81340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6fd8ccc017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6fd8ccc017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79217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6fd8ccc017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6fd8ccc017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03244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6fd8ccc017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6fd8ccc017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21063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6fd8ccc017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6fd8ccc017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24497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6fd8ccc017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6fd8ccc017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67259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6fd8ccc017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6fd8ccc017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8522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34759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6fd8ccc017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6fd8ccc017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6fd8ccc017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6fd8ccc017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061537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6fd8ccc017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6fd8ccc017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81485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6fd8ccc017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6fd8ccc017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52747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6fd8ccc017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6fd8ccc017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46174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6fd8ccc017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6fd8ccc017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32252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CUSTOM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-1438250" y="-1400750"/>
            <a:ext cx="2801400" cy="2801400"/>
          </a:xfrm>
          <a:prstGeom prst="pie">
            <a:avLst>
              <a:gd name="adj1" fmla="val 0"/>
              <a:gd name="adj2" fmla="val 5456402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2"/>
          <p:cNvSpPr/>
          <p:nvPr/>
        </p:nvSpPr>
        <p:spPr>
          <a:xfrm rot="10800000">
            <a:off x="1202325" y="5427175"/>
            <a:ext cx="2880600" cy="2880600"/>
          </a:xfrm>
          <a:prstGeom prst="pie">
            <a:avLst>
              <a:gd name="adj1" fmla="val 0"/>
              <a:gd name="adj2" fmla="val 5456402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2"/>
          <p:cNvSpPr/>
          <p:nvPr/>
        </p:nvSpPr>
        <p:spPr>
          <a:xfrm rot="5400000">
            <a:off x="9715301" y="-2520801"/>
            <a:ext cx="5041500" cy="5041500"/>
          </a:xfrm>
          <a:prstGeom prst="pie">
            <a:avLst>
              <a:gd name="adj1" fmla="val 0"/>
              <a:gd name="adj2" fmla="val 5456402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10786200" y="-75"/>
            <a:ext cx="107400" cy="1056900"/>
          </a:xfrm>
          <a:prstGeom prst="rect">
            <a:avLst/>
          </a:prstGeom>
          <a:solidFill>
            <a:srgbClr val="FEFD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10987633" y="-75"/>
            <a:ext cx="107400" cy="1056900"/>
          </a:xfrm>
          <a:prstGeom prst="rect">
            <a:avLst/>
          </a:prstGeom>
          <a:solidFill>
            <a:srgbClr val="FEFD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11189063" y="-75"/>
            <a:ext cx="107400" cy="1056900"/>
          </a:xfrm>
          <a:prstGeom prst="rect">
            <a:avLst/>
          </a:prstGeom>
          <a:solidFill>
            <a:srgbClr val="FEFD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2"/>
          <p:cNvSpPr/>
          <p:nvPr/>
        </p:nvSpPr>
        <p:spPr>
          <a:xfrm rot="-5400000">
            <a:off x="-1337300" y="1615999"/>
            <a:ext cx="2599500" cy="2599500"/>
          </a:xfrm>
          <a:prstGeom prst="pie">
            <a:avLst>
              <a:gd name="adj1" fmla="val 0"/>
              <a:gd name="adj2" fmla="val 5456402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2"/>
          <p:cNvSpPr/>
          <p:nvPr/>
        </p:nvSpPr>
        <p:spPr>
          <a:xfrm rot="5400000">
            <a:off x="9139650" y="-251575"/>
            <a:ext cx="1195200" cy="1195200"/>
          </a:xfrm>
          <a:prstGeom prst="pie">
            <a:avLst>
              <a:gd name="adj1" fmla="val 16185610"/>
              <a:gd name="adj2" fmla="val 5357911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2"/>
          <p:cNvSpPr/>
          <p:nvPr/>
        </p:nvSpPr>
        <p:spPr>
          <a:xfrm flipH="1">
            <a:off x="9939059" y="4591825"/>
            <a:ext cx="2267416" cy="2267419"/>
          </a:xfrm>
          <a:custGeom>
            <a:avLst/>
            <a:gdLst/>
            <a:ahLst/>
            <a:cxnLst/>
            <a:rect l="l" t="t" r="r" b="b"/>
            <a:pathLst>
              <a:path w="1270261" h="1270263" extrusionOk="0">
                <a:moveTo>
                  <a:pt x="0" y="0"/>
                </a:moveTo>
                <a:lnTo>
                  <a:pt x="129876" y="6558"/>
                </a:lnTo>
                <a:cubicBezTo>
                  <a:pt x="770413" y="71609"/>
                  <a:pt x="1270261" y="612563"/>
                  <a:pt x="1270261" y="1270262"/>
                </a:cubicBezTo>
                <a:lnTo>
                  <a:pt x="1270261" y="1270263"/>
                </a:lnTo>
                <a:lnTo>
                  <a:pt x="635130" y="1270263"/>
                </a:lnTo>
                <a:lnTo>
                  <a:pt x="635130" y="1270262"/>
                </a:lnTo>
                <a:cubicBezTo>
                  <a:pt x="635130" y="963336"/>
                  <a:pt x="417419" y="707258"/>
                  <a:pt x="128000" y="648035"/>
                </a:cubicBezTo>
                <a:lnTo>
                  <a:pt x="0" y="63513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2"/>
          <p:cNvSpPr/>
          <p:nvPr/>
        </p:nvSpPr>
        <p:spPr>
          <a:xfrm rot="5400000">
            <a:off x="4723790" y="5673474"/>
            <a:ext cx="409823" cy="1498123"/>
          </a:xfrm>
          <a:custGeom>
            <a:avLst/>
            <a:gdLst/>
            <a:ahLst/>
            <a:cxnLst/>
            <a:rect l="l" t="t" r="r" b="b"/>
            <a:pathLst>
              <a:path w="410850" h="1501878" extrusionOk="0">
                <a:moveTo>
                  <a:pt x="364520" y="1478716"/>
                </a:moveTo>
                <a:cubicBezTo>
                  <a:pt x="364520" y="1465923"/>
                  <a:pt x="374892" y="1455553"/>
                  <a:pt x="387688" y="1455553"/>
                </a:cubicBezTo>
                <a:cubicBezTo>
                  <a:pt x="400481" y="1455553"/>
                  <a:pt x="410850" y="1465923"/>
                  <a:pt x="410850" y="1478716"/>
                </a:cubicBezTo>
                <a:cubicBezTo>
                  <a:pt x="410850" y="1491509"/>
                  <a:pt x="400481" y="1501878"/>
                  <a:pt x="387688" y="1501878"/>
                </a:cubicBezTo>
                <a:cubicBezTo>
                  <a:pt x="374892" y="1501878"/>
                  <a:pt x="364520" y="1491509"/>
                  <a:pt x="364520" y="1478716"/>
                </a:cubicBezTo>
                <a:close/>
                <a:moveTo>
                  <a:pt x="362457" y="751977"/>
                </a:moveTo>
                <a:cubicBezTo>
                  <a:pt x="362457" y="739182"/>
                  <a:pt x="372828" y="728810"/>
                  <a:pt x="385624" y="728810"/>
                </a:cubicBezTo>
                <a:cubicBezTo>
                  <a:pt x="398417" y="728810"/>
                  <a:pt x="408787" y="739182"/>
                  <a:pt x="408787" y="751977"/>
                </a:cubicBezTo>
                <a:cubicBezTo>
                  <a:pt x="408787" y="764771"/>
                  <a:pt x="398417" y="775143"/>
                  <a:pt x="385624" y="775143"/>
                </a:cubicBezTo>
                <a:cubicBezTo>
                  <a:pt x="372828" y="775143"/>
                  <a:pt x="362457" y="764771"/>
                  <a:pt x="362457" y="751977"/>
                </a:cubicBezTo>
                <a:close/>
                <a:moveTo>
                  <a:pt x="360392" y="923339"/>
                </a:moveTo>
                <a:cubicBezTo>
                  <a:pt x="360392" y="910547"/>
                  <a:pt x="370763" y="900174"/>
                  <a:pt x="383559" y="900174"/>
                </a:cubicBezTo>
                <a:cubicBezTo>
                  <a:pt x="396353" y="900174"/>
                  <a:pt x="406723" y="910547"/>
                  <a:pt x="406723" y="923339"/>
                </a:cubicBezTo>
                <a:cubicBezTo>
                  <a:pt x="406723" y="936134"/>
                  <a:pt x="396353" y="946506"/>
                  <a:pt x="383559" y="946506"/>
                </a:cubicBezTo>
                <a:cubicBezTo>
                  <a:pt x="370763" y="946506"/>
                  <a:pt x="360392" y="936134"/>
                  <a:pt x="360392" y="923339"/>
                </a:cubicBezTo>
                <a:close/>
                <a:moveTo>
                  <a:pt x="360391" y="1115348"/>
                </a:moveTo>
                <a:cubicBezTo>
                  <a:pt x="360391" y="1102553"/>
                  <a:pt x="370763" y="1092182"/>
                  <a:pt x="383558" y="1092182"/>
                </a:cubicBezTo>
                <a:cubicBezTo>
                  <a:pt x="396353" y="1092182"/>
                  <a:pt x="406723" y="1102553"/>
                  <a:pt x="406723" y="1115348"/>
                </a:cubicBezTo>
                <a:cubicBezTo>
                  <a:pt x="406723" y="1128143"/>
                  <a:pt x="396353" y="1138515"/>
                  <a:pt x="383558" y="1138515"/>
                </a:cubicBezTo>
                <a:cubicBezTo>
                  <a:pt x="370763" y="1138515"/>
                  <a:pt x="360391" y="1128143"/>
                  <a:pt x="360391" y="1115348"/>
                </a:cubicBezTo>
                <a:close/>
                <a:moveTo>
                  <a:pt x="358329" y="23166"/>
                </a:moveTo>
                <a:cubicBezTo>
                  <a:pt x="358329" y="10372"/>
                  <a:pt x="368702" y="0"/>
                  <a:pt x="381496" y="0"/>
                </a:cubicBezTo>
                <a:cubicBezTo>
                  <a:pt x="394291" y="0"/>
                  <a:pt x="404661" y="10372"/>
                  <a:pt x="404661" y="23166"/>
                </a:cubicBezTo>
                <a:cubicBezTo>
                  <a:pt x="404661" y="35960"/>
                  <a:pt x="394291" y="46332"/>
                  <a:pt x="381496" y="46332"/>
                </a:cubicBezTo>
                <a:cubicBezTo>
                  <a:pt x="368702" y="46332"/>
                  <a:pt x="358329" y="35960"/>
                  <a:pt x="358329" y="23166"/>
                </a:cubicBezTo>
                <a:close/>
                <a:moveTo>
                  <a:pt x="358325" y="1286711"/>
                </a:moveTo>
                <a:cubicBezTo>
                  <a:pt x="358325" y="1273917"/>
                  <a:pt x="368698" y="1263547"/>
                  <a:pt x="381492" y="1263547"/>
                </a:cubicBezTo>
                <a:cubicBezTo>
                  <a:pt x="394287" y="1263547"/>
                  <a:pt x="404657" y="1273917"/>
                  <a:pt x="404657" y="1286711"/>
                </a:cubicBezTo>
                <a:cubicBezTo>
                  <a:pt x="404657" y="1299507"/>
                  <a:pt x="394287" y="1309877"/>
                  <a:pt x="381492" y="1309877"/>
                </a:cubicBezTo>
                <a:cubicBezTo>
                  <a:pt x="368698" y="1309877"/>
                  <a:pt x="358325" y="1299507"/>
                  <a:pt x="358325" y="1286711"/>
                </a:cubicBezTo>
                <a:close/>
                <a:moveTo>
                  <a:pt x="356265" y="194529"/>
                </a:moveTo>
                <a:cubicBezTo>
                  <a:pt x="356265" y="181735"/>
                  <a:pt x="366637" y="171363"/>
                  <a:pt x="379431" y="171363"/>
                </a:cubicBezTo>
                <a:cubicBezTo>
                  <a:pt x="392227" y="171363"/>
                  <a:pt x="402597" y="181735"/>
                  <a:pt x="402597" y="194529"/>
                </a:cubicBezTo>
                <a:cubicBezTo>
                  <a:pt x="402597" y="207323"/>
                  <a:pt x="392227" y="217695"/>
                  <a:pt x="379431" y="217695"/>
                </a:cubicBezTo>
                <a:cubicBezTo>
                  <a:pt x="366637" y="217695"/>
                  <a:pt x="356265" y="207323"/>
                  <a:pt x="356265" y="194529"/>
                </a:cubicBezTo>
                <a:close/>
                <a:moveTo>
                  <a:pt x="356264" y="386541"/>
                </a:moveTo>
                <a:cubicBezTo>
                  <a:pt x="356264" y="373746"/>
                  <a:pt x="366637" y="363375"/>
                  <a:pt x="379431" y="363375"/>
                </a:cubicBezTo>
                <a:cubicBezTo>
                  <a:pt x="392226" y="363375"/>
                  <a:pt x="402597" y="373746"/>
                  <a:pt x="402597" y="386541"/>
                </a:cubicBezTo>
                <a:cubicBezTo>
                  <a:pt x="402597" y="399334"/>
                  <a:pt x="392226" y="409706"/>
                  <a:pt x="379431" y="409706"/>
                </a:cubicBezTo>
                <a:cubicBezTo>
                  <a:pt x="366637" y="409706"/>
                  <a:pt x="356264" y="399334"/>
                  <a:pt x="356264" y="386541"/>
                </a:cubicBezTo>
                <a:close/>
                <a:moveTo>
                  <a:pt x="354199" y="557904"/>
                </a:moveTo>
                <a:cubicBezTo>
                  <a:pt x="354199" y="545110"/>
                  <a:pt x="364572" y="534738"/>
                  <a:pt x="377366" y="534738"/>
                </a:cubicBezTo>
                <a:cubicBezTo>
                  <a:pt x="390162" y="534738"/>
                  <a:pt x="400532" y="545110"/>
                  <a:pt x="400532" y="557904"/>
                </a:cubicBezTo>
                <a:cubicBezTo>
                  <a:pt x="400532" y="570697"/>
                  <a:pt x="390162" y="581069"/>
                  <a:pt x="377366" y="581069"/>
                </a:cubicBezTo>
                <a:cubicBezTo>
                  <a:pt x="364572" y="581069"/>
                  <a:pt x="354199" y="570697"/>
                  <a:pt x="354199" y="557904"/>
                </a:cubicBezTo>
                <a:close/>
                <a:moveTo>
                  <a:pt x="187418" y="1478716"/>
                </a:moveTo>
                <a:cubicBezTo>
                  <a:pt x="187418" y="1465923"/>
                  <a:pt x="197790" y="1455553"/>
                  <a:pt x="210584" y="1455553"/>
                </a:cubicBezTo>
                <a:cubicBezTo>
                  <a:pt x="223378" y="1455553"/>
                  <a:pt x="233750" y="1465923"/>
                  <a:pt x="233750" y="1478716"/>
                </a:cubicBezTo>
                <a:cubicBezTo>
                  <a:pt x="233750" y="1491509"/>
                  <a:pt x="223378" y="1501878"/>
                  <a:pt x="210584" y="1501878"/>
                </a:cubicBezTo>
                <a:cubicBezTo>
                  <a:pt x="197790" y="1501878"/>
                  <a:pt x="187418" y="1491509"/>
                  <a:pt x="187418" y="1478716"/>
                </a:cubicBezTo>
                <a:close/>
                <a:moveTo>
                  <a:pt x="185354" y="751977"/>
                </a:moveTo>
                <a:cubicBezTo>
                  <a:pt x="185354" y="739182"/>
                  <a:pt x="195726" y="728810"/>
                  <a:pt x="208520" y="728810"/>
                </a:cubicBezTo>
                <a:cubicBezTo>
                  <a:pt x="221314" y="728810"/>
                  <a:pt x="231686" y="739182"/>
                  <a:pt x="231686" y="751977"/>
                </a:cubicBezTo>
                <a:cubicBezTo>
                  <a:pt x="231686" y="764771"/>
                  <a:pt x="221314" y="775143"/>
                  <a:pt x="208520" y="775143"/>
                </a:cubicBezTo>
                <a:cubicBezTo>
                  <a:pt x="195726" y="775143"/>
                  <a:pt x="185354" y="764771"/>
                  <a:pt x="185354" y="751977"/>
                </a:cubicBezTo>
                <a:close/>
                <a:moveTo>
                  <a:pt x="183290" y="923339"/>
                </a:moveTo>
                <a:cubicBezTo>
                  <a:pt x="183290" y="910547"/>
                  <a:pt x="193662" y="900174"/>
                  <a:pt x="206456" y="900174"/>
                </a:cubicBezTo>
                <a:cubicBezTo>
                  <a:pt x="219249" y="900174"/>
                  <a:pt x="229621" y="910547"/>
                  <a:pt x="229621" y="923339"/>
                </a:cubicBezTo>
                <a:cubicBezTo>
                  <a:pt x="229621" y="936134"/>
                  <a:pt x="219249" y="946506"/>
                  <a:pt x="206456" y="946506"/>
                </a:cubicBezTo>
                <a:cubicBezTo>
                  <a:pt x="193662" y="946506"/>
                  <a:pt x="183290" y="936134"/>
                  <a:pt x="183290" y="923339"/>
                </a:cubicBezTo>
                <a:close/>
                <a:moveTo>
                  <a:pt x="183289" y="1115348"/>
                </a:moveTo>
                <a:cubicBezTo>
                  <a:pt x="183289" y="1102553"/>
                  <a:pt x="193661" y="1092182"/>
                  <a:pt x="206455" y="1092182"/>
                </a:cubicBezTo>
                <a:cubicBezTo>
                  <a:pt x="219249" y="1092182"/>
                  <a:pt x="229621" y="1102553"/>
                  <a:pt x="229621" y="1115348"/>
                </a:cubicBezTo>
                <a:cubicBezTo>
                  <a:pt x="229621" y="1128143"/>
                  <a:pt x="219249" y="1138515"/>
                  <a:pt x="206455" y="1138515"/>
                </a:cubicBezTo>
                <a:cubicBezTo>
                  <a:pt x="193661" y="1138515"/>
                  <a:pt x="183289" y="1128143"/>
                  <a:pt x="183289" y="1115348"/>
                </a:cubicBezTo>
                <a:close/>
                <a:moveTo>
                  <a:pt x="181228" y="23166"/>
                </a:moveTo>
                <a:cubicBezTo>
                  <a:pt x="181228" y="10372"/>
                  <a:pt x="191600" y="0"/>
                  <a:pt x="204394" y="0"/>
                </a:cubicBezTo>
                <a:cubicBezTo>
                  <a:pt x="217188" y="0"/>
                  <a:pt x="227560" y="10372"/>
                  <a:pt x="227560" y="23166"/>
                </a:cubicBezTo>
                <a:cubicBezTo>
                  <a:pt x="227560" y="35960"/>
                  <a:pt x="217188" y="46332"/>
                  <a:pt x="204394" y="46332"/>
                </a:cubicBezTo>
                <a:cubicBezTo>
                  <a:pt x="191600" y="46332"/>
                  <a:pt x="181228" y="35960"/>
                  <a:pt x="181228" y="23166"/>
                </a:cubicBezTo>
                <a:close/>
                <a:moveTo>
                  <a:pt x="181225" y="1286711"/>
                </a:moveTo>
                <a:cubicBezTo>
                  <a:pt x="181225" y="1273917"/>
                  <a:pt x="191597" y="1263547"/>
                  <a:pt x="204391" y="1263547"/>
                </a:cubicBezTo>
                <a:cubicBezTo>
                  <a:pt x="217185" y="1263547"/>
                  <a:pt x="227557" y="1273917"/>
                  <a:pt x="227557" y="1286711"/>
                </a:cubicBezTo>
                <a:cubicBezTo>
                  <a:pt x="227557" y="1299507"/>
                  <a:pt x="217185" y="1309877"/>
                  <a:pt x="204391" y="1309877"/>
                </a:cubicBezTo>
                <a:cubicBezTo>
                  <a:pt x="191597" y="1309877"/>
                  <a:pt x="181225" y="1299507"/>
                  <a:pt x="181225" y="1286711"/>
                </a:cubicBezTo>
                <a:close/>
                <a:moveTo>
                  <a:pt x="179162" y="194529"/>
                </a:moveTo>
                <a:cubicBezTo>
                  <a:pt x="179162" y="181735"/>
                  <a:pt x="189534" y="171363"/>
                  <a:pt x="202328" y="171363"/>
                </a:cubicBezTo>
                <a:cubicBezTo>
                  <a:pt x="215122" y="171363"/>
                  <a:pt x="225494" y="181735"/>
                  <a:pt x="225494" y="194529"/>
                </a:cubicBezTo>
                <a:cubicBezTo>
                  <a:pt x="225494" y="207323"/>
                  <a:pt x="215122" y="217695"/>
                  <a:pt x="202328" y="217695"/>
                </a:cubicBezTo>
                <a:cubicBezTo>
                  <a:pt x="189534" y="217695"/>
                  <a:pt x="179162" y="207323"/>
                  <a:pt x="179162" y="194529"/>
                </a:cubicBezTo>
                <a:close/>
                <a:moveTo>
                  <a:pt x="179162" y="386541"/>
                </a:moveTo>
                <a:cubicBezTo>
                  <a:pt x="179162" y="373746"/>
                  <a:pt x="189534" y="363375"/>
                  <a:pt x="202328" y="363375"/>
                </a:cubicBezTo>
                <a:cubicBezTo>
                  <a:pt x="215122" y="363375"/>
                  <a:pt x="225494" y="373746"/>
                  <a:pt x="225494" y="386541"/>
                </a:cubicBezTo>
                <a:cubicBezTo>
                  <a:pt x="225494" y="399334"/>
                  <a:pt x="215122" y="409706"/>
                  <a:pt x="202328" y="409706"/>
                </a:cubicBezTo>
                <a:cubicBezTo>
                  <a:pt x="189534" y="409706"/>
                  <a:pt x="179162" y="399334"/>
                  <a:pt x="179162" y="386541"/>
                </a:cubicBezTo>
                <a:close/>
                <a:moveTo>
                  <a:pt x="177098" y="557904"/>
                </a:moveTo>
                <a:cubicBezTo>
                  <a:pt x="177098" y="545110"/>
                  <a:pt x="187470" y="534738"/>
                  <a:pt x="200263" y="534738"/>
                </a:cubicBezTo>
                <a:cubicBezTo>
                  <a:pt x="213057" y="534738"/>
                  <a:pt x="223429" y="545110"/>
                  <a:pt x="223429" y="557904"/>
                </a:cubicBezTo>
                <a:cubicBezTo>
                  <a:pt x="223429" y="570697"/>
                  <a:pt x="213057" y="581069"/>
                  <a:pt x="200263" y="581069"/>
                </a:cubicBezTo>
                <a:cubicBezTo>
                  <a:pt x="187470" y="581069"/>
                  <a:pt x="177098" y="570697"/>
                  <a:pt x="177098" y="557904"/>
                </a:cubicBezTo>
                <a:close/>
                <a:moveTo>
                  <a:pt x="10320" y="1478716"/>
                </a:moveTo>
                <a:cubicBezTo>
                  <a:pt x="10320" y="1465923"/>
                  <a:pt x="20692" y="1455553"/>
                  <a:pt x="33486" y="1455553"/>
                </a:cubicBezTo>
                <a:cubicBezTo>
                  <a:pt x="46280" y="1455553"/>
                  <a:pt x="56652" y="1465923"/>
                  <a:pt x="56652" y="1478716"/>
                </a:cubicBezTo>
                <a:cubicBezTo>
                  <a:pt x="56652" y="1491509"/>
                  <a:pt x="46280" y="1501878"/>
                  <a:pt x="33486" y="1501878"/>
                </a:cubicBezTo>
                <a:cubicBezTo>
                  <a:pt x="20692" y="1501878"/>
                  <a:pt x="10320" y="1491509"/>
                  <a:pt x="10320" y="1478716"/>
                </a:cubicBezTo>
                <a:close/>
                <a:moveTo>
                  <a:pt x="8256" y="751977"/>
                </a:moveTo>
                <a:cubicBezTo>
                  <a:pt x="8256" y="739182"/>
                  <a:pt x="18628" y="728810"/>
                  <a:pt x="31422" y="728810"/>
                </a:cubicBezTo>
                <a:cubicBezTo>
                  <a:pt x="44216" y="728810"/>
                  <a:pt x="54588" y="739182"/>
                  <a:pt x="54588" y="751977"/>
                </a:cubicBezTo>
                <a:cubicBezTo>
                  <a:pt x="54588" y="764771"/>
                  <a:pt x="44216" y="775143"/>
                  <a:pt x="31422" y="775143"/>
                </a:cubicBezTo>
                <a:cubicBezTo>
                  <a:pt x="18628" y="775143"/>
                  <a:pt x="8256" y="764771"/>
                  <a:pt x="8256" y="751977"/>
                </a:cubicBezTo>
                <a:close/>
                <a:moveTo>
                  <a:pt x="6192" y="923339"/>
                </a:moveTo>
                <a:cubicBezTo>
                  <a:pt x="6192" y="910547"/>
                  <a:pt x="16564" y="900174"/>
                  <a:pt x="29357" y="900174"/>
                </a:cubicBezTo>
                <a:cubicBezTo>
                  <a:pt x="42151" y="900174"/>
                  <a:pt x="52523" y="910547"/>
                  <a:pt x="52523" y="923339"/>
                </a:cubicBezTo>
                <a:cubicBezTo>
                  <a:pt x="52523" y="936134"/>
                  <a:pt x="42151" y="946506"/>
                  <a:pt x="29357" y="946506"/>
                </a:cubicBezTo>
                <a:cubicBezTo>
                  <a:pt x="16564" y="946506"/>
                  <a:pt x="6192" y="936134"/>
                  <a:pt x="6192" y="923339"/>
                </a:cubicBezTo>
                <a:close/>
                <a:moveTo>
                  <a:pt x="6191" y="1115348"/>
                </a:moveTo>
                <a:cubicBezTo>
                  <a:pt x="6191" y="1102553"/>
                  <a:pt x="16563" y="1092182"/>
                  <a:pt x="29357" y="1092182"/>
                </a:cubicBezTo>
                <a:cubicBezTo>
                  <a:pt x="42151" y="1092182"/>
                  <a:pt x="52523" y="1102553"/>
                  <a:pt x="52523" y="1115348"/>
                </a:cubicBezTo>
                <a:cubicBezTo>
                  <a:pt x="52523" y="1128143"/>
                  <a:pt x="42151" y="1138515"/>
                  <a:pt x="29357" y="1138515"/>
                </a:cubicBezTo>
                <a:cubicBezTo>
                  <a:pt x="16563" y="1138515"/>
                  <a:pt x="6191" y="1128143"/>
                  <a:pt x="6191" y="1115348"/>
                </a:cubicBezTo>
                <a:close/>
                <a:moveTo>
                  <a:pt x="4130" y="23166"/>
                </a:moveTo>
                <a:cubicBezTo>
                  <a:pt x="4130" y="10372"/>
                  <a:pt x="14502" y="0"/>
                  <a:pt x="27296" y="0"/>
                </a:cubicBezTo>
                <a:cubicBezTo>
                  <a:pt x="40090" y="0"/>
                  <a:pt x="50462" y="10372"/>
                  <a:pt x="50462" y="23166"/>
                </a:cubicBezTo>
                <a:cubicBezTo>
                  <a:pt x="50462" y="35960"/>
                  <a:pt x="40090" y="46332"/>
                  <a:pt x="27296" y="46332"/>
                </a:cubicBezTo>
                <a:cubicBezTo>
                  <a:pt x="14502" y="46332"/>
                  <a:pt x="4130" y="35960"/>
                  <a:pt x="4130" y="23166"/>
                </a:cubicBezTo>
                <a:close/>
                <a:moveTo>
                  <a:pt x="4127" y="1286711"/>
                </a:moveTo>
                <a:cubicBezTo>
                  <a:pt x="4127" y="1273917"/>
                  <a:pt x="14499" y="1263547"/>
                  <a:pt x="27292" y="1263547"/>
                </a:cubicBezTo>
                <a:cubicBezTo>
                  <a:pt x="40086" y="1263547"/>
                  <a:pt x="50458" y="1273917"/>
                  <a:pt x="50458" y="1286711"/>
                </a:cubicBezTo>
                <a:cubicBezTo>
                  <a:pt x="50458" y="1299507"/>
                  <a:pt x="40086" y="1309879"/>
                  <a:pt x="27292" y="1309879"/>
                </a:cubicBezTo>
                <a:cubicBezTo>
                  <a:pt x="14499" y="1309879"/>
                  <a:pt x="4127" y="1299507"/>
                  <a:pt x="4127" y="1286711"/>
                </a:cubicBezTo>
                <a:close/>
                <a:moveTo>
                  <a:pt x="2064" y="194529"/>
                </a:moveTo>
                <a:cubicBezTo>
                  <a:pt x="2064" y="181735"/>
                  <a:pt x="12436" y="171363"/>
                  <a:pt x="25230" y="171363"/>
                </a:cubicBezTo>
                <a:cubicBezTo>
                  <a:pt x="38024" y="171363"/>
                  <a:pt x="48396" y="181735"/>
                  <a:pt x="48396" y="194529"/>
                </a:cubicBezTo>
                <a:cubicBezTo>
                  <a:pt x="48396" y="207323"/>
                  <a:pt x="38024" y="217695"/>
                  <a:pt x="25230" y="217695"/>
                </a:cubicBezTo>
                <a:cubicBezTo>
                  <a:pt x="12436" y="217695"/>
                  <a:pt x="2064" y="207323"/>
                  <a:pt x="2064" y="194529"/>
                </a:cubicBezTo>
                <a:close/>
                <a:moveTo>
                  <a:pt x="2064" y="386541"/>
                </a:moveTo>
                <a:cubicBezTo>
                  <a:pt x="2064" y="373746"/>
                  <a:pt x="12436" y="363375"/>
                  <a:pt x="25230" y="363375"/>
                </a:cubicBezTo>
                <a:cubicBezTo>
                  <a:pt x="38024" y="363375"/>
                  <a:pt x="48396" y="373746"/>
                  <a:pt x="48396" y="386541"/>
                </a:cubicBezTo>
                <a:cubicBezTo>
                  <a:pt x="48396" y="399334"/>
                  <a:pt x="38024" y="409706"/>
                  <a:pt x="25230" y="409706"/>
                </a:cubicBezTo>
                <a:cubicBezTo>
                  <a:pt x="12436" y="409706"/>
                  <a:pt x="2064" y="399334"/>
                  <a:pt x="2064" y="386541"/>
                </a:cubicBezTo>
                <a:close/>
                <a:moveTo>
                  <a:pt x="0" y="557904"/>
                </a:moveTo>
                <a:cubicBezTo>
                  <a:pt x="0" y="545110"/>
                  <a:pt x="10371" y="534738"/>
                  <a:pt x="23165" y="534738"/>
                </a:cubicBezTo>
                <a:cubicBezTo>
                  <a:pt x="35959" y="534738"/>
                  <a:pt x="46331" y="545110"/>
                  <a:pt x="46331" y="557904"/>
                </a:cubicBezTo>
                <a:cubicBezTo>
                  <a:pt x="46331" y="570697"/>
                  <a:pt x="35959" y="581069"/>
                  <a:pt x="23165" y="581069"/>
                </a:cubicBezTo>
                <a:cubicBezTo>
                  <a:pt x="10371" y="581069"/>
                  <a:pt x="0" y="570697"/>
                  <a:pt x="0" y="557904"/>
                </a:cubicBezTo>
                <a:close/>
              </a:path>
            </a:pathLst>
          </a:custGeom>
          <a:solidFill>
            <a:srgbClr val="4242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2"/>
          <p:cNvSpPr/>
          <p:nvPr/>
        </p:nvSpPr>
        <p:spPr>
          <a:xfrm>
            <a:off x="11948128" y="2296737"/>
            <a:ext cx="80163" cy="2125157"/>
          </a:xfrm>
          <a:custGeom>
            <a:avLst/>
            <a:gdLst/>
            <a:ahLst/>
            <a:cxnLst/>
            <a:rect l="l" t="t" r="r" b="b"/>
            <a:pathLst>
              <a:path w="56652" h="1501878" extrusionOk="0">
                <a:moveTo>
                  <a:pt x="33486" y="1455553"/>
                </a:moveTo>
                <a:cubicBezTo>
                  <a:pt x="46280" y="1455553"/>
                  <a:pt x="56652" y="1465923"/>
                  <a:pt x="56652" y="1478716"/>
                </a:cubicBezTo>
                <a:cubicBezTo>
                  <a:pt x="56652" y="1491509"/>
                  <a:pt x="46280" y="1501878"/>
                  <a:pt x="33486" y="1501878"/>
                </a:cubicBezTo>
                <a:cubicBezTo>
                  <a:pt x="20692" y="1501878"/>
                  <a:pt x="10320" y="1491509"/>
                  <a:pt x="10320" y="1478716"/>
                </a:cubicBezTo>
                <a:cubicBezTo>
                  <a:pt x="10320" y="1465923"/>
                  <a:pt x="20692" y="1455553"/>
                  <a:pt x="33486" y="1455553"/>
                </a:cubicBezTo>
                <a:close/>
                <a:moveTo>
                  <a:pt x="27292" y="1263547"/>
                </a:moveTo>
                <a:cubicBezTo>
                  <a:pt x="40086" y="1263547"/>
                  <a:pt x="50458" y="1273917"/>
                  <a:pt x="50458" y="1286711"/>
                </a:cubicBezTo>
                <a:cubicBezTo>
                  <a:pt x="50458" y="1299507"/>
                  <a:pt x="40086" y="1309879"/>
                  <a:pt x="27292" y="1309879"/>
                </a:cubicBezTo>
                <a:cubicBezTo>
                  <a:pt x="14499" y="1309879"/>
                  <a:pt x="4127" y="1299507"/>
                  <a:pt x="4127" y="1286711"/>
                </a:cubicBezTo>
                <a:cubicBezTo>
                  <a:pt x="4127" y="1273917"/>
                  <a:pt x="14499" y="1263547"/>
                  <a:pt x="27292" y="1263547"/>
                </a:cubicBezTo>
                <a:close/>
                <a:moveTo>
                  <a:pt x="29357" y="1092182"/>
                </a:moveTo>
                <a:cubicBezTo>
                  <a:pt x="42151" y="1092182"/>
                  <a:pt x="52523" y="1102553"/>
                  <a:pt x="52523" y="1115348"/>
                </a:cubicBezTo>
                <a:cubicBezTo>
                  <a:pt x="52523" y="1128143"/>
                  <a:pt x="42151" y="1138515"/>
                  <a:pt x="29357" y="1138515"/>
                </a:cubicBezTo>
                <a:cubicBezTo>
                  <a:pt x="16563" y="1138515"/>
                  <a:pt x="6191" y="1128143"/>
                  <a:pt x="6191" y="1115348"/>
                </a:cubicBezTo>
                <a:cubicBezTo>
                  <a:pt x="6191" y="1102553"/>
                  <a:pt x="16563" y="1092182"/>
                  <a:pt x="29357" y="1092182"/>
                </a:cubicBezTo>
                <a:close/>
                <a:moveTo>
                  <a:pt x="29357" y="900174"/>
                </a:moveTo>
                <a:cubicBezTo>
                  <a:pt x="42151" y="900174"/>
                  <a:pt x="52523" y="910547"/>
                  <a:pt x="52523" y="923339"/>
                </a:cubicBezTo>
                <a:cubicBezTo>
                  <a:pt x="52523" y="936134"/>
                  <a:pt x="42151" y="946506"/>
                  <a:pt x="29357" y="946506"/>
                </a:cubicBezTo>
                <a:cubicBezTo>
                  <a:pt x="16564" y="946506"/>
                  <a:pt x="6192" y="936134"/>
                  <a:pt x="6192" y="923339"/>
                </a:cubicBezTo>
                <a:cubicBezTo>
                  <a:pt x="6192" y="910547"/>
                  <a:pt x="16564" y="900174"/>
                  <a:pt x="29357" y="900174"/>
                </a:cubicBezTo>
                <a:close/>
                <a:moveTo>
                  <a:pt x="31422" y="728810"/>
                </a:moveTo>
                <a:cubicBezTo>
                  <a:pt x="44216" y="728810"/>
                  <a:pt x="54588" y="739182"/>
                  <a:pt x="54588" y="751977"/>
                </a:cubicBezTo>
                <a:cubicBezTo>
                  <a:pt x="54588" y="764771"/>
                  <a:pt x="44216" y="775143"/>
                  <a:pt x="31422" y="775143"/>
                </a:cubicBezTo>
                <a:cubicBezTo>
                  <a:pt x="18628" y="775143"/>
                  <a:pt x="8256" y="764771"/>
                  <a:pt x="8256" y="751977"/>
                </a:cubicBezTo>
                <a:cubicBezTo>
                  <a:pt x="8256" y="739182"/>
                  <a:pt x="18628" y="728810"/>
                  <a:pt x="31422" y="728810"/>
                </a:cubicBezTo>
                <a:close/>
                <a:moveTo>
                  <a:pt x="23165" y="534738"/>
                </a:moveTo>
                <a:cubicBezTo>
                  <a:pt x="35959" y="534738"/>
                  <a:pt x="46331" y="545110"/>
                  <a:pt x="46331" y="557904"/>
                </a:cubicBezTo>
                <a:cubicBezTo>
                  <a:pt x="46331" y="570697"/>
                  <a:pt x="35959" y="581069"/>
                  <a:pt x="23165" y="581069"/>
                </a:cubicBezTo>
                <a:cubicBezTo>
                  <a:pt x="10371" y="581069"/>
                  <a:pt x="0" y="570697"/>
                  <a:pt x="0" y="557904"/>
                </a:cubicBezTo>
                <a:cubicBezTo>
                  <a:pt x="0" y="545110"/>
                  <a:pt x="10371" y="534738"/>
                  <a:pt x="23165" y="534738"/>
                </a:cubicBezTo>
                <a:close/>
                <a:moveTo>
                  <a:pt x="25230" y="363375"/>
                </a:moveTo>
                <a:cubicBezTo>
                  <a:pt x="38024" y="363375"/>
                  <a:pt x="48396" y="373746"/>
                  <a:pt x="48396" y="386541"/>
                </a:cubicBezTo>
                <a:cubicBezTo>
                  <a:pt x="48396" y="399334"/>
                  <a:pt x="38024" y="409706"/>
                  <a:pt x="25230" y="409706"/>
                </a:cubicBezTo>
                <a:cubicBezTo>
                  <a:pt x="12436" y="409706"/>
                  <a:pt x="2064" y="399334"/>
                  <a:pt x="2064" y="386541"/>
                </a:cubicBezTo>
                <a:cubicBezTo>
                  <a:pt x="2064" y="373746"/>
                  <a:pt x="12436" y="363375"/>
                  <a:pt x="25230" y="363375"/>
                </a:cubicBezTo>
                <a:close/>
                <a:moveTo>
                  <a:pt x="25230" y="171363"/>
                </a:moveTo>
                <a:cubicBezTo>
                  <a:pt x="38024" y="171363"/>
                  <a:pt x="48396" y="181735"/>
                  <a:pt x="48396" y="194529"/>
                </a:cubicBezTo>
                <a:cubicBezTo>
                  <a:pt x="48396" y="207323"/>
                  <a:pt x="38024" y="217695"/>
                  <a:pt x="25230" y="217695"/>
                </a:cubicBezTo>
                <a:cubicBezTo>
                  <a:pt x="12436" y="217695"/>
                  <a:pt x="2064" y="207323"/>
                  <a:pt x="2064" y="194529"/>
                </a:cubicBezTo>
                <a:cubicBezTo>
                  <a:pt x="2064" y="181735"/>
                  <a:pt x="12436" y="171363"/>
                  <a:pt x="25230" y="171363"/>
                </a:cubicBezTo>
                <a:close/>
                <a:moveTo>
                  <a:pt x="27296" y="0"/>
                </a:moveTo>
                <a:cubicBezTo>
                  <a:pt x="40090" y="0"/>
                  <a:pt x="50462" y="10372"/>
                  <a:pt x="50462" y="23166"/>
                </a:cubicBezTo>
                <a:cubicBezTo>
                  <a:pt x="50462" y="35960"/>
                  <a:pt x="40090" y="46332"/>
                  <a:pt x="27296" y="46332"/>
                </a:cubicBezTo>
                <a:cubicBezTo>
                  <a:pt x="14502" y="46332"/>
                  <a:pt x="4130" y="35960"/>
                  <a:pt x="4130" y="23166"/>
                </a:cubicBezTo>
                <a:cubicBezTo>
                  <a:pt x="4130" y="10372"/>
                  <a:pt x="14502" y="0"/>
                  <a:pt x="27296" y="0"/>
                </a:cubicBezTo>
                <a:close/>
              </a:path>
            </a:pathLst>
          </a:custGeom>
          <a:solidFill>
            <a:srgbClr val="3B3B3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2"/>
          <p:cNvSpPr/>
          <p:nvPr/>
        </p:nvSpPr>
        <p:spPr>
          <a:xfrm rot="10800000">
            <a:off x="527329" y="4245651"/>
            <a:ext cx="578271" cy="2113893"/>
          </a:xfrm>
          <a:custGeom>
            <a:avLst/>
            <a:gdLst/>
            <a:ahLst/>
            <a:cxnLst/>
            <a:rect l="l" t="t" r="r" b="b"/>
            <a:pathLst>
              <a:path w="410850" h="1501878" extrusionOk="0">
                <a:moveTo>
                  <a:pt x="364520" y="1478716"/>
                </a:moveTo>
                <a:cubicBezTo>
                  <a:pt x="364520" y="1465923"/>
                  <a:pt x="374892" y="1455553"/>
                  <a:pt x="387688" y="1455553"/>
                </a:cubicBezTo>
                <a:cubicBezTo>
                  <a:pt x="400481" y="1455553"/>
                  <a:pt x="410850" y="1465923"/>
                  <a:pt x="410850" y="1478716"/>
                </a:cubicBezTo>
                <a:cubicBezTo>
                  <a:pt x="410850" y="1491509"/>
                  <a:pt x="400481" y="1501878"/>
                  <a:pt x="387688" y="1501878"/>
                </a:cubicBezTo>
                <a:cubicBezTo>
                  <a:pt x="374892" y="1501878"/>
                  <a:pt x="364520" y="1491509"/>
                  <a:pt x="364520" y="1478716"/>
                </a:cubicBezTo>
                <a:close/>
                <a:moveTo>
                  <a:pt x="362457" y="751977"/>
                </a:moveTo>
                <a:cubicBezTo>
                  <a:pt x="362457" y="739182"/>
                  <a:pt x="372828" y="728810"/>
                  <a:pt x="385624" y="728810"/>
                </a:cubicBezTo>
                <a:cubicBezTo>
                  <a:pt x="398417" y="728810"/>
                  <a:pt x="408787" y="739182"/>
                  <a:pt x="408787" y="751977"/>
                </a:cubicBezTo>
                <a:cubicBezTo>
                  <a:pt x="408787" y="764771"/>
                  <a:pt x="398417" y="775143"/>
                  <a:pt x="385624" y="775143"/>
                </a:cubicBezTo>
                <a:cubicBezTo>
                  <a:pt x="372828" y="775143"/>
                  <a:pt x="362457" y="764771"/>
                  <a:pt x="362457" y="751977"/>
                </a:cubicBezTo>
                <a:close/>
                <a:moveTo>
                  <a:pt x="360392" y="923339"/>
                </a:moveTo>
                <a:cubicBezTo>
                  <a:pt x="360392" y="910547"/>
                  <a:pt x="370763" y="900174"/>
                  <a:pt x="383559" y="900174"/>
                </a:cubicBezTo>
                <a:cubicBezTo>
                  <a:pt x="396353" y="900174"/>
                  <a:pt x="406723" y="910547"/>
                  <a:pt x="406723" y="923339"/>
                </a:cubicBezTo>
                <a:cubicBezTo>
                  <a:pt x="406723" y="936134"/>
                  <a:pt x="396353" y="946506"/>
                  <a:pt x="383559" y="946506"/>
                </a:cubicBezTo>
                <a:cubicBezTo>
                  <a:pt x="370763" y="946506"/>
                  <a:pt x="360392" y="936134"/>
                  <a:pt x="360392" y="923339"/>
                </a:cubicBezTo>
                <a:close/>
                <a:moveTo>
                  <a:pt x="360391" y="1115348"/>
                </a:moveTo>
                <a:cubicBezTo>
                  <a:pt x="360391" y="1102553"/>
                  <a:pt x="370763" y="1092182"/>
                  <a:pt x="383558" y="1092182"/>
                </a:cubicBezTo>
                <a:cubicBezTo>
                  <a:pt x="396353" y="1092182"/>
                  <a:pt x="406723" y="1102553"/>
                  <a:pt x="406723" y="1115348"/>
                </a:cubicBezTo>
                <a:cubicBezTo>
                  <a:pt x="406723" y="1128143"/>
                  <a:pt x="396353" y="1138515"/>
                  <a:pt x="383558" y="1138515"/>
                </a:cubicBezTo>
                <a:cubicBezTo>
                  <a:pt x="370763" y="1138515"/>
                  <a:pt x="360391" y="1128143"/>
                  <a:pt x="360391" y="1115348"/>
                </a:cubicBezTo>
                <a:close/>
                <a:moveTo>
                  <a:pt x="358329" y="23166"/>
                </a:moveTo>
                <a:cubicBezTo>
                  <a:pt x="358329" y="10372"/>
                  <a:pt x="368702" y="0"/>
                  <a:pt x="381496" y="0"/>
                </a:cubicBezTo>
                <a:cubicBezTo>
                  <a:pt x="394291" y="0"/>
                  <a:pt x="404661" y="10372"/>
                  <a:pt x="404661" y="23166"/>
                </a:cubicBezTo>
                <a:cubicBezTo>
                  <a:pt x="404661" y="35960"/>
                  <a:pt x="394291" y="46332"/>
                  <a:pt x="381496" y="46332"/>
                </a:cubicBezTo>
                <a:cubicBezTo>
                  <a:pt x="368702" y="46332"/>
                  <a:pt x="358329" y="35960"/>
                  <a:pt x="358329" y="23166"/>
                </a:cubicBezTo>
                <a:close/>
                <a:moveTo>
                  <a:pt x="358325" y="1286711"/>
                </a:moveTo>
                <a:cubicBezTo>
                  <a:pt x="358325" y="1273917"/>
                  <a:pt x="368698" y="1263547"/>
                  <a:pt x="381492" y="1263547"/>
                </a:cubicBezTo>
                <a:cubicBezTo>
                  <a:pt x="394287" y="1263547"/>
                  <a:pt x="404657" y="1273917"/>
                  <a:pt x="404657" y="1286711"/>
                </a:cubicBezTo>
                <a:cubicBezTo>
                  <a:pt x="404657" y="1299507"/>
                  <a:pt x="394287" y="1309877"/>
                  <a:pt x="381492" y="1309877"/>
                </a:cubicBezTo>
                <a:cubicBezTo>
                  <a:pt x="368698" y="1309877"/>
                  <a:pt x="358325" y="1299507"/>
                  <a:pt x="358325" y="1286711"/>
                </a:cubicBezTo>
                <a:close/>
                <a:moveTo>
                  <a:pt x="356265" y="194529"/>
                </a:moveTo>
                <a:cubicBezTo>
                  <a:pt x="356265" y="181735"/>
                  <a:pt x="366637" y="171363"/>
                  <a:pt x="379431" y="171363"/>
                </a:cubicBezTo>
                <a:cubicBezTo>
                  <a:pt x="392227" y="171363"/>
                  <a:pt x="402597" y="181735"/>
                  <a:pt x="402597" y="194529"/>
                </a:cubicBezTo>
                <a:cubicBezTo>
                  <a:pt x="402597" y="207323"/>
                  <a:pt x="392227" y="217695"/>
                  <a:pt x="379431" y="217695"/>
                </a:cubicBezTo>
                <a:cubicBezTo>
                  <a:pt x="366637" y="217695"/>
                  <a:pt x="356265" y="207323"/>
                  <a:pt x="356265" y="194529"/>
                </a:cubicBezTo>
                <a:close/>
                <a:moveTo>
                  <a:pt x="356264" y="386541"/>
                </a:moveTo>
                <a:cubicBezTo>
                  <a:pt x="356264" y="373746"/>
                  <a:pt x="366637" y="363375"/>
                  <a:pt x="379431" y="363375"/>
                </a:cubicBezTo>
                <a:cubicBezTo>
                  <a:pt x="392226" y="363375"/>
                  <a:pt x="402597" y="373746"/>
                  <a:pt x="402597" y="386541"/>
                </a:cubicBezTo>
                <a:cubicBezTo>
                  <a:pt x="402597" y="399334"/>
                  <a:pt x="392226" y="409706"/>
                  <a:pt x="379431" y="409706"/>
                </a:cubicBezTo>
                <a:cubicBezTo>
                  <a:pt x="366637" y="409706"/>
                  <a:pt x="356264" y="399334"/>
                  <a:pt x="356264" y="386541"/>
                </a:cubicBezTo>
                <a:close/>
                <a:moveTo>
                  <a:pt x="354199" y="557904"/>
                </a:moveTo>
                <a:cubicBezTo>
                  <a:pt x="354199" y="545110"/>
                  <a:pt x="364572" y="534738"/>
                  <a:pt x="377366" y="534738"/>
                </a:cubicBezTo>
                <a:cubicBezTo>
                  <a:pt x="390162" y="534738"/>
                  <a:pt x="400532" y="545110"/>
                  <a:pt x="400532" y="557904"/>
                </a:cubicBezTo>
                <a:cubicBezTo>
                  <a:pt x="400532" y="570697"/>
                  <a:pt x="390162" y="581069"/>
                  <a:pt x="377366" y="581069"/>
                </a:cubicBezTo>
                <a:cubicBezTo>
                  <a:pt x="364572" y="581069"/>
                  <a:pt x="354199" y="570697"/>
                  <a:pt x="354199" y="557904"/>
                </a:cubicBezTo>
                <a:close/>
                <a:moveTo>
                  <a:pt x="187418" y="1478716"/>
                </a:moveTo>
                <a:cubicBezTo>
                  <a:pt x="187418" y="1465923"/>
                  <a:pt x="197790" y="1455553"/>
                  <a:pt x="210584" y="1455553"/>
                </a:cubicBezTo>
                <a:cubicBezTo>
                  <a:pt x="223378" y="1455553"/>
                  <a:pt x="233750" y="1465923"/>
                  <a:pt x="233750" y="1478716"/>
                </a:cubicBezTo>
                <a:cubicBezTo>
                  <a:pt x="233750" y="1491509"/>
                  <a:pt x="223378" y="1501878"/>
                  <a:pt x="210584" y="1501878"/>
                </a:cubicBezTo>
                <a:cubicBezTo>
                  <a:pt x="197790" y="1501878"/>
                  <a:pt x="187418" y="1491509"/>
                  <a:pt x="187418" y="1478716"/>
                </a:cubicBezTo>
                <a:close/>
                <a:moveTo>
                  <a:pt x="185354" y="751977"/>
                </a:moveTo>
                <a:cubicBezTo>
                  <a:pt x="185354" y="739182"/>
                  <a:pt x="195726" y="728810"/>
                  <a:pt x="208520" y="728810"/>
                </a:cubicBezTo>
                <a:cubicBezTo>
                  <a:pt x="221314" y="728810"/>
                  <a:pt x="231686" y="739182"/>
                  <a:pt x="231686" y="751977"/>
                </a:cubicBezTo>
                <a:cubicBezTo>
                  <a:pt x="231686" y="764771"/>
                  <a:pt x="221314" y="775143"/>
                  <a:pt x="208520" y="775143"/>
                </a:cubicBezTo>
                <a:cubicBezTo>
                  <a:pt x="195726" y="775143"/>
                  <a:pt x="185354" y="764771"/>
                  <a:pt x="185354" y="751977"/>
                </a:cubicBezTo>
                <a:close/>
                <a:moveTo>
                  <a:pt x="183290" y="923339"/>
                </a:moveTo>
                <a:cubicBezTo>
                  <a:pt x="183290" y="910547"/>
                  <a:pt x="193662" y="900174"/>
                  <a:pt x="206456" y="900174"/>
                </a:cubicBezTo>
                <a:cubicBezTo>
                  <a:pt x="219249" y="900174"/>
                  <a:pt x="229621" y="910547"/>
                  <a:pt x="229621" y="923339"/>
                </a:cubicBezTo>
                <a:cubicBezTo>
                  <a:pt x="229621" y="936134"/>
                  <a:pt x="219249" y="946506"/>
                  <a:pt x="206456" y="946506"/>
                </a:cubicBezTo>
                <a:cubicBezTo>
                  <a:pt x="193662" y="946506"/>
                  <a:pt x="183290" y="936134"/>
                  <a:pt x="183290" y="923339"/>
                </a:cubicBezTo>
                <a:close/>
                <a:moveTo>
                  <a:pt x="183289" y="1115348"/>
                </a:moveTo>
                <a:cubicBezTo>
                  <a:pt x="183289" y="1102553"/>
                  <a:pt x="193661" y="1092182"/>
                  <a:pt x="206455" y="1092182"/>
                </a:cubicBezTo>
                <a:cubicBezTo>
                  <a:pt x="219249" y="1092182"/>
                  <a:pt x="229621" y="1102553"/>
                  <a:pt x="229621" y="1115348"/>
                </a:cubicBezTo>
                <a:cubicBezTo>
                  <a:pt x="229621" y="1128143"/>
                  <a:pt x="219249" y="1138515"/>
                  <a:pt x="206455" y="1138515"/>
                </a:cubicBezTo>
                <a:cubicBezTo>
                  <a:pt x="193661" y="1138515"/>
                  <a:pt x="183289" y="1128143"/>
                  <a:pt x="183289" y="1115348"/>
                </a:cubicBezTo>
                <a:close/>
                <a:moveTo>
                  <a:pt x="181228" y="23166"/>
                </a:moveTo>
                <a:cubicBezTo>
                  <a:pt x="181228" y="10372"/>
                  <a:pt x="191600" y="0"/>
                  <a:pt x="204394" y="0"/>
                </a:cubicBezTo>
                <a:cubicBezTo>
                  <a:pt x="217188" y="0"/>
                  <a:pt x="227560" y="10372"/>
                  <a:pt x="227560" y="23166"/>
                </a:cubicBezTo>
                <a:cubicBezTo>
                  <a:pt x="227560" y="35960"/>
                  <a:pt x="217188" y="46332"/>
                  <a:pt x="204394" y="46332"/>
                </a:cubicBezTo>
                <a:cubicBezTo>
                  <a:pt x="191600" y="46332"/>
                  <a:pt x="181228" y="35960"/>
                  <a:pt x="181228" y="23166"/>
                </a:cubicBezTo>
                <a:close/>
                <a:moveTo>
                  <a:pt x="181225" y="1286711"/>
                </a:moveTo>
                <a:cubicBezTo>
                  <a:pt x="181225" y="1273917"/>
                  <a:pt x="191597" y="1263547"/>
                  <a:pt x="204391" y="1263547"/>
                </a:cubicBezTo>
                <a:cubicBezTo>
                  <a:pt x="217185" y="1263547"/>
                  <a:pt x="227557" y="1273917"/>
                  <a:pt x="227557" y="1286711"/>
                </a:cubicBezTo>
                <a:cubicBezTo>
                  <a:pt x="227557" y="1299507"/>
                  <a:pt x="217185" y="1309877"/>
                  <a:pt x="204391" y="1309877"/>
                </a:cubicBezTo>
                <a:cubicBezTo>
                  <a:pt x="191597" y="1309877"/>
                  <a:pt x="181225" y="1299507"/>
                  <a:pt x="181225" y="1286711"/>
                </a:cubicBezTo>
                <a:close/>
                <a:moveTo>
                  <a:pt x="179162" y="194529"/>
                </a:moveTo>
                <a:cubicBezTo>
                  <a:pt x="179162" y="181735"/>
                  <a:pt x="189534" y="171363"/>
                  <a:pt x="202328" y="171363"/>
                </a:cubicBezTo>
                <a:cubicBezTo>
                  <a:pt x="215122" y="171363"/>
                  <a:pt x="225494" y="181735"/>
                  <a:pt x="225494" y="194529"/>
                </a:cubicBezTo>
                <a:cubicBezTo>
                  <a:pt x="225494" y="207323"/>
                  <a:pt x="215122" y="217695"/>
                  <a:pt x="202328" y="217695"/>
                </a:cubicBezTo>
                <a:cubicBezTo>
                  <a:pt x="189534" y="217695"/>
                  <a:pt x="179162" y="207323"/>
                  <a:pt x="179162" y="194529"/>
                </a:cubicBezTo>
                <a:close/>
                <a:moveTo>
                  <a:pt x="179162" y="386541"/>
                </a:moveTo>
                <a:cubicBezTo>
                  <a:pt x="179162" y="373746"/>
                  <a:pt x="189534" y="363375"/>
                  <a:pt x="202328" y="363375"/>
                </a:cubicBezTo>
                <a:cubicBezTo>
                  <a:pt x="215122" y="363375"/>
                  <a:pt x="225494" y="373746"/>
                  <a:pt x="225494" y="386541"/>
                </a:cubicBezTo>
                <a:cubicBezTo>
                  <a:pt x="225494" y="399334"/>
                  <a:pt x="215122" y="409706"/>
                  <a:pt x="202328" y="409706"/>
                </a:cubicBezTo>
                <a:cubicBezTo>
                  <a:pt x="189534" y="409706"/>
                  <a:pt x="179162" y="399334"/>
                  <a:pt x="179162" y="386541"/>
                </a:cubicBezTo>
                <a:close/>
                <a:moveTo>
                  <a:pt x="177098" y="557904"/>
                </a:moveTo>
                <a:cubicBezTo>
                  <a:pt x="177098" y="545110"/>
                  <a:pt x="187470" y="534738"/>
                  <a:pt x="200263" y="534738"/>
                </a:cubicBezTo>
                <a:cubicBezTo>
                  <a:pt x="213057" y="534738"/>
                  <a:pt x="223429" y="545110"/>
                  <a:pt x="223429" y="557904"/>
                </a:cubicBezTo>
                <a:cubicBezTo>
                  <a:pt x="223429" y="570697"/>
                  <a:pt x="213057" y="581069"/>
                  <a:pt x="200263" y="581069"/>
                </a:cubicBezTo>
                <a:cubicBezTo>
                  <a:pt x="187470" y="581069"/>
                  <a:pt x="177098" y="570697"/>
                  <a:pt x="177098" y="557904"/>
                </a:cubicBezTo>
                <a:close/>
                <a:moveTo>
                  <a:pt x="10320" y="1478716"/>
                </a:moveTo>
                <a:cubicBezTo>
                  <a:pt x="10320" y="1465923"/>
                  <a:pt x="20692" y="1455553"/>
                  <a:pt x="33486" y="1455553"/>
                </a:cubicBezTo>
                <a:cubicBezTo>
                  <a:pt x="46280" y="1455553"/>
                  <a:pt x="56652" y="1465923"/>
                  <a:pt x="56652" y="1478716"/>
                </a:cubicBezTo>
                <a:cubicBezTo>
                  <a:pt x="56652" y="1491509"/>
                  <a:pt x="46280" y="1501878"/>
                  <a:pt x="33486" y="1501878"/>
                </a:cubicBezTo>
                <a:cubicBezTo>
                  <a:pt x="20692" y="1501878"/>
                  <a:pt x="10320" y="1491509"/>
                  <a:pt x="10320" y="1478716"/>
                </a:cubicBezTo>
                <a:close/>
                <a:moveTo>
                  <a:pt x="8256" y="751977"/>
                </a:moveTo>
                <a:cubicBezTo>
                  <a:pt x="8256" y="739182"/>
                  <a:pt x="18628" y="728810"/>
                  <a:pt x="31422" y="728810"/>
                </a:cubicBezTo>
                <a:cubicBezTo>
                  <a:pt x="44216" y="728810"/>
                  <a:pt x="54588" y="739182"/>
                  <a:pt x="54588" y="751977"/>
                </a:cubicBezTo>
                <a:cubicBezTo>
                  <a:pt x="54588" y="764771"/>
                  <a:pt x="44216" y="775143"/>
                  <a:pt x="31422" y="775143"/>
                </a:cubicBezTo>
                <a:cubicBezTo>
                  <a:pt x="18628" y="775143"/>
                  <a:pt x="8256" y="764771"/>
                  <a:pt x="8256" y="751977"/>
                </a:cubicBezTo>
                <a:close/>
                <a:moveTo>
                  <a:pt x="6192" y="923339"/>
                </a:moveTo>
                <a:cubicBezTo>
                  <a:pt x="6192" y="910547"/>
                  <a:pt x="16564" y="900174"/>
                  <a:pt x="29357" y="900174"/>
                </a:cubicBezTo>
                <a:cubicBezTo>
                  <a:pt x="42151" y="900174"/>
                  <a:pt x="52523" y="910547"/>
                  <a:pt x="52523" y="923339"/>
                </a:cubicBezTo>
                <a:cubicBezTo>
                  <a:pt x="52523" y="936134"/>
                  <a:pt x="42151" y="946506"/>
                  <a:pt x="29357" y="946506"/>
                </a:cubicBezTo>
                <a:cubicBezTo>
                  <a:pt x="16564" y="946506"/>
                  <a:pt x="6192" y="936134"/>
                  <a:pt x="6192" y="923339"/>
                </a:cubicBezTo>
                <a:close/>
                <a:moveTo>
                  <a:pt x="6191" y="1115348"/>
                </a:moveTo>
                <a:cubicBezTo>
                  <a:pt x="6191" y="1102553"/>
                  <a:pt x="16563" y="1092182"/>
                  <a:pt x="29357" y="1092182"/>
                </a:cubicBezTo>
                <a:cubicBezTo>
                  <a:pt x="42151" y="1092182"/>
                  <a:pt x="52523" y="1102553"/>
                  <a:pt x="52523" y="1115348"/>
                </a:cubicBezTo>
                <a:cubicBezTo>
                  <a:pt x="52523" y="1128143"/>
                  <a:pt x="42151" y="1138515"/>
                  <a:pt x="29357" y="1138515"/>
                </a:cubicBezTo>
                <a:cubicBezTo>
                  <a:pt x="16563" y="1138515"/>
                  <a:pt x="6191" y="1128143"/>
                  <a:pt x="6191" y="1115348"/>
                </a:cubicBezTo>
                <a:close/>
                <a:moveTo>
                  <a:pt x="4130" y="23166"/>
                </a:moveTo>
                <a:cubicBezTo>
                  <a:pt x="4130" y="10372"/>
                  <a:pt x="14502" y="0"/>
                  <a:pt x="27296" y="0"/>
                </a:cubicBezTo>
                <a:cubicBezTo>
                  <a:pt x="40090" y="0"/>
                  <a:pt x="50462" y="10372"/>
                  <a:pt x="50462" y="23166"/>
                </a:cubicBezTo>
                <a:cubicBezTo>
                  <a:pt x="50462" y="35960"/>
                  <a:pt x="40090" y="46332"/>
                  <a:pt x="27296" y="46332"/>
                </a:cubicBezTo>
                <a:cubicBezTo>
                  <a:pt x="14502" y="46332"/>
                  <a:pt x="4130" y="35960"/>
                  <a:pt x="4130" y="23166"/>
                </a:cubicBezTo>
                <a:close/>
                <a:moveTo>
                  <a:pt x="4127" y="1286711"/>
                </a:moveTo>
                <a:cubicBezTo>
                  <a:pt x="4127" y="1273917"/>
                  <a:pt x="14499" y="1263547"/>
                  <a:pt x="27292" y="1263547"/>
                </a:cubicBezTo>
                <a:cubicBezTo>
                  <a:pt x="40086" y="1263547"/>
                  <a:pt x="50458" y="1273917"/>
                  <a:pt x="50458" y="1286711"/>
                </a:cubicBezTo>
                <a:cubicBezTo>
                  <a:pt x="50458" y="1299507"/>
                  <a:pt x="40086" y="1309879"/>
                  <a:pt x="27292" y="1309879"/>
                </a:cubicBezTo>
                <a:cubicBezTo>
                  <a:pt x="14499" y="1309879"/>
                  <a:pt x="4127" y="1299507"/>
                  <a:pt x="4127" y="1286711"/>
                </a:cubicBezTo>
                <a:close/>
                <a:moveTo>
                  <a:pt x="2064" y="194529"/>
                </a:moveTo>
                <a:cubicBezTo>
                  <a:pt x="2064" y="181735"/>
                  <a:pt x="12436" y="171363"/>
                  <a:pt x="25230" y="171363"/>
                </a:cubicBezTo>
                <a:cubicBezTo>
                  <a:pt x="38024" y="171363"/>
                  <a:pt x="48396" y="181735"/>
                  <a:pt x="48396" y="194529"/>
                </a:cubicBezTo>
                <a:cubicBezTo>
                  <a:pt x="48396" y="207323"/>
                  <a:pt x="38024" y="217695"/>
                  <a:pt x="25230" y="217695"/>
                </a:cubicBezTo>
                <a:cubicBezTo>
                  <a:pt x="12436" y="217695"/>
                  <a:pt x="2064" y="207323"/>
                  <a:pt x="2064" y="194529"/>
                </a:cubicBezTo>
                <a:close/>
                <a:moveTo>
                  <a:pt x="2064" y="386541"/>
                </a:moveTo>
                <a:cubicBezTo>
                  <a:pt x="2064" y="373746"/>
                  <a:pt x="12436" y="363375"/>
                  <a:pt x="25230" y="363375"/>
                </a:cubicBezTo>
                <a:cubicBezTo>
                  <a:pt x="38024" y="363375"/>
                  <a:pt x="48396" y="373746"/>
                  <a:pt x="48396" y="386541"/>
                </a:cubicBezTo>
                <a:cubicBezTo>
                  <a:pt x="48396" y="399334"/>
                  <a:pt x="38024" y="409706"/>
                  <a:pt x="25230" y="409706"/>
                </a:cubicBezTo>
                <a:cubicBezTo>
                  <a:pt x="12436" y="409706"/>
                  <a:pt x="2064" y="399334"/>
                  <a:pt x="2064" y="386541"/>
                </a:cubicBezTo>
                <a:close/>
                <a:moveTo>
                  <a:pt x="0" y="557904"/>
                </a:moveTo>
                <a:cubicBezTo>
                  <a:pt x="0" y="545110"/>
                  <a:pt x="10371" y="534738"/>
                  <a:pt x="23165" y="534738"/>
                </a:cubicBezTo>
                <a:cubicBezTo>
                  <a:pt x="35959" y="534738"/>
                  <a:pt x="46331" y="545110"/>
                  <a:pt x="46331" y="557904"/>
                </a:cubicBezTo>
                <a:cubicBezTo>
                  <a:pt x="46331" y="570697"/>
                  <a:pt x="35959" y="581069"/>
                  <a:pt x="23165" y="581069"/>
                </a:cubicBezTo>
                <a:cubicBezTo>
                  <a:pt x="10371" y="581069"/>
                  <a:pt x="0" y="570697"/>
                  <a:pt x="0" y="557904"/>
                </a:cubicBezTo>
                <a:close/>
              </a:path>
            </a:pathLst>
          </a:custGeom>
          <a:solidFill>
            <a:srgbClr val="4242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"/>
          <p:cNvSpPr txBox="1">
            <a:spLocks noGrp="1"/>
          </p:cNvSpPr>
          <p:nvPr>
            <p:ph type="ctrTitle"/>
          </p:nvPr>
        </p:nvSpPr>
        <p:spPr>
          <a:xfrm>
            <a:off x="1672185" y="1297575"/>
            <a:ext cx="9114000" cy="2736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900"/>
              <a:buNone/>
              <a:defRPr sz="69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57C0B2"/>
              </a:buClr>
              <a:buSzPts val="6900"/>
              <a:buNone/>
              <a:defRPr sz="6900">
                <a:solidFill>
                  <a:srgbClr val="57C0B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57C0B2"/>
              </a:buClr>
              <a:buSzPts val="6900"/>
              <a:buNone/>
              <a:defRPr sz="6900">
                <a:solidFill>
                  <a:srgbClr val="57C0B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57C0B2"/>
              </a:buClr>
              <a:buSzPts val="6900"/>
              <a:buNone/>
              <a:defRPr sz="6900">
                <a:solidFill>
                  <a:srgbClr val="57C0B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57C0B2"/>
              </a:buClr>
              <a:buSzPts val="6900"/>
              <a:buNone/>
              <a:defRPr sz="6900">
                <a:solidFill>
                  <a:srgbClr val="57C0B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57C0B2"/>
              </a:buClr>
              <a:buSzPts val="6900"/>
              <a:buNone/>
              <a:defRPr sz="6900">
                <a:solidFill>
                  <a:srgbClr val="57C0B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57C0B2"/>
              </a:buClr>
              <a:buSzPts val="6900"/>
              <a:buNone/>
              <a:defRPr sz="6900">
                <a:solidFill>
                  <a:srgbClr val="57C0B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57C0B2"/>
              </a:buClr>
              <a:buSzPts val="6900"/>
              <a:buNone/>
              <a:defRPr sz="6900">
                <a:solidFill>
                  <a:srgbClr val="57C0B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57C0B2"/>
              </a:buClr>
              <a:buSzPts val="6900"/>
              <a:buNone/>
              <a:defRPr sz="6900">
                <a:solidFill>
                  <a:srgbClr val="57C0B2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subTitle" idx="1"/>
          </p:nvPr>
        </p:nvSpPr>
        <p:spPr>
          <a:xfrm>
            <a:off x="1672176" y="4083626"/>
            <a:ext cx="9114000" cy="105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 b="1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2"/>
          <p:cNvSpPr/>
          <p:nvPr/>
        </p:nvSpPr>
        <p:spPr>
          <a:xfrm rot="5400000">
            <a:off x="7613906" y="4973911"/>
            <a:ext cx="1575346" cy="2113893"/>
          </a:xfrm>
          <a:custGeom>
            <a:avLst/>
            <a:gdLst/>
            <a:ahLst/>
            <a:cxnLst/>
            <a:rect l="l" t="t" r="r" b="b"/>
            <a:pathLst>
              <a:path w="1119251" h="1501878" extrusionOk="0">
                <a:moveTo>
                  <a:pt x="1096085" y="1455553"/>
                </a:moveTo>
                <a:cubicBezTo>
                  <a:pt x="1108880" y="1455553"/>
                  <a:pt x="1119251" y="1465923"/>
                  <a:pt x="1119251" y="1478716"/>
                </a:cubicBezTo>
                <a:cubicBezTo>
                  <a:pt x="1119251" y="1491508"/>
                  <a:pt x="1108880" y="1501878"/>
                  <a:pt x="1096085" y="1501878"/>
                </a:cubicBezTo>
                <a:cubicBezTo>
                  <a:pt x="1083289" y="1501878"/>
                  <a:pt x="1072914" y="1491508"/>
                  <a:pt x="1072914" y="1478716"/>
                </a:cubicBezTo>
                <a:cubicBezTo>
                  <a:pt x="1072914" y="1465923"/>
                  <a:pt x="1083289" y="1455553"/>
                  <a:pt x="1096085" y="1455553"/>
                </a:cubicBezTo>
                <a:close/>
                <a:moveTo>
                  <a:pt x="918982" y="1455553"/>
                </a:moveTo>
                <a:cubicBezTo>
                  <a:pt x="931774" y="1455553"/>
                  <a:pt x="942146" y="1465923"/>
                  <a:pt x="942146" y="1478716"/>
                </a:cubicBezTo>
                <a:cubicBezTo>
                  <a:pt x="942146" y="1491509"/>
                  <a:pt x="931774" y="1501878"/>
                  <a:pt x="918982" y="1501878"/>
                </a:cubicBezTo>
                <a:cubicBezTo>
                  <a:pt x="906186" y="1501878"/>
                  <a:pt x="895815" y="1491509"/>
                  <a:pt x="895815" y="1478716"/>
                </a:cubicBezTo>
                <a:cubicBezTo>
                  <a:pt x="895815" y="1465923"/>
                  <a:pt x="906186" y="1455553"/>
                  <a:pt x="918982" y="1455553"/>
                </a:cubicBezTo>
                <a:close/>
                <a:moveTo>
                  <a:pt x="741886" y="1455553"/>
                </a:moveTo>
                <a:cubicBezTo>
                  <a:pt x="754681" y="1455553"/>
                  <a:pt x="765052" y="1465923"/>
                  <a:pt x="765052" y="1478716"/>
                </a:cubicBezTo>
                <a:cubicBezTo>
                  <a:pt x="765052" y="1491509"/>
                  <a:pt x="754681" y="1501878"/>
                  <a:pt x="741886" y="1501878"/>
                </a:cubicBezTo>
                <a:cubicBezTo>
                  <a:pt x="729092" y="1501878"/>
                  <a:pt x="718720" y="1491509"/>
                  <a:pt x="718720" y="1478716"/>
                </a:cubicBezTo>
                <a:cubicBezTo>
                  <a:pt x="718720" y="1465923"/>
                  <a:pt x="729092" y="1455553"/>
                  <a:pt x="741886" y="1455553"/>
                </a:cubicBezTo>
                <a:close/>
                <a:moveTo>
                  <a:pt x="564784" y="1455553"/>
                </a:moveTo>
                <a:cubicBezTo>
                  <a:pt x="577578" y="1455553"/>
                  <a:pt x="587950" y="1465923"/>
                  <a:pt x="587950" y="1478716"/>
                </a:cubicBezTo>
                <a:cubicBezTo>
                  <a:pt x="587950" y="1491509"/>
                  <a:pt x="577578" y="1501878"/>
                  <a:pt x="564784" y="1501878"/>
                </a:cubicBezTo>
                <a:cubicBezTo>
                  <a:pt x="551990" y="1501878"/>
                  <a:pt x="541618" y="1491509"/>
                  <a:pt x="541618" y="1478716"/>
                </a:cubicBezTo>
                <a:cubicBezTo>
                  <a:pt x="541618" y="1465923"/>
                  <a:pt x="551990" y="1455553"/>
                  <a:pt x="564784" y="1455553"/>
                </a:cubicBezTo>
                <a:close/>
                <a:moveTo>
                  <a:pt x="387688" y="1455553"/>
                </a:moveTo>
                <a:cubicBezTo>
                  <a:pt x="400481" y="1455553"/>
                  <a:pt x="410850" y="1465923"/>
                  <a:pt x="410850" y="1478716"/>
                </a:cubicBezTo>
                <a:cubicBezTo>
                  <a:pt x="410850" y="1491509"/>
                  <a:pt x="400481" y="1501878"/>
                  <a:pt x="387688" y="1501878"/>
                </a:cubicBezTo>
                <a:cubicBezTo>
                  <a:pt x="374892" y="1501878"/>
                  <a:pt x="364520" y="1491509"/>
                  <a:pt x="364520" y="1478716"/>
                </a:cubicBezTo>
                <a:cubicBezTo>
                  <a:pt x="364520" y="1465923"/>
                  <a:pt x="374892" y="1455553"/>
                  <a:pt x="387688" y="1455553"/>
                </a:cubicBezTo>
                <a:close/>
                <a:moveTo>
                  <a:pt x="210584" y="1455553"/>
                </a:moveTo>
                <a:cubicBezTo>
                  <a:pt x="223378" y="1455553"/>
                  <a:pt x="233750" y="1465923"/>
                  <a:pt x="233750" y="1478716"/>
                </a:cubicBezTo>
                <a:cubicBezTo>
                  <a:pt x="233750" y="1491509"/>
                  <a:pt x="223378" y="1501878"/>
                  <a:pt x="210584" y="1501878"/>
                </a:cubicBezTo>
                <a:cubicBezTo>
                  <a:pt x="197790" y="1501878"/>
                  <a:pt x="187418" y="1491509"/>
                  <a:pt x="187418" y="1478716"/>
                </a:cubicBezTo>
                <a:cubicBezTo>
                  <a:pt x="187418" y="1465923"/>
                  <a:pt x="197790" y="1455553"/>
                  <a:pt x="210584" y="1455553"/>
                </a:cubicBezTo>
                <a:close/>
                <a:moveTo>
                  <a:pt x="33486" y="1455553"/>
                </a:moveTo>
                <a:cubicBezTo>
                  <a:pt x="46280" y="1455553"/>
                  <a:pt x="56652" y="1465923"/>
                  <a:pt x="56652" y="1478716"/>
                </a:cubicBezTo>
                <a:cubicBezTo>
                  <a:pt x="56652" y="1491509"/>
                  <a:pt x="46280" y="1501878"/>
                  <a:pt x="33486" y="1501878"/>
                </a:cubicBezTo>
                <a:cubicBezTo>
                  <a:pt x="20692" y="1501878"/>
                  <a:pt x="10320" y="1491509"/>
                  <a:pt x="10320" y="1478716"/>
                </a:cubicBezTo>
                <a:cubicBezTo>
                  <a:pt x="10320" y="1465923"/>
                  <a:pt x="20692" y="1455553"/>
                  <a:pt x="33486" y="1455553"/>
                </a:cubicBezTo>
                <a:close/>
                <a:moveTo>
                  <a:pt x="1089891" y="1263547"/>
                </a:moveTo>
                <a:cubicBezTo>
                  <a:pt x="1102686" y="1263547"/>
                  <a:pt x="1113060" y="1273917"/>
                  <a:pt x="1113060" y="1286711"/>
                </a:cubicBezTo>
                <a:cubicBezTo>
                  <a:pt x="1113060" y="1299506"/>
                  <a:pt x="1102686" y="1309877"/>
                  <a:pt x="1089891" y="1309877"/>
                </a:cubicBezTo>
                <a:cubicBezTo>
                  <a:pt x="1077094" y="1309877"/>
                  <a:pt x="1066719" y="1299506"/>
                  <a:pt x="1066719" y="1286711"/>
                </a:cubicBezTo>
                <a:cubicBezTo>
                  <a:pt x="1066719" y="1273917"/>
                  <a:pt x="1077094" y="1263547"/>
                  <a:pt x="1089891" y="1263547"/>
                </a:cubicBezTo>
                <a:close/>
                <a:moveTo>
                  <a:pt x="912789" y="1263547"/>
                </a:moveTo>
                <a:cubicBezTo>
                  <a:pt x="925583" y="1263547"/>
                  <a:pt x="935953" y="1273917"/>
                  <a:pt x="935953" y="1286711"/>
                </a:cubicBezTo>
                <a:cubicBezTo>
                  <a:pt x="935953" y="1299506"/>
                  <a:pt x="925583" y="1309877"/>
                  <a:pt x="912789" y="1309877"/>
                </a:cubicBezTo>
                <a:cubicBezTo>
                  <a:pt x="899990" y="1309877"/>
                  <a:pt x="889623" y="1299506"/>
                  <a:pt x="889623" y="1286711"/>
                </a:cubicBezTo>
                <a:cubicBezTo>
                  <a:pt x="889623" y="1273917"/>
                  <a:pt x="899990" y="1263547"/>
                  <a:pt x="912789" y="1263547"/>
                </a:cubicBezTo>
                <a:close/>
                <a:moveTo>
                  <a:pt x="735692" y="1263547"/>
                </a:moveTo>
                <a:cubicBezTo>
                  <a:pt x="748486" y="1263547"/>
                  <a:pt x="758858" y="1273917"/>
                  <a:pt x="758858" y="1286711"/>
                </a:cubicBezTo>
                <a:cubicBezTo>
                  <a:pt x="758858" y="1299507"/>
                  <a:pt x="748486" y="1309877"/>
                  <a:pt x="735692" y="1309877"/>
                </a:cubicBezTo>
                <a:cubicBezTo>
                  <a:pt x="722898" y="1309877"/>
                  <a:pt x="712525" y="1299507"/>
                  <a:pt x="712525" y="1286711"/>
                </a:cubicBezTo>
                <a:cubicBezTo>
                  <a:pt x="712525" y="1273917"/>
                  <a:pt x="722898" y="1263547"/>
                  <a:pt x="735692" y="1263547"/>
                </a:cubicBezTo>
                <a:close/>
                <a:moveTo>
                  <a:pt x="558589" y="1263547"/>
                </a:moveTo>
                <a:cubicBezTo>
                  <a:pt x="571384" y="1263547"/>
                  <a:pt x="581756" y="1273917"/>
                  <a:pt x="581756" y="1286711"/>
                </a:cubicBezTo>
                <a:cubicBezTo>
                  <a:pt x="581756" y="1299507"/>
                  <a:pt x="571384" y="1309877"/>
                  <a:pt x="558589" y="1309877"/>
                </a:cubicBezTo>
                <a:cubicBezTo>
                  <a:pt x="545796" y="1309877"/>
                  <a:pt x="535423" y="1299507"/>
                  <a:pt x="535423" y="1286711"/>
                </a:cubicBezTo>
                <a:cubicBezTo>
                  <a:pt x="535423" y="1273917"/>
                  <a:pt x="545796" y="1263547"/>
                  <a:pt x="558589" y="1263547"/>
                </a:cubicBezTo>
                <a:close/>
                <a:moveTo>
                  <a:pt x="381492" y="1263547"/>
                </a:moveTo>
                <a:cubicBezTo>
                  <a:pt x="394287" y="1263547"/>
                  <a:pt x="404657" y="1273917"/>
                  <a:pt x="404657" y="1286711"/>
                </a:cubicBezTo>
                <a:cubicBezTo>
                  <a:pt x="404657" y="1299507"/>
                  <a:pt x="394287" y="1309877"/>
                  <a:pt x="381492" y="1309877"/>
                </a:cubicBezTo>
                <a:cubicBezTo>
                  <a:pt x="368698" y="1309877"/>
                  <a:pt x="358325" y="1299507"/>
                  <a:pt x="358325" y="1286711"/>
                </a:cubicBezTo>
                <a:cubicBezTo>
                  <a:pt x="358325" y="1273917"/>
                  <a:pt x="368698" y="1263547"/>
                  <a:pt x="381492" y="1263547"/>
                </a:cubicBezTo>
                <a:close/>
                <a:moveTo>
                  <a:pt x="204391" y="1263547"/>
                </a:moveTo>
                <a:cubicBezTo>
                  <a:pt x="217185" y="1263547"/>
                  <a:pt x="227557" y="1273917"/>
                  <a:pt x="227557" y="1286711"/>
                </a:cubicBezTo>
                <a:cubicBezTo>
                  <a:pt x="227557" y="1299507"/>
                  <a:pt x="217185" y="1309877"/>
                  <a:pt x="204391" y="1309877"/>
                </a:cubicBezTo>
                <a:cubicBezTo>
                  <a:pt x="191597" y="1309877"/>
                  <a:pt x="181225" y="1299507"/>
                  <a:pt x="181225" y="1286711"/>
                </a:cubicBezTo>
                <a:cubicBezTo>
                  <a:pt x="181225" y="1273917"/>
                  <a:pt x="191597" y="1263547"/>
                  <a:pt x="204391" y="1263547"/>
                </a:cubicBezTo>
                <a:close/>
                <a:moveTo>
                  <a:pt x="27292" y="1263547"/>
                </a:moveTo>
                <a:cubicBezTo>
                  <a:pt x="40086" y="1263547"/>
                  <a:pt x="50458" y="1273917"/>
                  <a:pt x="50458" y="1286711"/>
                </a:cubicBezTo>
                <a:cubicBezTo>
                  <a:pt x="50458" y="1299507"/>
                  <a:pt x="40086" y="1309879"/>
                  <a:pt x="27292" y="1309879"/>
                </a:cubicBezTo>
                <a:cubicBezTo>
                  <a:pt x="14499" y="1309879"/>
                  <a:pt x="4127" y="1299507"/>
                  <a:pt x="4127" y="1286711"/>
                </a:cubicBezTo>
                <a:cubicBezTo>
                  <a:pt x="4127" y="1273917"/>
                  <a:pt x="14499" y="1263547"/>
                  <a:pt x="27292" y="1263547"/>
                </a:cubicBezTo>
                <a:close/>
                <a:moveTo>
                  <a:pt x="1091956" y="1092182"/>
                </a:moveTo>
                <a:cubicBezTo>
                  <a:pt x="1104753" y="1092182"/>
                  <a:pt x="1115123" y="1102553"/>
                  <a:pt x="1115123" y="1115347"/>
                </a:cubicBezTo>
                <a:cubicBezTo>
                  <a:pt x="1115123" y="1128143"/>
                  <a:pt x="1104753" y="1138515"/>
                  <a:pt x="1091956" y="1138515"/>
                </a:cubicBezTo>
                <a:cubicBezTo>
                  <a:pt x="1079159" y="1138515"/>
                  <a:pt x="1068786" y="1128143"/>
                  <a:pt x="1068786" y="1115347"/>
                </a:cubicBezTo>
                <a:cubicBezTo>
                  <a:pt x="1068786" y="1102553"/>
                  <a:pt x="1079159" y="1092182"/>
                  <a:pt x="1091956" y="1092182"/>
                </a:cubicBezTo>
                <a:close/>
                <a:moveTo>
                  <a:pt x="914854" y="1092182"/>
                </a:moveTo>
                <a:cubicBezTo>
                  <a:pt x="927647" y="1092182"/>
                  <a:pt x="938017" y="1102553"/>
                  <a:pt x="938017" y="1115347"/>
                </a:cubicBezTo>
                <a:cubicBezTo>
                  <a:pt x="938017" y="1128143"/>
                  <a:pt x="927647" y="1138515"/>
                  <a:pt x="914854" y="1138515"/>
                </a:cubicBezTo>
                <a:cubicBezTo>
                  <a:pt x="902054" y="1138515"/>
                  <a:pt x="891687" y="1128143"/>
                  <a:pt x="891687" y="1115347"/>
                </a:cubicBezTo>
                <a:cubicBezTo>
                  <a:pt x="891687" y="1102553"/>
                  <a:pt x="902054" y="1092182"/>
                  <a:pt x="914854" y="1092182"/>
                </a:cubicBezTo>
                <a:close/>
                <a:moveTo>
                  <a:pt x="737757" y="1092182"/>
                </a:moveTo>
                <a:cubicBezTo>
                  <a:pt x="750552" y="1092182"/>
                  <a:pt x="760924" y="1102553"/>
                  <a:pt x="760924" y="1115347"/>
                </a:cubicBezTo>
                <a:cubicBezTo>
                  <a:pt x="760924" y="1128143"/>
                  <a:pt x="750552" y="1138515"/>
                  <a:pt x="737757" y="1138515"/>
                </a:cubicBezTo>
                <a:cubicBezTo>
                  <a:pt x="724963" y="1138515"/>
                  <a:pt x="714591" y="1128143"/>
                  <a:pt x="714591" y="1115347"/>
                </a:cubicBezTo>
                <a:cubicBezTo>
                  <a:pt x="714591" y="1102553"/>
                  <a:pt x="724963" y="1092182"/>
                  <a:pt x="737757" y="1092182"/>
                </a:cubicBezTo>
                <a:close/>
                <a:moveTo>
                  <a:pt x="560655" y="1092182"/>
                </a:moveTo>
                <a:cubicBezTo>
                  <a:pt x="573449" y="1092182"/>
                  <a:pt x="583821" y="1102553"/>
                  <a:pt x="583821" y="1115348"/>
                </a:cubicBezTo>
                <a:cubicBezTo>
                  <a:pt x="583821" y="1128143"/>
                  <a:pt x="573449" y="1138515"/>
                  <a:pt x="560655" y="1138515"/>
                </a:cubicBezTo>
                <a:cubicBezTo>
                  <a:pt x="547861" y="1138515"/>
                  <a:pt x="537489" y="1128143"/>
                  <a:pt x="537489" y="1115348"/>
                </a:cubicBezTo>
                <a:cubicBezTo>
                  <a:pt x="537489" y="1102553"/>
                  <a:pt x="547861" y="1092182"/>
                  <a:pt x="560655" y="1092182"/>
                </a:cubicBezTo>
                <a:close/>
                <a:moveTo>
                  <a:pt x="383558" y="1092182"/>
                </a:moveTo>
                <a:cubicBezTo>
                  <a:pt x="396353" y="1092182"/>
                  <a:pt x="406723" y="1102553"/>
                  <a:pt x="406723" y="1115348"/>
                </a:cubicBezTo>
                <a:cubicBezTo>
                  <a:pt x="406723" y="1128143"/>
                  <a:pt x="396353" y="1138515"/>
                  <a:pt x="383558" y="1138515"/>
                </a:cubicBezTo>
                <a:cubicBezTo>
                  <a:pt x="370763" y="1138515"/>
                  <a:pt x="360391" y="1128143"/>
                  <a:pt x="360391" y="1115348"/>
                </a:cubicBezTo>
                <a:cubicBezTo>
                  <a:pt x="360391" y="1102553"/>
                  <a:pt x="370763" y="1092182"/>
                  <a:pt x="383558" y="1092182"/>
                </a:cubicBezTo>
                <a:close/>
                <a:moveTo>
                  <a:pt x="206455" y="1092182"/>
                </a:moveTo>
                <a:cubicBezTo>
                  <a:pt x="219249" y="1092182"/>
                  <a:pt x="229621" y="1102553"/>
                  <a:pt x="229621" y="1115348"/>
                </a:cubicBezTo>
                <a:cubicBezTo>
                  <a:pt x="229621" y="1128143"/>
                  <a:pt x="219249" y="1138515"/>
                  <a:pt x="206455" y="1138515"/>
                </a:cubicBezTo>
                <a:cubicBezTo>
                  <a:pt x="193661" y="1138515"/>
                  <a:pt x="183289" y="1128143"/>
                  <a:pt x="183289" y="1115348"/>
                </a:cubicBezTo>
                <a:cubicBezTo>
                  <a:pt x="183289" y="1102553"/>
                  <a:pt x="193661" y="1092182"/>
                  <a:pt x="206455" y="1092182"/>
                </a:cubicBezTo>
                <a:close/>
                <a:moveTo>
                  <a:pt x="29357" y="1092182"/>
                </a:moveTo>
                <a:cubicBezTo>
                  <a:pt x="42151" y="1092182"/>
                  <a:pt x="52523" y="1102553"/>
                  <a:pt x="52523" y="1115348"/>
                </a:cubicBezTo>
                <a:cubicBezTo>
                  <a:pt x="52523" y="1128143"/>
                  <a:pt x="42151" y="1138515"/>
                  <a:pt x="29357" y="1138515"/>
                </a:cubicBezTo>
                <a:cubicBezTo>
                  <a:pt x="16563" y="1138515"/>
                  <a:pt x="6191" y="1128143"/>
                  <a:pt x="6191" y="1115348"/>
                </a:cubicBezTo>
                <a:cubicBezTo>
                  <a:pt x="6191" y="1102553"/>
                  <a:pt x="16563" y="1092182"/>
                  <a:pt x="29357" y="1092182"/>
                </a:cubicBezTo>
                <a:close/>
                <a:moveTo>
                  <a:pt x="1091956" y="900174"/>
                </a:moveTo>
                <a:cubicBezTo>
                  <a:pt x="1104753" y="900174"/>
                  <a:pt x="1115123" y="910547"/>
                  <a:pt x="1115123" y="923339"/>
                </a:cubicBezTo>
                <a:cubicBezTo>
                  <a:pt x="1115123" y="936133"/>
                  <a:pt x="1104753" y="946506"/>
                  <a:pt x="1091956" y="946506"/>
                </a:cubicBezTo>
                <a:cubicBezTo>
                  <a:pt x="1079160" y="946506"/>
                  <a:pt x="1068786" y="936133"/>
                  <a:pt x="1068786" y="923339"/>
                </a:cubicBezTo>
                <a:cubicBezTo>
                  <a:pt x="1068786" y="910547"/>
                  <a:pt x="1079160" y="900174"/>
                  <a:pt x="1091956" y="900174"/>
                </a:cubicBezTo>
                <a:close/>
                <a:moveTo>
                  <a:pt x="914854" y="900174"/>
                </a:moveTo>
                <a:cubicBezTo>
                  <a:pt x="927647" y="900174"/>
                  <a:pt x="938019" y="910547"/>
                  <a:pt x="938019" y="923339"/>
                </a:cubicBezTo>
                <a:cubicBezTo>
                  <a:pt x="938019" y="936133"/>
                  <a:pt x="927647" y="946506"/>
                  <a:pt x="914854" y="946506"/>
                </a:cubicBezTo>
                <a:cubicBezTo>
                  <a:pt x="902054" y="946506"/>
                  <a:pt x="891687" y="936133"/>
                  <a:pt x="891687" y="923339"/>
                </a:cubicBezTo>
                <a:cubicBezTo>
                  <a:pt x="891687" y="910547"/>
                  <a:pt x="902054" y="900174"/>
                  <a:pt x="914854" y="900174"/>
                </a:cubicBezTo>
                <a:close/>
                <a:moveTo>
                  <a:pt x="737758" y="900174"/>
                </a:moveTo>
                <a:cubicBezTo>
                  <a:pt x="750552" y="900174"/>
                  <a:pt x="760924" y="910547"/>
                  <a:pt x="760924" y="923339"/>
                </a:cubicBezTo>
                <a:cubicBezTo>
                  <a:pt x="760924" y="936134"/>
                  <a:pt x="750552" y="946506"/>
                  <a:pt x="737758" y="946506"/>
                </a:cubicBezTo>
                <a:cubicBezTo>
                  <a:pt x="724964" y="946506"/>
                  <a:pt x="714592" y="936134"/>
                  <a:pt x="714592" y="923339"/>
                </a:cubicBezTo>
                <a:cubicBezTo>
                  <a:pt x="714592" y="910547"/>
                  <a:pt x="724964" y="900174"/>
                  <a:pt x="737758" y="900174"/>
                </a:cubicBezTo>
                <a:close/>
                <a:moveTo>
                  <a:pt x="560655" y="900174"/>
                </a:moveTo>
                <a:cubicBezTo>
                  <a:pt x="573450" y="900174"/>
                  <a:pt x="583822" y="910547"/>
                  <a:pt x="583822" y="923339"/>
                </a:cubicBezTo>
                <a:cubicBezTo>
                  <a:pt x="583822" y="936134"/>
                  <a:pt x="573450" y="946506"/>
                  <a:pt x="560655" y="946506"/>
                </a:cubicBezTo>
                <a:cubicBezTo>
                  <a:pt x="547862" y="946506"/>
                  <a:pt x="537490" y="936134"/>
                  <a:pt x="537490" y="923339"/>
                </a:cubicBezTo>
                <a:cubicBezTo>
                  <a:pt x="537490" y="910547"/>
                  <a:pt x="547862" y="900174"/>
                  <a:pt x="560655" y="900174"/>
                </a:cubicBezTo>
                <a:close/>
                <a:moveTo>
                  <a:pt x="383559" y="900174"/>
                </a:moveTo>
                <a:cubicBezTo>
                  <a:pt x="396353" y="900174"/>
                  <a:pt x="406723" y="910547"/>
                  <a:pt x="406723" y="923339"/>
                </a:cubicBezTo>
                <a:cubicBezTo>
                  <a:pt x="406723" y="936134"/>
                  <a:pt x="396353" y="946506"/>
                  <a:pt x="383559" y="946506"/>
                </a:cubicBezTo>
                <a:cubicBezTo>
                  <a:pt x="370763" y="946506"/>
                  <a:pt x="360392" y="936134"/>
                  <a:pt x="360392" y="923339"/>
                </a:cubicBezTo>
                <a:cubicBezTo>
                  <a:pt x="360392" y="910547"/>
                  <a:pt x="370763" y="900174"/>
                  <a:pt x="383559" y="900174"/>
                </a:cubicBezTo>
                <a:close/>
                <a:moveTo>
                  <a:pt x="206456" y="900174"/>
                </a:moveTo>
                <a:cubicBezTo>
                  <a:pt x="219249" y="900174"/>
                  <a:pt x="229621" y="910547"/>
                  <a:pt x="229621" y="923339"/>
                </a:cubicBezTo>
                <a:cubicBezTo>
                  <a:pt x="229621" y="936134"/>
                  <a:pt x="219249" y="946506"/>
                  <a:pt x="206456" y="946506"/>
                </a:cubicBezTo>
                <a:cubicBezTo>
                  <a:pt x="193662" y="946506"/>
                  <a:pt x="183290" y="936134"/>
                  <a:pt x="183290" y="923339"/>
                </a:cubicBezTo>
                <a:cubicBezTo>
                  <a:pt x="183290" y="910547"/>
                  <a:pt x="193662" y="900174"/>
                  <a:pt x="206456" y="900174"/>
                </a:cubicBezTo>
                <a:close/>
                <a:moveTo>
                  <a:pt x="29357" y="900174"/>
                </a:moveTo>
                <a:cubicBezTo>
                  <a:pt x="42151" y="900174"/>
                  <a:pt x="52523" y="910547"/>
                  <a:pt x="52523" y="923339"/>
                </a:cubicBezTo>
                <a:cubicBezTo>
                  <a:pt x="52523" y="936134"/>
                  <a:pt x="42151" y="946506"/>
                  <a:pt x="29357" y="946506"/>
                </a:cubicBezTo>
                <a:cubicBezTo>
                  <a:pt x="16564" y="946506"/>
                  <a:pt x="6192" y="936134"/>
                  <a:pt x="6192" y="923339"/>
                </a:cubicBezTo>
                <a:cubicBezTo>
                  <a:pt x="6192" y="910547"/>
                  <a:pt x="16564" y="900174"/>
                  <a:pt x="29357" y="900174"/>
                </a:cubicBezTo>
                <a:close/>
                <a:moveTo>
                  <a:pt x="1094023" y="728810"/>
                </a:moveTo>
                <a:cubicBezTo>
                  <a:pt x="1106818" y="728810"/>
                  <a:pt x="1117189" y="739182"/>
                  <a:pt x="1117189" y="751977"/>
                </a:cubicBezTo>
                <a:cubicBezTo>
                  <a:pt x="1117189" y="764771"/>
                  <a:pt x="1106818" y="775143"/>
                  <a:pt x="1094023" y="775143"/>
                </a:cubicBezTo>
                <a:cubicBezTo>
                  <a:pt x="1081225" y="775143"/>
                  <a:pt x="1070851" y="764771"/>
                  <a:pt x="1070851" y="751977"/>
                </a:cubicBezTo>
                <a:cubicBezTo>
                  <a:pt x="1070851" y="739182"/>
                  <a:pt x="1081225" y="728810"/>
                  <a:pt x="1094023" y="728810"/>
                </a:cubicBezTo>
                <a:close/>
                <a:moveTo>
                  <a:pt x="916920" y="728810"/>
                </a:moveTo>
                <a:cubicBezTo>
                  <a:pt x="929710" y="728810"/>
                  <a:pt x="940083" y="739182"/>
                  <a:pt x="940083" y="751977"/>
                </a:cubicBezTo>
                <a:cubicBezTo>
                  <a:pt x="940083" y="764771"/>
                  <a:pt x="929710" y="775143"/>
                  <a:pt x="916920" y="775143"/>
                </a:cubicBezTo>
                <a:cubicBezTo>
                  <a:pt x="904121" y="775143"/>
                  <a:pt x="893752" y="764771"/>
                  <a:pt x="893752" y="751977"/>
                </a:cubicBezTo>
                <a:cubicBezTo>
                  <a:pt x="893752" y="739182"/>
                  <a:pt x="904121" y="728810"/>
                  <a:pt x="916920" y="728810"/>
                </a:cubicBezTo>
                <a:close/>
                <a:moveTo>
                  <a:pt x="739823" y="728810"/>
                </a:moveTo>
                <a:cubicBezTo>
                  <a:pt x="752617" y="728810"/>
                  <a:pt x="762989" y="739182"/>
                  <a:pt x="762989" y="751977"/>
                </a:cubicBezTo>
                <a:cubicBezTo>
                  <a:pt x="762989" y="764771"/>
                  <a:pt x="752617" y="775143"/>
                  <a:pt x="739823" y="775143"/>
                </a:cubicBezTo>
                <a:cubicBezTo>
                  <a:pt x="727029" y="775143"/>
                  <a:pt x="716656" y="764771"/>
                  <a:pt x="716656" y="751977"/>
                </a:cubicBezTo>
                <a:cubicBezTo>
                  <a:pt x="716656" y="739182"/>
                  <a:pt x="727029" y="728810"/>
                  <a:pt x="739823" y="728810"/>
                </a:cubicBezTo>
                <a:close/>
                <a:moveTo>
                  <a:pt x="562720" y="728810"/>
                </a:moveTo>
                <a:cubicBezTo>
                  <a:pt x="575514" y="728810"/>
                  <a:pt x="585887" y="739182"/>
                  <a:pt x="585887" y="751977"/>
                </a:cubicBezTo>
                <a:cubicBezTo>
                  <a:pt x="585887" y="764771"/>
                  <a:pt x="575514" y="775143"/>
                  <a:pt x="562720" y="775143"/>
                </a:cubicBezTo>
                <a:cubicBezTo>
                  <a:pt x="549926" y="775143"/>
                  <a:pt x="539554" y="764771"/>
                  <a:pt x="539554" y="751977"/>
                </a:cubicBezTo>
                <a:cubicBezTo>
                  <a:pt x="539554" y="739182"/>
                  <a:pt x="549926" y="728810"/>
                  <a:pt x="562720" y="728810"/>
                </a:cubicBezTo>
                <a:close/>
                <a:moveTo>
                  <a:pt x="385624" y="728810"/>
                </a:moveTo>
                <a:cubicBezTo>
                  <a:pt x="398417" y="728810"/>
                  <a:pt x="408787" y="739182"/>
                  <a:pt x="408787" y="751977"/>
                </a:cubicBezTo>
                <a:cubicBezTo>
                  <a:pt x="408787" y="764771"/>
                  <a:pt x="398417" y="775143"/>
                  <a:pt x="385624" y="775143"/>
                </a:cubicBezTo>
                <a:cubicBezTo>
                  <a:pt x="372828" y="775143"/>
                  <a:pt x="362457" y="764771"/>
                  <a:pt x="362457" y="751977"/>
                </a:cubicBezTo>
                <a:cubicBezTo>
                  <a:pt x="362457" y="739182"/>
                  <a:pt x="372828" y="728810"/>
                  <a:pt x="385624" y="728810"/>
                </a:cubicBezTo>
                <a:close/>
                <a:moveTo>
                  <a:pt x="208520" y="728810"/>
                </a:moveTo>
                <a:cubicBezTo>
                  <a:pt x="221314" y="728810"/>
                  <a:pt x="231686" y="739182"/>
                  <a:pt x="231686" y="751977"/>
                </a:cubicBezTo>
                <a:cubicBezTo>
                  <a:pt x="231686" y="764771"/>
                  <a:pt x="221314" y="775143"/>
                  <a:pt x="208520" y="775143"/>
                </a:cubicBezTo>
                <a:cubicBezTo>
                  <a:pt x="195726" y="775143"/>
                  <a:pt x="185354" y="764771"/>
                  <a:pt x="185354" y="751977"/>
                </a:cubicBezTo>
                <a:cubicBezTo>
                  <a:pt x="185354" y="739182"/>
                  <a:pt x="195726" y="728810"/>
                  <a:pt x="208520" y="728810"/>
                </a:cubicBezTo>
                <a:close/>
                <a:moveTo>
                  <a:pt x="31422" y="728810"/>
                </a:moveTo>
                <a:cubicBezTo>
                  <a:pt x="44216" y="728810"/>
                  <a:pt x="54588" y="739182"/>
                  <a:pt x="54588" y="751977"/>
                </a:cubicBezTo>
                <a:cubicBezTo>
                  <a:pt x="54588" y="764771"/>
                  <a:pt x="44216" y="775143"/>
                  <a:pt x="31422" y="775143"/>
                </a:cubicBezTo>
                <a:cubicBezTo>
                  <a:pt x="18628" y="775143"/>
                  <a:pt x="8256" y="764771"/>
                  <a:pt x="8256" y="751977"/>
                </a:cubicBezTo>
                <a:cubicBezTo>
                  <a:pt x="8256" y="739182"/>
                  <a:pt x="18628" y="728810"/>
                  <a:pt x="31422" y="728810"/>
                </a:cubicBezTo>
                <a:close/>
                <a:moveTo>
                  <a:pt x="1085764" y="534738"/>
                </a:moveTo>
                <a:cubicBezTo>
                  <a:pt x="1098561" y="534738"/>
                  <a:pt x="1108933" y="545110"/>
                  <a:pt x="1108933" y="557903"/>
                </a:cubicBezTo>
                <a:cubicBezTo>
                  <a:pt x="1108933" y="570697"/>
                  <a:pt x="1098561" y="581069"/>
                  <a:pt x="1085764" y="581069"/>
                </a:cubicBezTo>
                <a:cubicBezTo>
                  <a:pt x="1072968" y="581069"/>
                  <a:pt x="1062591" y="570697"/>
                  <a:pt x="1062591" y="557903"/>
                </a:cubicBezTo>
                <a:cubicBezTo>
                  <a:pt x="1062591" y="545110"/>
                  <a:pt x="1072968" y="534738"/>
                  <a:pt x="1085764" y="534738"/>
                </a:cubicBezTo>
                <a:close/>
                <a:moveTo>
                  <a:pt x="908662" y="534738"/>
                </a:moveTo>
                <a:cubicBezTo>
                  <a:pt x="921456" y="534738"/>
                  <a:pt x="931826" y="545110"/>
                  <a:pt x="931826" y="557903"/>
                </a:cubicBezTo>
                <a:cubicBezTo>
                  <a:pt x="931826" y="570697"/>
                  <a:pt x="921456" y="581069"/>
                  <a:pt x="908662" y="581069"/>
                </a:cubicBezTo>
                <a:cubicBezTo>
                  <a:pt x="895866" y="581069"/>
                  <a:pt x="885496" y="570697"/>
                  <a:pt x="885496" y="557903"/>
                </a:cubicBezTo>
                <a:cubicBezTo>
                  <a:pt x="885496" y="545110"/>
                  <a:pt x="895866" y="534738"/>
                  <a:pt x="908662" y="534738"/>
                </a:cubicBezTo>
                <a:close/>
                <a:moveTo>
                  <a:pt x="731565" y="534738"/>
                </a:moveTo>
                <a:cubicBezTo>
                  <a:pt x="744360" y="534738"/>
                  <a:pt x="754732" y="545110"/>
                  <a:pt x="754732" y="557904"/>
                </a:cubicBezTo>
                <a:cubicBezTo>
                  <a:pt x="754732" y="570697"/>
                  <a:pt x="744360" y="581069"/>
                  <a:pt x="731565" y="581069"/>
                </a:cubicBezTo>
                <a:cubicBezTo>
                  <a:pt x="718771" y="581069"/>
                  <a:pt x="708399" y="570697"/>
                  <a:pt x="708399" y="557904"/>
                </a:cubicBezTo>
                <a:cubicBezTo>
                  <a:pt x="708399" y="545110"/>
                  <a:pt x="718771" y="534738"/>
                  <a:pt x="731565" y="534738"/>
                </a:cubicBezTo>
                <a:close/>
                <a:moveTo>
                  <a:pt x="554463" y="534738"/>
                </a:moveTo>
                <a:cubicBezTo>
                  <a:pt x="567258" y="534738"/>
                  <a:pt x="577630" y="545110"/>
                  <a:pt x="577630" y="557904"/>
                </a:cubicBezTo>
                <a:cubicBezTo>
                  <a:pt x="577630" y="570697"/>
                  <a:pt x="567258" y="581069"/>
                  <a:pt x="554463" y="581069"/>
                </a:cubicBezTo>
                <a:cubicBezTo>
                  <a:pt x="541669" y="581069"/>
                  <a:pt x="531297" y="570697"/>
                  <a:pt x="531297" y="557904"/>
                </a:cubicBezTo>
                <a:cubicBezTo>
                  <a:pt x="531297" y="545110"/>
                  <a:pt x="541669" y="534738"/>
                  <a:pt x="554463" y="534738"/>
                </a:cubicBezTo>
                <a:close/>
                <a:moveTo>
                  <a:pt x="377366" y="534738"/>
                </a:moveTo>
                <a:cubicBezTo>
                  <a:pt x="390162" y="534738"/>
                  <a:pt x="400532" y="545110"/>
                  <a:pt x="400532" y="557904"/>
                </a:cubicBezTo>
                <a:cubicBezTo>
                  <a:pt x="400532" y="570697"/>
                  <a:pt x="390162" y="581069"/>
                  <a:pt x="377366" y="581069"/>
                </a:cubicBezTo>
                <a:cubicBezTo>
                  <a:pt x="364572" y="581069"/>
                  <a:pt x="354199" y="570697"/>
                  <a:pt x="354199" y="557904"/>
                </a:cubicBezTo>
                <a:cubicBezTo>
                  <a:pt x="354199" y="545110"/>
                  <a:pt x="364572" y="534738"/>
                  <a:pt x="377366" y="534738"/>
                </a:cubicBezTo>
                <a:close/>
                <a:moveTo>
                  <a:pt x="200263" y="534738"/>
                </a:moveTo>
                <a:cubicBezTo>
                  <a:pt x="213057" y="534738"/>
                  <a:pt x="223429" y="545110"/>
                  <a:pt x="223429" y="557904"/>
                </a:cubicBezTo>
                <a:cubicBezTo>
                  <a:pt x="223429" y="570697"/>
                  <a:pt x="213057" y="581069"/>
                  <a:pt x="200263" y="581069"/>
                </a:cubicBezTo>
                <a:cubicBezTo>
                  <a:pt x="187470" y="581069"/>
                  <a:pt x="177098" y="570697"/>
                  <a:pt x="177098" y="557904"/>
                </a:cubicBezTo>
                <a:cubicBezTo>
                  <a:pt x="177098" y="545110"/>
                  <a:pt x="187470" y="534738"/>
                  <a:pt x="200263" y="534738"/>
                </a:cubicBezTo>
                <a:close/>
                <a:moveTo>
                  <a:pt x="23165" y="534738"/>
                </a:moveTo>
                <a:cubicBezTo>
                  <a:pt x="35959" y="534738"/>
                  <a:pt x="46331" y="545110"/>
                  <a:pt x="46331" y="557904"/>
                </a:cubicBezTo>
                <a:cubicBezTo>
                  <a:pt x="46331" y="570697"/>
                  <a:pt x="35959" y="581069"/>
                  <a:pt x="23165" y="581069"/>
                </a:cubicBezTo>
                <a:cubicBezTo>
                  <a:pt x="10371" y="581069"/>
                  <a:pt x="0" y="570697"/>
                  <a:pt x="0" y="557904"/>
                </a:cubicBezTo>
                <a:cubicBezTo>
                  <a:pt x="0" y="545110"/>
                  <a:pt x="10371" y="534738"/>
                  <a:pt x="23165" y="534738"/>
                </a:cubicBezTo>
                <a:close/>
                <a:moveTo>
                  <a:pt x="1087829" y="363375"/>
                </a:moveTo>
                <a:cubicBezTo>
                  <a:pt x="1100626" y="363375"/>
                  <a:pt x="1110998" y="373746"/>
                  <a:pt x="1110998" y="386540"/>
                </a:cubicBezTo>
                <a:cubicBezTo>
                  <a:pt x="1110998" y="399334"/>
                  <a:pt x="1100626" y="409706"/>
                  <a:pt x="1087829" y="409706"/>
                </a:cubicBezTo>
                <a:cubicBezTo>
                  <a:pt x="1075032" y="409706"/>
                  <a:pt x="1064659" y="399334"/>
                  <a:pt x="1064659" y="386540"/>
                </a:cubicBezTo>
                <a:cubicBezTo>
                  <a:pt x="1064659" y="373746"/>
                  <a:pt x="1075032" y="363375"/>
                  <a:pt x="1087829" y="363375"/>
                </a:cubicBezTo>
                <a:close/>
                <a:moveTo>
                  <a:pt x="910729" y="363375"/>
                </a:moveTo>
                <a:cubicBezTo>
                  <a:pt x="923520" y="363375"/>
                  <a:pt x="933892" y="373746"/>
                  <a:pt x="933892" y="386540"/>
                </a:cubicBezTo>
                <a:cubicBezTo>
                  <a:pt x="933892" y="399334"/>
                  <a:pt x="923520" y="409706"/>
                  <a:pt x="910729" y="409706"/>
                </a:cubicBezTo>
                <a:cubicBezTo>
                  <a:pt x="897930" y="409706"/>
                  <a:pt x="887563" y="399334"/>
                  <a:pt x="887563" y="386540"/>
                </a:cubicBezTo>
                <a:cubicBezTo>
                  <a:pt x="887563" y="373746"/>
                  <a:pt x="897930" y="363375"/>
                  <a:pt x="910729" y="363375"/>
                </a:cubicBezTo>
                <a:close/>
                <a:moveTo>
                  <a:pt x="733631" y="363375"/>
                </a:moveTo>
                <a:cubicBezTo>
                  <a:pt x="746425" y="363375"/>
                  <a:pt x="756797" y="373746"/>
                  <a:pt x="756797" y="386540"/>
                </a:cubicBezTo>
                <a:cubicBezTo>
                  <a:pt x="756797" y="399334"/>
                  <a:pt x="746425" y="409706"/>
                  <a:pt x="733631" y="409706"/>
                </a:cubicBezTo>
                <a:cubicBezTo>
                  <a:pt x="720836" y="409706"/>
                  <a:pt x="710464" y="399334"/>
                  <a:pt x="710464" y="386540"/>
                </a:cubicBezTo>
                <a:cubicBezTo>
                  <a:pt x="710464" y="373746"/>
                  <a:pt x="720836" y="363375"/>
                  <a:pt x="733631" y="363375"/>
                </a:cubicBezTo>
                <a:close/>
                <a:moveTo>
                  <a:pt x="556528" y="363375"/>
                </a:moveTo>
                <a:cubicBezTo>
                  <a:pt x="569322" y="363375"/>
                  <a:pt x="579694" y="373746"/>
                  <a:pt x="579694" y="386541"/>
                </a:cubicBezTo>
                <a:cubicBezTo>
                  <a:pt x="579694" y="399334"/>
                  <a:pt x="569322" y="409706"/>
                  <a:pt x="556528" y="409706"/>
                </a:cubicBezTo>
                <a:cubicBezTo>
                  <a:pt x="543734" y="409706"/>
                  <a:pt x="533362" y="399334"/>
                  <a:pt x="533362" y="386541"/>
                </a:cubicBezTo>
                <a:cubicBezTo>
                  <a:pt x="533362" y="373746"/>
                  <a:pt x="543734" y="363375"/>
                  <a:pt x="556528" y="363375"/>
                </a:cubicBezTo>
                <a:close/>
                <a:moveTo>
                  <a:pt x="379431" y="363375"/>
                </a:moveTo>
                <a:cubicBezTo>
                  <a:pt x="392226" y="363375"/>
                  <a:pt x="402597" y="373746"/>
                  <a:pt x="402597" y="386541"/>
                </a:cubicBezTo>
                <a:cubicBezTo>
                  <a:pt x="402597" y="399334"/>
                  <a:pt x="392226" y="409706"/>
                  <a:pt x="379431" y="409706"/>
                </a:cubicBezTo>
                <a:cubicBezTo>
                  <a:pt x="366637" y="409706"/>
                  <a:pt x="356264" y="399334"/>
                  <a:pt x="356264" y="386541"/>
                </a:cubicBezTo>
                <a:cubicBezTo>
                  <a:pt x="356264" y="373746"/>
                  <a:pt x="366637" y="363375"/>
                  <a:pt x="379431" y="363375"/>
                </a:cubicBezTo>
                <a:close/>
                <a:moveTo>
                  <a:pt x="202328" y="363375"/>
                </a:moveTo>
                <a:cubicBezTo>
                  <a:pt x="215122" y="363375"/>
                  <a:pt x="225494" y="373746"/>
                  <a:pt x="225494" y="386541"/>
                </a:cubicBezTo>
                <a:cubicBezTo>
                  <a:pt x="225494" y="399334"/>
                  <a:pt x="215122" y="409706"/>
                  <a:pt x="202328" y="409706"/>
                </a:cubicBezTo>
                <a:cubicBezTo>
                  <a:pt x="189534" y="409706"/>
                  <a:pt x="179162" y="399334"/>
                  <a:pt x="179162" y="386541"/>
                </a:cubicBezTo>
                <a:cubicBezTo>
                  <a:pt x="179162" y="373746"/>
                  <a:pt x="189534" y="363375"/>
                  <a:pt x="202328" y="363375"/>
                </a:cubicBezTo>
                <a:close/>
                <a:moveTo>
                  <a:pt x="25230" y="363375"/>
                </a:moveTo>
                <a:cubicBezTo>
                  <a:pt x="38024" y="363375"/>
                  <a:pt x="48396" y="373746"/>
                  <a:pt x="48396" y="386541"/>
                </a:cubicBezTo>
                <a:cubicBezTo>
                  <a:pt x="48396" y="399334"/>
                  <a:pt x="38024" y="409706"/>
                  <a:pt x="25230" y="409706"/>
                </a:cubicBezTo>
                <a:cubicBezTo>
                  <a:pt x="12436" y="409706"/>
                  <a:pt x="2064" y="399334"/>
                  <a:pt x="2064" y="386541"/>
                </a:cubicBezTo>
                <a:cubicBezTo>
                  <a:pt x="2064" y="373746"/>
                  <a:pt x="12436" y="363375"/>
                  <a:pt x="25230" y="363375"/>
                </a:cubicBezTo>
                <a:close/>
                <a:moveTo>
                  <a:pt x="1087830" y="171363"/>
                </a:moveTo>
                <a:cubicBezTo>
                  <a:pt x="1100626" y="171363"/>
                  <a:pt x="1110998" y="181735"/>
                  <a:pt x="1110998" y="194529"/>
                </a:cubicBezTo>
                <a:cubicBezTo>
                  <a:pt x="1110998" y="207323"/>
                  <a:pt x="1100626" y="217695"/>
                  <a:pt x="1087830" y="217695"/>
                </a:cubicBezTo>
                <a:cubicBezTo>
                  <a:pt x="1075032" y="217695"/>
                  <a:pt x="1064659" y="207323"/>
                  <a:pt x="1064659" y="194529"/>
                </a:cubicBezTo>
                <a:cubicBezTo>
                  <a:pt x="1064659" y="181735"/>
                  <a:pt x="1075032" y="171363"/>
                  <a:pt x="1087830" y="171363"/>
                </a:cubicBezTo>
                <a:close/>
                <a:moveTo>
                  <a:pt x="910729" y="171363"/>
                </a:moveTo>
                <a:cubicBezTo>
                  <a:pt x="923523" y="171363"/>
                  <a:pt x="933892" y="181735"/>
                  <a:pt x="933892" y="194529"/>
                </a:cubicBezTo>
                <a:cubicBezTo>
                  <a:pt x="933892" y="207323"/>
                  <a:pt x="923523" y="217695"/>
                  <a:pt x="910729" y="217695"/>
                </a:cubicBezTo>
                <a:cubicBezTo>
                  <a:pt x="897930" y="217695"/>
                  <a:pt x="887563" y="207323"/>
                  <a:pt x="887563" y="194529"/>
                </a:cubicBezTo>
                <a:cubicBezTo>
                  <a:pt x="887563" y="181735"/>
                  <a:pt x="897930" y="171363"/>
                  <a:pt x="910729" y="171363"/>
                </a:cubicBezTo>
                <a:close/>
                <a:moveTo>
                  <a:pt x="733631" y="171363"/>
                </a:moveTo>
                <a:cubicBezTo>
                  <a:pt x="746426" y="171363"/>
                  <a:pt x="756798" y="181735"/>
                  <a:pt x="756798" y="194529"/>
                </a:cubicBezTo>
                <a:cubicBezTo>
                  <a:pt x="756798" y="207323"/>
                  <a:pt x="746426" y="217695"/>
                  <a:pt x="733631" y="217695"/>
                </a:cubicBezTo>
                <a:cubicBezTo>
                  <a:pt x="720837" y="217695"/>
                  <a:pt x="710465" y="207323"/>
                  <a:pt x="710465" y="194529"/>
                </a:cubicBezTo>
                <a:cubicBezTo>
                  <a:pt x="710465" y="181735"/>
                  <a:pt x="720837" y="171363"/>
                  <a:pt x="733631" y="171363"/>
                </a:cubicBezTo>
                <a:close/>
                <a:moveTo>
                  <a:pt x="556529" y="171363"/>
                </a:moveTo>
                <a:cubicBezTo>
                  <a:pt x="569323" y="171363"/>
                  <a:pt x="579695" y="181735"/>
                  <a:pt x="579695" y="194529"/>
                </a:cubicBezTo>
                <a:cubicBezTo>
                  <a:pt x="579695" y="207323"/>
                  <a:pt x="569323" y="217695"/>
                  <a:pt x="556529" y="217695"/>
                </a:cubicBezTo>
                <a:cubicBezTo>
                  <a:pt x="543734" y="217695"/>
                  <a:pt x="533362" y="207323"/>
                  <a:pt x="533362" y="194529"/>
                </a:cubicBezTo>
                <a:cubicBezTo>
                  <a:pt x="533362" y="181735"/>
                  <a:pt x="543734" y="171363"/>
                  <a:pt x="556529" y="171363"/>
                </a:cubicBezTo>
                <a:close/>
                <a:moveTo>
                  <a:pt x="379431" y="171363"/>
                </a:moveTo>
                <a:cubicBezTo>
                  <a:pt x="392227" y="171363"/>
                  <a:pt x="402597" y="181735"/>
                  <a:pt x="402597" y="194529"/>
                </a:cubicBezTo>
                <a:cubicBezTo>
                  <a:pt x="402597" y="207323"/>
                  <a:pt x="392227" y="217695"/>
                  <a:pt x="379431" y="217695"/>
                </a:cubicBezTo>
                <a:cubicBezTo>
                  <a:pt x="366637" y="217695"/>
                  <a:pt x="356265" y="207323"/>
                  <a:pt x="356265" y="194529"/>
                </a:cubicBezTo>
                <a:cubicBezTo>
                  <a:pt x="356265" y="181735"/>
                  <a:pt x="366637" y="171363"/>
                  <a:pt x="379431" y="171363"/>
                </a:cubicBezTo>
                <a:close/>
                <a:moveTo>
                  <a:pt x="202328" y="171363"/>
                </a:moveTo>
                <a:cubicBezTo>
                  <a:pt x="215122" y="171363"/>
                  <a:pt x="225494" y="181735"/>
                  <a:pt x="225494" y="194529"/>
                </a:cubicBezTo>
                <a:cubicBezTo>
                  <a:pt x="225494" y="207323"/>
                  <a:pt x="215122" y="217695"/>
                  <a:pt x="202328" y="217695"/>
                </a:cubicBezTo>
                <a:cubicBezTo>
                  <a:pt x="189534" y="217695"/>
                  <a:pt x="179162" y="207323"/>
                  <a:pt x="179162" y="194529"/>
                </a:cubicBezTo>
                <a:cubicBezTo>
                  <a:pt x="179162" y="181735"/>
                  <a:pt x="189534" y="171363"/>
                  <a:pt x="202328" y="171363"/>
                </a:cubicBezTo>
                <a:close/>
                <a:moveTo>
                  <a:pt x="25230" y="171363"/>
                </a:moveTo>
                <a:cubicBezTo>
                  <a:pt x="38024" y="171363"/>
                  <a:pt x="48396" y="181735"/>
                  <a:pt x="48396" y="194529"/>
                </a:cubicBezTo>
                <a:cubicBezTo>
                  <a:pt x="48396" y="207323"/>
                  <a:pt x="38024" y="217695"/>
                  <a:pt x="25230" y="217695"/>
                </a:cubicBezTo>
                <a:cubicBezTo>
                  <a:pt x="12436" y="217695"/>
                  <a:pt x="2064" y="207323"/>
                  <a:pt x="2064" y="194529"/>
                </a:cubicBezTo>
                <a:cubicBezTo>
                  <a:pt x="2064" y="181735"/>
                  <a:pt x="12436" y="171363"/>
                  <a:pt x="25230" y="171363"/>
                </a:cubicBezTo>
                <a:close/>
                <a:moveTo>
                  <a:pt x="1089895" y="0"/>
                </a:moveTo>
                <a:cubicBezTo>
                  <a:pt x="1102692" y="0"/>
                  <a:pt x="1113063" y="10372"/>
                  <a:pt x="1113063" y="23166"/>
                </a:cubicBezTo>
                <a:cubicBezTo>
                  <a:pt x="1113063" y="35960"/>
                  <a:pt x="1102692" y="46332"/>
                  <a:pt x="1089895" y="46332"/>
                </a:cubicBezTo>
                <a:cubicBezTo>
                  <a:pt x="1077098" y="46332"/>
                  <a:pt x="1066725" y="35960"/>
                  <a:pt x="1066725" y="23166"/>
                </a:cubicBezTo>
                <a:cubicBezTo>
                  <a:pt x="1066725" y="10372"/>
                  <a:pt x="1077098" y="0"/>
                  <a:pt x="1089895" y="0"/>
                </a:cubicBezTo>
                <a:close/>
                <a:moveTo>
                  <a:pt x="912794" y="0"/>
                </a:moveTo>
                <a:cubicBezTo>
                  <a:pt x="925585" y="0"/>
                  <a:pt x="935957" y="10372"/>
                  <a:pt x="935957" y="23166"/>
                </a:cubicBezTo>
                <a:cubicBezTo>
                  <a:pt x="935957" y="35960"/>
                  <a:pt x="925585" y="46332"/>
                  <a:pt x="912794" y="46332"/>
                </a:cubicBezTo>
                <a:cubicBezTo>
                  <a:pt x="899993" y="46332"/>
                  <a:pt x="889627" y="35960"/>
                  <a:pt x="889627" y="23166"/>
                </a:cubicBezTo>
                <a:cubicBezTo>
                  <a:pt x="889627" y="10372"/>
                  <a:pt x="899993" y="0"/>
                  <a:pt x="912794" y="0"/>
                </a:cubicBezTo>
                <a:close/>
                <a:moveTo>
                  <a:pt x="735696" y="0"/>
                </a:moveTo>
                <a:cubicBezTo>
                  <a:pt x="748490" y="0"/>
                  <a:pt x="758862" y="10372"/>
                  <a:pt x="758862" y="23166"/>
                </a:cubicBezTo>
                <a:cubicBezTo>
                  <a:pt x="758862" y="35960"/>
                  <a:pt x="748490" y="46332"/>
                  <a:pt x="735696" y="46332"/>
                </a:cubicBezTo>
                <a:cubicBezTo>
                  <a:pt x="722902" y="46332"/>
                  <a:pt x="712529" y="35960"/>
                  <a:pt x="712529" y="23166"/>
                </a:cubicBezTo>
                <a:cubicBezTo>
                  <a:pt x="712529" y="10372"/>
                  <a:pt x="722902" y="0"/>
                  <a:pt x="735696" y="0"/>
                </a:cubicBezTo>
                <a:close/>
                <a:moveTo>
                  <a:pt x="558593" y="0"/>
                </a:moveTo>
                <a:cubicBezTo>
                  <a:pt x="571387" y="0"/>
                  <a:pt x="581760" y="10372"/>
                  <a:pt x="581760" y="23166"/>
                </a:cubicBezTo>
                <a:cubicBezTo>
                  <a:pt x="581760" y="35960"/>
                  <a:pt x="571387" y="46332"/>
                  <a:pt x="558593" y="46332"/>
                </a:cubicBezTo>
                <a:cubicBezTo>
                  <a:pt x="545799" y="46332"/>
                  <a:pt x="535428" y="35960"/>
                  <a:pt x="535428" y="23166"/>
                </a:cubicBezTo>
                <a:cubicBezTo>
                  <a:pt x="535428" y="10372"/>
                  <a:pt x="545799" y="0"/>
                  <a:pt x="558593" y="0"/>
                </a:cubicBezTo>
                <a:close/>
                <a:moveTo>
                  <a:pt x="381496" y="0"/>
                </a:moveTo>
                <a:cubicBezTo>
                  <a:pt x="394291" y="0"/>
                  <a:pt x="404661" y="10372"/>
                  <a:pt x="404661" y="23166"/>
                </a:cubicBezTo>
                <a:cubicBezTo>
                  <a:pt x="404661" y="35960"/>
                  <a:pt x="394291" y="46332"/>
                  <a:pt x="381496" y="46332"/>
                </a:cubicBezTo>
                <a:cubicBezTo>
                  <a:pt x="368702" y="46332"/>
                  <a:pt x="358329" y="35960"/>
                  <a:pt x="358329" y="23166"/>
                </a:cubicBezTo>
                <a:cubicBezTo>
                  <a:pt x="358329" y="10372"/>
                  <a:pt x="368702" y="0"/>
                  <a:pt x="381496" y="0"/>
                </a:cubicBezTo>
                <a:close/>
                <a:moveTo>
                  <a:pt x="204394" y="0"/>
                </a:moveTo>
                <a:cubicBezTo>
                  <a:pt x="217188" y="0"/>
                  <a:pt x="227560" y="10372"/>
                  <a:pt x="227560" y="23166"/>
                </a:cubicBezTo>
                <a:cubicBezTo>
                  <a:pt x="227560" y="35960"/>
                  <a:pt x="217188" y="46332"/>
                  <a:pt x="204394" y="46332"/>
                </a:cubicBezTo>
                <a:cubicBezTo>
                  <a:pt x="191600" y="46332"/>
                  <a:pt x="181228" y="35960"/>
                  <a:pt x="181228" y="23166"/>
                </a:cubicBezTo>
                <a:cubicBezTo>
                  <a:pt x="181228" y="10372"/>
                  <a:pt x="191600" y="0"/>
                  <a:pt x="204394" y="0"/>
                </a:cubicBezTo>
                <a:close/>
                <a:moveTo>
                  <a:pt x="27296" y="0"/>
                </a:moveTo>
                <a:cubicBezTo>
                  <a:pt x="40090" y="0"/>
                  <a:pt x="50462" y="10372"/>
                  <a:pt x="50462" y="23166"/>
                </a:cubicBezTo>
                <a:cubicBezTo>
                  <a:pt x="50462" y="35960"/>
                  <a:pt x="40090" y="46332"/>
                  <a:pt x="27296" y="46332"/>
                </a:cubicBezTo>
                <a:cubicBezTo>
                  <a:pt x="14502" y="46332"/>
                  <a:pt x="4130" y="35960"/>
                  <a:pt x="4130" y="23166"/>
                </a:cubicBezTo>
                <a:cubicBezTo>
                  <a:pt x="4130" y="10372"/>
                  <a:pt x="14502" y="0"/>
                  <a:pt x="2729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2"/>
          <p:cNvSpPr/>
          <p:nvPr/>
        </p:nvSpPr>
        <p:spPr>
          <a:xfrm rot="5400000">
            <a:off x="3099079" y="-528561"/>
            <a:ext cx="578271" cy="2113893"/>
          </a:xfrm>
          <a:custGeom>
            <a:avLst/>
            <a:gdLst/>
            <a:ahLst/>
            <a:cxnLst/>
            <a:rect l="l" t="t" r="r" b="b"/>
            <a:pathLst>
              <a:path w="410850" h="1501878" extrusionOk="0">
                <a:moveTo>
                  <a:pt x="364520" y="1478716"/>
                </a:moveTo>
                <a:cubicBezTo>
                  <a:pt x="364520" y="1465923"/>
                  <a:pt x="374892" y="1455553"/>
                  <a:pt x="387688" y="1455553"/>
                </a:cubicBezTo>
                <a:cubicBezTo>
                  <a:pt x="400481" y="1455553"/>
                  <a:pt x="410850" y="1465923"/>
                  <a:pt x="410850" y="1478716"/>
                </a:cubicBezTo>
                <a:cubicBezTo>
                  <a:pt x="410850" y="1491509"/>
                  <a:pt x="400481" y="1501878"/>
                  <a:pt x="387688" y="1501878"/>
                </a:cubicBezTo>
                <a:cubicBezTo>
                  <a:pt x="374892" y="1501878"/>
                  <a:pt x="364520" y="1491509"/>
                  <a:pt x="364520" y="1478716"/>
                </a:cubicBezTo>
                <a:close/>
                <a:moveTo>
                  <a:pt x="362457" y="751977"/>
                </a:moveTo>
                <a:cubicBezTo>
                  <a:pt x="362457" y="739182"/>
                  <a:pt x="372828" y="728810"/>
                  <a:pt x="385624" y="728810"/>
                </a:cubicBezTo>
                <a:cubicBezTo>
                  <a:pt x="398417" y="728810"/>
                  <a:pt x="408787" y="739182"/>
                  <a:pt x="408787" y="751977"/>
                </a:cubicBezTo>
                <a:cubicBezTo>
                  <a:pt x="408787" y="764771"/>
                  <a:pt x="398417" y="775143"/>
                  <a:pt x="385624" y="775143"/>
                </a:cubicBezTo>
                <a:cubicBezTo>
                  <a:pt x="372828" y="775143"/>
                  <a:pt x="362457" y="764771"/>
                  <a:pt x="362457" y="751977"/>
                </a:cubicBezTo>
                <a:close/>
                <a:moveTo>
                  <a:pt x="360392" y="923339"/>
                </a:moveTo>
                <a:cubicBezTo>
                  <a:pt x="360392" y="910547"/>
                  <a:pt x="370763" y="900174"/>
                  <a:pt x="383559" y="900174"/>
                </a:cubicBezTo>
                <a:cubicBezTo>
                  <a:pt x="396353" y="900174"/>
                  <a:pt x="406723" y="910547"/>
                  <a:pt x="406723" y="923339"/>
                </a:cubicBezTo>
                <a:cubicBezTo>
                  <a:pt x="406723" y="936134"/>
                  <a:pt x="396353" y="946506"/>
                  <a:pt x="383559" y="946506"/>
                </a:cubicBezTo>
                <a:cubicBezTo>
                  <a:pt x="370763" y="946506"/>
                  <a:pt x="360392" y="936134"/>
                  <a:pt x="360392" y="923339"/>
                </a:cubicBezTo>
                <a:close/>
                <a:moveTo>
                  <a:pt x="360391" y="1115348"/>
                </a:moveTo>
                <a:cubicBezTo>
                  <a:pt x="360391" y="1102553"/>
                  <a:pt x="370763" y="1092182"/>
                  <a:pt x="383558" y="1092182"/>
                </a:cubicBezTo>
                <a:cubicBezTo>
                  <a:pt x="396353" y="1092182"/>
                  <a:pt x="406723" y="1102553"/>
                  <a:pt x="406723" y="1115348"/>
                </a:cubicBezTo>
                <a:cubicBezTo>
                  <a:pt x="406723" y="1128143"/>
                  <a:pt x="396353" y="1138515"/>
                  <a:pt x="383558" y="1138515"/>
                </a:cubicBezTo>
                <a:cubicBezTo>
                  <a:pt x="370763" y="1138515"/>
                  <a:pt x="360391" y="1128143"/>
                  <a:pt x="360391" y="1115348"/>
                </a:cubicBezTo>
                <a:close/>
                <a:moveTo>
                  <a:pt x="358329" y="23166"/>
                </a:moveTo>
                <a:cubicBezTo>
                  <a:pt x="358329" y="10372"/>
                  <a:pt x="368702" y="0"/>
                  <a:pt x="381496" y="0"/>
                </a:cubicBezTo>
                <a:cubicBezTo>
                  <a:pt x="394291" y="0"/>
                  <a:pt x="404661" y="10372"/>
                  <a:pt x="404661" y="23166"/>
                </a:cubicBezTo>
                <a:cubicBezTo>
                  <a:pt x="404661" y="35960"/>
                  <a:pt x="394291" y="46332"/>
                  <a:pt x="381496" y="46332"/>
                </a:cubicBezTo>
                <a:cubicBezTo>
                  <a:pt x="368702" y="46332"/>
                  <a:pt x="358329" y="35960"/>
                  <a:pt x="358329" y="23166"/>
                </a:cubicBezTo>
                <a:close/>
                <a:moveTo>
                  <a:pt x="358325" y="1286711"/>
                </a:moveTo>
                <a:cubicBezTo>
                  <a:pt x="358325" y="1273917"/>
                  <a:pt x="368698" y="1263547"/>
                  <a:pt x="381492" y="1263547"/>
                </a:cubicBezTo>
                <a:cubicBezTo>
                  <a:pt x="394287" y="1263547"/>
                  <a:pt x="404657" y="1273917"/>
                  <a:pt x="404657" y="1286711"/>
                </a:cubicBezTo>
                <a:cubicBezTo>
                  <a:pt x="404657" y="1299507"/>
                  <a:pt x="394287" y="1309877"/>
                  <a:pt x="381492" y="1309877"/>
                </a:cubicBezTo>
                <a:cubicBezTo>
                  <a:pt x="368698" y="1309877"/>
                  <a:pt x="358325" y="1299507"/>
                  <a:pt x="358325" y="1286711"/>
                </a:cubicBezTo>
                <a:close/>
                <a:moveTo>
                  <a:pt x="356265" y="194529"/>
                </a:moveTo>
                <a:cubicBezTo>
                  <a:pt x="356265" y="181735"/>
                  <a:pt x="366637" y="171363"/>
                  <a:pt x="379431" y="171363"/>
                </a:cubicBezTo>
                <a:cubicBezTo>
                  <a:pt x="392227" y="171363"/>
                  <a:pt x="402597" y="181735"/>
                  <a:pt x="402597" y="194529"/>
                </a:cubicBezTo>
                <a:cubicBezTo>
                  <a:pt x="402597" y="207323"/>
                  <a:pt x="392227" y="217695"/>
                  <a:pt x="379431" y="217695"/>
                </a:cubicBezTo>
                <a:cubicBezTo>
                  <a:pt x="366637" y="217695"/>
                  <a:pt x="356265" y="207323"/>
                  <a:pt x="356265" y="194529"/>
                </a:cubicBezTo>
                <a:close/>
                <a:moveTo>
                  <a:pt x="356264" y="386541"/>
                </a:moveTo>
                <a:cubicBezTo>
                  <a:pt x="356264" y="373746"/>
                  <a:pt x="366637" y="363375"/>
                  <a:pt x="379431" y="363375"/>
                </a:cubicBezTo>
                <a:cubicBezTo>
                  <a:pt x="392226" y="363375"/>
                  <a:pt x="402597" y="373746"/>
                  <a:pt x="402597" y="386541"/>
                </a:cubicBezTo>
                <a:cubicBezTo>
                  <a:pt x="402597" y="399334"/>
                  <a:pt x="392226" y="409706"/>
                  <a:pt x="379431" y="409706"/>
                </a:cubicBezTo>
                <a:cubicBezTo>
                  <a:pt x="366637" y="409706"/>
                  <a:pt x="356264" y="399334"/>
                  <a:pt x="356264" y="386541"/>
                </a:cubicBezTo>
                <a:close/>
                <a:moveTo>
                  <a:pt x="354199" y="557904"/>
                </a:moveTo>
                <a:cubicBezTo>
                  <a:pt x="354199" y="545110"/>
                  <a:pt x="364572" y="534738"/>
                  <a:pt x="377366" y="534738"/>
                </a:cubicBezTo>
                <a:cubicBezTo>
                  <a:pt x="390162" y="534738"/>
                  <a:pt x="400532" y="545110"/>
                  <a:pt x="400532" y="557904"/>
                </a:cubicBezTo>
                <a:cubicBezTo>
                  <a:pt x="400532" y="570697"/>
                  <a:pt x="390162" y="581069"/>
                  <a:pt x="377366" y="581069"/>
                </a:cubicBezTo>
                <a:cubicBezTo>
                  <a:pt x="364572" y="581069"/>
                  <a:pt x="354199" y="570697"/>
                  <a:pt x="354199" y="557904"/>
                </a:cubicBezTo>
                <a:close/>
                <a:moveTo>
                  <a:pt x="187418" y="1478716"/>
                </a:moveTo>
                <a:cubicBezTo>
                  <a:pt x="187418" y="1465923"/>
                  <a:pt x="197790" y="1455553"/>
                  <a:pt x="210584" y="1455553"/>
                </a:cubicBezTo>
                <a:cubicBezTo>
                  <a:pt x="223378" y="1455553"/>
                  <a:pt x="233750" y="1465923"/>
                  <a:pt x="233750" y="1478716"/>
                </a:cubicBezTo>
                <a:cubicBezTo>
                  <a:pt x="233750" y="1491509"/>
                  <a:pt x="223378" y="1501878"/>
                  <a:pt x="210584" y="1501878"/>
                </a:cubicBezTo>
                <a:cubicBezTo>
                  <a:pt x="197790" y="1501878"/>
                  <a:pt x="187418" y="1491509"/>
                  <a:pt x="187418" y="1478716"/>
                </a:cubicBezTo>
                <a:close/>
                <a:moveTo>
                  <a:pt x="185354" y="751977"/>
                </a:moveTo>
                <a:cubicBezTo>
                  <a:pt x="185354" y="739182"/>
                  <a:pt x="195726" y="728810"/>
                  <a:pt x="208520" y="728810"/>
                </a:cubicBezTo>
                <a:cubicBezTo>
                  <a:pt x="221314" y="728810"/>
                  <a:pt x="231686" y="739182"/>
                  <a:pt x="231686" y="751977"/>
                </a:cubicBezTo>
                <a:cubicBezTo>
                  <a:pt x="231686" y="764771"/>
                  <a:pt x="221314" y="775143"/>
                  <a:pt x="208520" y="775143"/>
                </a:cubicBezTo>
                <a:cubicBezTo>
                  <a:pt x="195726" y="775143"/>
                  <a:pt x="185354" y="764771"/>
                  <a:pt x="185354" y="751977"/>
                </a:cubicBezTo>
                <a:close/>
                <a:moveTo>
                  <a:pt x="183290" y="923339"/>
                </a:moveTo>
                <a:cubicBezTo>
                  <a:pt x="183290" y="910547"/>
                  <a:pt x="193662" y="900174"/>
                  <a:pt x="206456" y="900174"/>
                </a:cubicBezTo>
                <a:cubicBezTo>
                  <a:pt x="219249" y="900174"/>
                  <a:pt x="229621" y="910547"/>
                  <a:pt x="229621" y="923339"/>
                </a:cubicBezTo>
                <a:cubicBezTo>
                  <a:pt x="229621" y="936134"/>
                  <a:pt x="219249" y="946506"/>
                  <a:pt x="206456" y="946506"/>
                </a:cubicBezTo>
                <a:cubicBezTo>
                  <a:pt x="193662" y="946506"/>
                  <a:pt x="183290" y="936134"/>
                  <a:pt x="183290" y="923339"/>
                </a:cubicBezTo>
                <a:close/>
                <a:moveTo>
                  <a:pt x="183289" y="1115348"/>
                </a:moveTo>
                <a:cubicBezTo>
                  <a:pt x="183289" y="1102553"/>
                  <a:pt x="193661" y="1092182"/>
                  <a:pt x="206455" y="1092182"/>
                </a:cubicBezTo>
                <a:cubicBezTo>
                  <a:pt x="219249" y="1092182"/>
                  <a:pt x="229621" y="1102553"/>
                  <a:pt x="229621" y="1115348"/>
                </a:cubicBezTo>
                <a:cubicBezTo>
                  <a:pt x="229621" y="1128143"/>
                  <a:pt x="219249" y="1138515"/>
                  <a:pt x="206455" y="1138515"/>
                </a:cubicBezTo>
                <a:cubicBezTo>
                  <a:pt x="193661" y="1138515"/>
                  <a:pt x="183289" y="1128143"/>
                  <a:pt x="183289" y="1115348"/>
                </a:cubicBezTo>
                <a:close/>
                <a:moveTo>
                  <a:pt x="181228" y="23166"/>
                </a:moveTo>
                <a:cubicBezTo>
                  <a:pt x="181228" y="10372"/>
                  <a:pt x="191600" y="0"/>
                  <a:pt x="204394" y="0"/>
                </a:cubicBezTo>
                <a:cubicBezTo>
                  <a:pt x="217188" y="0"/>
                  <a:pt x="227560" y="10372"/>
                  <a:pt x="227560" y="23166"/>
                </a:cubicBezTo>
                <a:cubicBezTo>
                  <a:pt x="227560" y="35960"/>
                  <a:pt x="217188" y="46332"/>
                  <a:pt x="204394" y="46332"/>
                </a:cubicBezTo>
                <a:cubicBezTo>
                  <a:pt x="191600" y="46332"/>
                  <a:pt x="181228" y="35960"/>
                  <a:pt x="181228" y="23166"/>
                </a:cubicBezTo>
                <a:close/>
                <a:moveTo>
                  <a:pt x="181225" y="1286711"/>
                </a:moveTo>
                <a:cubicBezTo>
                  <a:pt x="181225" y="1273917"/>
                  <a:pt x="191597" y="1263547"/>
                  <a:pt x="204391" y="1263547"/>
                </a:cubicBezTo>
                <a:cubicBezTo>
                  <a:pt x="217185" y="1263547"/>
                  <a:pt x="227557" y="1273917"/>
                  <a:pt x="227557" y="1286711"/>
                </a:cubicBezTo>
                <a:cubicBezTo>
                  <a:pt x="227557" y="1299507"/>
                  <a:pt x="217185" y="1309877"/>
                  <a:pt x="204391" y="1309877"/>
                </a:cubicBezTo>
                <a:cubicBezTo>
                  <a:pt x="191597" y="1309877"/>
                  <a:pt x="181225" y="1299507"/>
                  <a:pt x="181225" y="1286711"/>
                </a:cubicBezTo>
                <a:close/>
                <a:moveTo>
                  <a:pt x="179162" y="194529"/>
                </a:moveTo>
                <a:cubicBezTo>
                  <a:pt x="179162" y="181735"/>
                  <a:pt x="189534" y="171363"/>
                  <a:pt x="202328" y="171363"/>
                </a:cubicBezTo>
                <a:cubicBezTo>
                  <a:pt x="215122" y="171363"/>
                  <a:pt x="225494" y="181735"/>
                  <a:pt x="225494" y="194529"/>
                </a:cubicBezTo>
                <a:cubicBezTo>
                  <a:pt x="225494" y="207323"/>
                  <a:pt x="215122" y="217695"/>
                  <a:pt x="202328" y="217695"/>
                </a:cubicBezTo>
                <a:cubicBezTo>
                  <a:pt x="189534" y="217695"/>
                  <a:pt x="179162" y="207323"/>
                  <a:pt x="179162" y="194529"/>
                </a:cubicBezTo>
                <a:close/>
                <a:moveTo>
                  <a:pt x="179162" y="386541"/>
                </a:moveTo>
                <a:cubicBezTo>
                  <a:pt x="179162" y="373746"/>
                  <a:pt x="189534" y="363375"/>
                  <a:pt x="202328" y="363375"/>
                </a:cubicBezTo>
                <a:cubicBezTo>
                  <a:pt x="215122" y="363375"/>
                  <a:pt x="225494" y="373746"/>
                  <a:pt x="225494" y="386541"/>
                </a:cubicBezTo>
                <a:cubicBezTo>
                  <a:pt x="225494" y="399334"/>
                  <a:pt x="215122" y="409706"/>
                  <a:pt x="202328" y="409706"/>
                </a:cubicBezTo>
                <a:cubicBezTo>
                  <a:pt x="189534" y="409706"/>
                  <a:pt x="179162" y="399334"/>
                  <a:pt x="179162" y="386541"/>
                </a:cubicBezTo>
                <a:close/>
                <a:moveTo>
                  <a:pt x="177098" y="557904"/>
                </a:moveTo>
                <a:cubicBezTo>
                  <a:pt x="177098" y="545110"/>
                  <a:pt x="187470" y="534738"/>
                  <a:pt x="200263" y="534738"/>
                </a:cubicBezTo>
                <a:cubicBezTo>
                  <a:pt x="213057" y="534738"/>
                  <a:pt x="223429" y="545110"/>
                  <a:pt x="223429" y="557904"/>
                </a:cubicBezTo>
                <a:cubicBezTo>
                  <a:pt x="223429" y="570697"/>
                  <a:pt x="213057" y="581069"/>
                  <a:pt x="200263" y="581069"/>
                </a:cubicBezTo>
                <a:cubicBezTo>
                  <a:pt x="187470" y="581069"/>
                  <a:pt x="177098" y="570697"/>
                  <a:pt x="177098" y="557904"/>
                </a:cubicBezTo>
                <a:close/>
                <a:moveTo>
                  <a:pt x="10320" y="1478716"/>
                </a:moveTo>
                <a:cubicBezTo>
                  <a:pt x="10320" y="1465923"/>
                  <a:pt x="20692" y="1455553"/>
                  <a:pt x="33486" y="1455553"/>
                </a:cubicBezTo>
                <a:cubicBezTo>
                  <a:pt x="46280" y="1455553"/>
                  <a:pt x="56652" y="1465923"/>
                  <a:pt x="56652" y="1478716"/>
                </a:cubicBezTo>
                <a:cubicBezTo>
                  <a:pt x="56652" y="1491509"/>
                  <a:pt x="46280" y="1501878"/>
                  <a:pt x="33486" y="1501878"/>
                </a:cubicBezTo>
                <a:cubicBezTo>
                  <a:pt x="20692" y="1501878"/>
                  <a:pt x="10320" y="1491509"/>
                  <a:pt x="10320" y="1478716"/>
                </a:cubicBezTo>
                <a:close/>
                <a:moveTo>
                  <a:pt x="8256" y="751977"/>
                </a:moveTo>
                <a:cubicBezTo>
                  <a:pt x="8256" y="739182"/>
                  <a:pt x="18628" y="728810"/>
                  <a:pt x="31422" y="728810"/>
                </a:cubicBezTo>
                <a:cubicBezTo>
                  <a:pt x="44216" y="728810"/>
                  <a:pt x="54588" y="739182"/>
                  <a:pt x="54588" y="751977"/>
                </a:cubicBezTo>
                <a:cubicBezTo>
                  <a:pt x="54588" y="764771"/>
                  <a:pt x="44216" y="775143"/>
                  <a:pt x="31422" y="775143"/>
                </a:cubicBezTo>
                <a:cubicBezTo>
                  <a:pt x="18628" y="775143"/>
                  <a:pt x="8256" y="764771"/>
                  <a:pt x="8256" y="751977"/>
                </a:cubicBezTo>
                <a:close/>
                <a:moveTo>
                  <a:pt x="6192" y="923339"/>
                </a:moveTo>
                <a:cubicBezTo>
                  <a:pt x="6192" y="910547"/>
                  <a:pt x="16564" y="900174"/>
                  <a:pt x="29357" y="900174"/>
                </a:cubicBezTo>
                <a:cubicBezTo>
                  <a:pt x="42151" y="900174"/>
                  <a:pt x="52523" y="910547"/>
                  <a:pt x="52523" y="923339"/>
                </a:cubicBezTo>
                <a:cubicBezTo>
                  <a:pt x="52523" y="936134"/>
                  <a:pt x="42151" y="946506"/>
                  <a:pt x="29357" y="946506"/>
                </a:cubicBezTo>
                <a:cubicBezTo>
                  <a:pt x="16564" y="946506"/>
                  <a:pt x="6192" y="936134"/>
                  <a:pt x="6192" y="923339"/>
                </a:cubicBezTo>
                <a:close/>
                <a:moveTo>
                  <a:pt x="6191" y="1115348"/>
                </a:moveTo>
                <a:cubicBezTo>
                  <a:pt x="6191" y="1102553"/>
                  <a:pt x="16563" y="1092182"/>
                  <a:pt x="29357" y="1092182"/>
                </a:cubicBezTo>
                <a:cubicBezTo>
                  <a:pt x="42151" y="1092182"/>
                  <a:pt x="52523" y="1102553"/>
                  <a:pt x="52523" y="1115348"/>
                </a:cubicBezTo>
                <a:cubicBezTo>
                  <a:pt x="52523" y="1128143"/>
                  <a:pt x="42151" y="1138515"/>
                  <a:pt x="29357" y="1138515"/>
                </a:cubicBezTo>
                <a:cubicBezTo>
                  <a:pt x="16563" y="1138515"/>
                  <a:pt x="6191" y="1128143"/>
                  <a:pt x="6191" y="1115348"/>
                </a:cubicBezTo>
                <a:close/>
                <a:moveTo>
                  <a:pt x="4130" y="23166"/>
                </a:moveTo>
                <a:cubicBezTo>
                  <a:pt x="4130" y="10372"/>
                  <a:pt x="14502" y="0"/>
                  <a:pt x="27296" y="0"/>
                </a:cubicBezTo>
                <a:cubicBezTo>
                  <a:pt x="40090" y="0"/>
                  <a:pt x="50462" y="10372"/>
                  <a:pt x="50462" y="23166"/>
                </a:cubicBezTo>
                <a:cubicBezTo>
                  <a:pt x="50462" y="35960"/>
                  <a:pt x="40090" y="46332"/>
                  <a:pt x="27296" y="46332"/>
                </a:cubicBezTo>
                <a:cubicBezTo>
                  <a:pt x="14502" y="46332"/>
                  <a:pt x="4130" y="35960"/>
                  <a:pt x="4130" y="23166"/>
                </a:cubicBezTo>
                <a:close/>
                <a:moveTo>
                  <a:pt x="4127" y="1286711"/>
                </a:moveTo>
                <a:cubicBezTo>
                  <a:pt x="4127" y="1273917"/>
                  <a:pt x="14499" y="1263547"/>
                  <a:pt x="27292" y="1263547"/>
                </a:cubicBezTo>
                <a:cubicBezTo>
                  <a:pt x="40086" y="1263547"/>
                  <a:pt x="50458" y="1273917"/>
                  <a:pt x="50458" y="1286711"/>
                </a:cubicBezTo>
                <a:cubicBezTo>
                  <a:pt x="50458" y="1299507"/>
                  <a:pt x="40086" y="1309879"/>
                  <a:pt x="27292" y="1309879"/>
                </a:cubicBezTo>
                <a:cubicBezTo>
                  <a:pt x="14499" y="1309879"/>
                  <a:pt x="4127" y="1299507"/>
                  <a:pt x="4127" y="1286711"/>
                </a:cubicBezTo>
                <a:close/>
                <a:moveTo>
                  <a:pt x="2064" y="194529"/>
                </a:moveTo>
                <a:cubicBezTo>
                  <a:pt x="2064" y="181735"/>
                  <a:pt x="12436" y="171363"/>
                  <a:pt x="25230" y="171363"/>
                </a:cubicBezTo>
                <a:cubicBezTo>
                  <a:pt x="38024" y="171363"/>
                  <a:pt x="48396" y="181735"/>
                  <a:pt x="48396" y="194529"/>
                </a:cubicBezTo>
                <a:cubicBezTo>
                  <a:pt x="48396" y="207323"/>
                  <a:pt x="38024" y="217695"/>
                  <a:pt x="25230" y="217695"/>
                </a:cubicBezTo>
                <a:cubicBezTo>
                  <a:pt x="12436" y="217695"/>
                  <a:pt x="2064" y="207323"/>
                  <a:pt x="2064" y="194529"/>
                </a:cubicBezTo>
                <a:close/>
                <a:moveTo>
                  <a:pt x="2064" y="386541"/>
                </a:moveTo>
                <a:cubicBezTo>
                  <a:pt x="2064" y="373746"/>
                  <a:pt x="12436" y="363375"/>
                  <a:pt x="25230" y="363375"/>
                </a:cubicBezTo>
                <a:cubicBezTo>
                  <a:pt x="38024" y="363375"/>
                  <a:pt x="48396" y="373746"/>
                  <a:pt x="48396" y="386541"/>
                </a:cubicBezTo>
                <a:cubicBezTo>
                  <a:pt x="48396" y="399334"/>
                  <a:pt x="38024" y="409706"/>
                  <a:pt x="25230" y="409706"/>
                </a:cubicBezTo>
                <a:cubicBezTo>
                  <a:pt x="12436" y="409706"/>
                  <a:pt x="2064" y="399334"/>
                  <a:pt x="2064" y="386541"/>
                </a:cubicBezTo>
                <a:close/>
                <a:moveTo>
                  <a:pt x="0" y="557904"/>
                </a:moveTo>
                <a:cubicBezTo>
                  <a:pt x="0" y="545110"/>
                  <a:pt x="10371" y="534738"/>
                  <a:pt x="23165" y="534738"/>
                </a:cubicBezTo>
                <a:cubicBezTo>
                  <a:pt x="35959" y="534738"/>
                  <a:pt x="46331" y="545110"/>
                  <a:pt x="46331" y="557904"/>
                </a:cubicBezTo>
                <a:cubicBezTo>
                  <a:pt x="46331" y="570697"/>
                  <a:pt x="35959" y="581069"/>
                  <a:pt x="23165" y="581069"/>
                </a:cubicBezTo>
                <a:cubicBezTo>
                  <a:pt x="10371" y="581069"/>
                  <a:pt x="0" y="570697"/>
                  <a:pt x="0" y="55790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2"/>
          <p:cNvSpPr txBox="1"/>
          <p:nvPr/>
        </p:nvSpPr>
        <p:spPr>
          <a:xfrm rot="5400000">
            <a:off x="-679350" y="6092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l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itle and text">
  <p:cSld name="CUSTOM_5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title"/>
          </p:nvPr>
        </p:nvSpPr>
        <p:spPr>
          <a:xfrm>
            <a:off x="3137450" y="593125"/>
            <a:ext cx="56649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body" idx="1"/>
          </p:nvPr>
        </p:nvSpPr>
        <p:spPr>
          <a:xfrm>
            <a:off x="3137450" y="3072725"/>
            <a:ext cx="5664900" cy="3144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marL="914400" lvl="1" indent="-38100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 algn="ctr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33" name="Google Shape;33;p3"/>
          <p:cNvSpPr txBox="1">
            <a:spLocks noGrp="1"/>
          </p:cNvSpPr>
          <p:nvPr>
            <p:ph type="subTitle" idx="2"/>
          </p:nvPr>
        </p:nvSpPr>
        <p:spPr>
          <a:xfrm>
            <a:off x="3137450" y="1728825"/>
            <a:ext cx="5664900" cy="971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lt2"/>
                </a:solidFill>
              </a:defRPr>
            </a:lvl1pPr>
            <a:lvl2pPr lvl="1" algn="ctr" rtl="0">
              <a:spcBef>
                <a:spcPts val="210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210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210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210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210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210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210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2100"/>
              </a:spcBef>
              <a:spcAft>
                <a:spcPts val="21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"/>
          <p:cNvSpPr/>
          <p:nvPr/>
        </p:nvSpPr>
        <p:spPr>
          <a:xfrm flipH="1">
            <a:off x="11144842" y="-1214008"/>
            <a:ext cx="2244900" cy="2244900"/>
          </a:xfrm>
          <a:prstGeom prst="pie">
            <a:avLst>
              <a:gd name="adj1" fmla="val 0"/>
              <a:gd name="adj2" fmla="val 53646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 rot="10800000" flipH="1">
            <a:off x="737897" y="5788347"/>
            <a:ext cx="2189700" cy="2189700"/>
          </a:xfrm>
          <a:prstGeom prst="pie">
            <a:avLst>
              <a:gd name="adj1" fmla="val 0"/>
              <a:gd name="adj2" fmla="val 5456402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 rot="-5400000" flipH="1">
            <a:off x="-2187258" y="-2126868"/>
            <a:ext cx="4253700" cy="4253700"/>
          </a:xfrm>
          <a:prstGeom prst="pie">
            <a:avLst>
              <a:gd name="adj1" fmla="val 0"/>
              <a:gd name="adj2" fmla="val 5456402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3"/>
          <p:cNvSpPr/>
          <p:nvPr/>
        </p:nvSpPr>
        <p:spPr>
          <a:xfrm flipH="1">
            <a:off x="1278194" y="-50"/>
            <a:ext cx="80100" cy="720000"/>
          </a:xfrm>
          <a:prstGeom prst="rect">
            <a:avLst/>
          </a:prstGeom>
          <a:solidFill>
            <a:srgbClr val="FEFD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3"/>
          <p:cNvSpPr/>
          <p:nvPr/>
        </p:nvSpPr>
        <p:spPr>
          <a:xfrm flipH="1">
            <a:off x="1128149" y="-50"/>
            <a:ext cx="80100" cy="720000"/>
          </a:xfrm>
          <a:prstGeom prst="rect">
            <a:avLst/>
          </a:prstGeom>
          <a:solidFill>
            <a:srgbClr val="FEFD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 flipH="1">
            <a:off x="978106" y="-50"/>
            <a:ext cx="80100" cy="720000"/>
          </a:xfrm>
          <a:prstGeom prst="rect">
            <a:avLst/>
          </a:prstGeom>
          <a:solidFill>
            <a:srgbClr val="FEFD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 rot="5400000" flipH="1">
            <a:off x="11144842" y="1356634"/>
            <a:ext cx="2244900" cy="2244900"/>
          </a:xfrm>
          <a:prstGeom prst="pie">
            <a:avLst>
              <a:gd name="adj1" fmla="val 0"/>
              <a:gd name="adj2" fmla="val 5456402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3"/>
          <p:cNvSpPr/>
          <p:nvPr/>
        </p:nvSpPr>
        <p:spPr>
          <a:xfrm rot="-5400000" flipH="1">
            <a:off x="1657233" y="-50"/>
            <a:ext cx="758100" cy="758100"/>
          </a:xfrm>
          <a:prstGeom prst="pie">
            <a:avLst>
              <a:gd name="adj1" fmla="val 16185610"/>
              <a:gd name="adj2" fmla="val 5357911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3"/>
          <p:cNvSpPr/>
          <p:nvPr/>
        </p:nvSpPr>
        <p:spPr>
          <a:xfrm>
            <a:off x="-61991" y="5587762"/>
            <a:ext cx="1270261" cy="1270263"/>
          </a:xfrm>
          <a:custGeom>
            <a:avLst/>
            <a:gdLst/>
            <a:ahLst/>
            <a:cxnLst/>
            <a:rect l="l" t="t" r="r" b="b"/>
            <a:pathLst>
              <a:path w="1270261" h="1270263" extrusionOk="0">
                <a:moveTo>
                  <a:pt x="0" y="0"/>
                </a:moveTo>
                <a:lnTo>
                  <a:pt x="129876" y="6558"/>
                </a:lnTo>
                <a:cubicBezTo>
                  <a:pt x="770413" y="71609"/>
                  <a:pt x="1270261" y="612563"/>
                  <a:pt x="1270261" y="1270262"/>
                </a:cubicBezTo>
                <a:lnTo>
                  <a:pt x="1270261" y="1270263"/>
                </a:lnTo>
                <a:lnTo>
                  <a:pt x="635130" y="1270263"/>
                </a:lnTo>
                <a:lnTo>
                  <a:pt x="635130" y="1270262"/>
                </a:lnTo>
                <a:cubicBezTo>
                  <a:pt x="635130" y="963336"/>
                  <a:pt x="417419" y="707258"/>
                  <a:pt x="128000" y="648035"/>
                </a:cubicBezTo>
                <a:lnTo>
                  <a:pt x="0" y="63513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3"/>
          <p:cNvSpPr/>
          <p:nvPr/>
        </p:nvSpPr>
        <p:spPr>
          <a:xfrm flipH="1">
            <a:off x="9681537" y="30"/>
            <a:ext cx="1119251" cy="1501878"/>
          </a:xfrm>
          <a:custGeom>
            <a:avLst/>
            <a:gdLst/>
            <a:ahLst/>
            <a:cxnLst/>
            <a:rect l="l" t="t" r="r" b="b"/>
            <a:pathLst>
              <a:path w="1119251" h="1501878" extrusionOk="0">
                <a:moveTo>
                  <a:pt x="1096085" y="1455553"/>
                </a:moveTo>
                <a:cubicBezTo>
                  <a:pt x="1108880" y="1455553"/>
                  <a:pt x="1119251" y="1465923"/>
                  <a:pt x="1119251" y="1478716"/>
                </a:cubicBezTo>
                <a:cubicBezTo>
                  <a:pt x="1119251" y="1491508"/>
                  <a:pt x="1108880" y="1501878"/>
                  <a:pt x="1096085" y="1501878"/>
                </a:cubicBezTo>
                <a:cubicBezTo>
                  <a:pt x="1083289" y="1501878"/>
                  <a:pt x="1072914" y="1491508"/>
                  <a:pt x="1072914" y="1478716"/>
                </a:cubicBezTo>
                <a:cubicBezTo>
                  <a:pt x="1072914" y="1465923"/>
                  <a:pt x="1083289" y="1455553"/>
                  <a:pt x="1096085" y="1455553"/>
                </a:cubicBezTo>
                <a:close/>
                <a:moveTo>
                  <a:pt x="918982" y="1455553"/>
                </a:moveTo>
                <a:cubicBezTo>
                  <a:pt x="931774" y="1455553"/>
                  <a:pt x="942146" y="1465923"/>
                  <a:pt x="942146" y="1478716"/>
                </a:cubicBezTo>
                <a:cubicBezTo>
                  <a:pt x="942146" y="1491509"/>
                  <a:pt x="931774" y="1501878"/>
                  <a:pt x="918982" y="1501878"/>
                </a:cubicBezTo>
                <a:cubicBezTo>
                  <a:pt x="906186" y="1501878"/>
                  <a:pt x="895815" y="1491509"/>
                  <a:pt x="895815" y="1478716"/>
                </a:cubicBezTo>
                <a:cubicBezTo>
                  <a:pt x="895815" y="1465923"/>
                  <a:pt x="906186" y="1455553"/>
                  <a:pt x="918982" y="1455553"/>
                </a:cubicBezTo>
                <a:close/>
                <a:moveTo>
                  <a:pt x="741886" y="1455553"/>
                </a:moveTo>
                <a:cubicBezTo>
                  <a:pt x="754681" y="1455553"/>
                  <a:pt x="765052" y="1465923"/>
                  <a:pt x="765052" y="1478716"/>
                </a:cubicBezTo>
                <a:cubicBezTo>
                  <a:pt x="765052" y="1491509"/>
                  <a:pt x="754681" y="1501878"/>
                  <a:pt x="741886" y="1501878"/>
                </a:cubicBezTo>
                <a:cubicBezTo>
                  <a:pt x="729092" y="1501878"/>
                  <a:pt x="718720" y="1491509"/>
                  <a:pt x="718720" y="1478716"/>
                </a:cubicBezTo>
                <a:cubicBezTo>
                  <a:pt x="718720" y="1465923"/>
                  <a:pt x="729092" y="1455553"/>
                  <a:pt x="741886" y="1455553"/>
                </a:cubicBezTo>
                <a:close/>
                <a:moveTo>
                  <a:pt x="564784" y="1455553"/>
                </a:moveTo>
                <a:cubicBezTo>
                  <a:pt x="577578" y="1455553"/>
                  <a:pt x="587950" y="1465923"/>
                  <a:pt x="587950" y="1478716"/>
                </a:cubicBezTo>
                <a:cubicBezTo>
                  <a:pt x="587950" y="1491509"/>
                  <a:pt x="577578" y="1501878"/>
                  <a:pt x="564784" y="1501878"/>
                </a:cubicBezTo>
                <a:cubicBezTo>
                  <a:pt x="551990" y="1501878"/>
                  <a:pt x="541618" y="1491509"/>
                  <a:pt x="541618" y="1478716"/>
                </a:cubicBezTo>
                <a:cubicBezTo>
                  <a:pt x="541618" y="1465923"/>
                  <a:pt x="551990" y="1455553"/>
                  <a:pt x="564784" y="1455553"/>
                </a:cubicBezTo>
                <a:close/>
                <a:moveTo>
                  <a:pt x="387688" y="1455553"/>
                </a:moveTo>
                <a:cubicBezTo>
                  <a:pt x="400481" y="1455553"/>
                  <a:pt x="410850" y="1465923"/>
                  <a:pt x="410850" y="1478716"/>
                </a:cubicBezTo>
                <a:cubicBezTo>
                  <a:pt x="410850" y="1491509"/>
                  <a:pt x="400481" y="1501878"/>
                  <a:pt x="387688" y="1501878"/>
                </a:cubicBezTo>
                <a:cubicBezTo>
                  <a:pt x="374892" y="1501878"/>
                  <a:pt x="364520" y="1491509"/>
                  <a:pt x="364520" y="1478716"/>
                </a:cubicBezTo>
                <a:cubicBezTo>
                  <a:pt x="364520" y="1465923"/>
                  <a:pt x="374892" y="1455553"/>
                  <a:pt x="387688" y="1455553"/>
                </a:cubicBezTo>
                <a:close/>
                <a:moveTo>
                  <a:pt x="210584" y="1455553"/>
                </a:moveTo>
                <a:cubicBezTo>
                  <a:pt x="223378" y="1455553"/>
                  <a:pt x="233750" y="1465923"/>
                  <a:pt x="233750" y="1478716"/>
                </a:cubicBezTo>
                <a:cubicBezTo>
                  <a:pt x="233750" y="1491509"/>
                  <a:pt x="223378" y="1501878"/>
                  <a:pt x="210584" y="1501878"/>
                </a:cubicBezTo>
                <a:cubicBezTo>
                  <a:pt x="197790" y="1501878"/>
                  <a:pt x="187418" y="1491509"/>
                  <a:pt x="187418" y="1478716"/>
                </a:cubicBezTo>
                <a:cubicBezTo>
                  <a:pt x="187418" y="1465923"/>
                  <a:pt x="197790" y="1455553"/>
                  <a:pt x="210584" y="1455553"/>
                </a:cubicBezTo>
                <a:close/>
                <a:moveTo>
                  <a:pt x="33486" y="1455553"/>
                </a:moveTo>
                <a:cubicBezTo>
                  <a:pt x="46280" y="1455553"/>
                  <a:pt x="56652" y="1465923"/>
                  <a:pt x="56652" y="1478716"/>
                </a:cubicBezTo>
                <a:cubicBezTo>
                  <a:pt x="56652" y="1491509"/>
                  <a:pt x="46280" y="1501878"/>
                  <a:pt x="33486" y="1501878"/>
                </a:cubicBezTo>
                <a:cubicBezTo>
                  <a:pt x="20692" y="1501878"/>
                  <a:pt x="10320" y="1491509"/>
                  <a:pt x="10320" y="1478716"/>
                </a:cubicBezTo>
                <a:cubicBezTo>
                  <a:pt x="10320" y="1465923"/>
                  <a:pt x="20692" y="1455553"/>
                  <a:pt x="33486" y="1455553"/>
                </a:cubicBezTo>
                <a:close/>
                <a:moveTo>
                  <a:pt x="1089891" y="1263547"/>
                </a:moveTo>
                <a:cubicBezTo>
                  <a:pt x="1102686" y="1263547"/>
                  <a:pt x="1113060" y="1273917"/>
                  <a:pt x="1113060" y="1286711"/>
                </a:cubicBezTo>
                <a:cubicBezTo>
                  <a:pt x="1113060" y="1299506"/>
                  <a:pt x="1102686" y="1309877"/>
                  <a:pt x="1089891" y="1309877"/>
                </a:cubicBezTo>
                <a:cubicBezTo>
                  <a:pt x="1077094" y="1309877"/>
                  <a:pt x="1066719" y="1299506"/>
                  <a:pt x="1066719" y="1286711"/>
                </a:cubicBezTo>
                <a:cubicBezTo>
                  <a:pt x="1066719" y="1273917"/>
                  <a:pt x="1077094" y="1263547"/>
                  <a:pt x="1089891" y="1263547"/>
                </a:cubicBezTo>
                <a:close/>
                <a:moveTo>
                  <a:pt x="912789" y="1263547"/>
                </a:moveTo>
                <a:cubicBezTo>
                  <a:pt x="925583" y="1263547"/>
                  <a:pt x="935953" y="1273917"/>
                  <a:pt x="935953" y="1286711"/>
                </a:cubicBezTo>
                <a:cubicBezTo>
                  <a:pt x="935953" y="1299506"/>
                  <a:pt x="925583" y="1309877"/>
                  <a:pt x="912789" y="1309877"/>
                </a:cubicBezTo>
                <a:cubicBezTo>
                  <a:pt x="899990" y="1309877"/>
                  <a:pt x="889623" y="1299506"/>
                  <a:pt x="889623" y="1286711"/>
                </a:cubicBezTo>
                <a:cubicBezTo>
                  <a:pt x="889623" y="1273917"/>
                  <a:pt x="899990" y="1263547"/>
                  <a:pt x="912789" y="1263547"/>
                </a:cubicBezTo>
                <a:close/>
                <a:moveTo>
                  <a:pt x="735692" y="1263547"/>
                </a:moveTo>
                <a:cubicBezTo>
                  <a:pt x="748486" y="1263547"/>
                  <a:pt x="758858" y="1273917"/>
                  <a:pt x="758858" y="1286711"/>
                </a:cubicBezTo>
                <a:cubicBezTo>
                  <a:pt x="758858" y="1299507"/>
                  <a:pt x="748486" y="1309877"/>
                  <a:pt x="735692" y="1309877"/>
                </a:cubicBezTo>
                <a:cubicBezTo>
                  <a:pt x="722898" y="1309877"/>
                  <a:pt x="712525" y="1299507"/>
                  <a:pt x="712525" y="1286711"/>
                </a:cubicBezTo>
                <a:cubicBezTo>
                  <a:pt x="712525" y="1273917"/>
                  <a:pt x="722898" y="1263547"/>
                  <a:pt x="735692" y="1263547"/>
                </a:cubicBezTo>
                <a:close/>
                <a:moveTo>
                  <a:pt x="558589" y="1263547"/>
                </a:moveTo>
                <a:cubicBezTo>
                  <a:pt x="571384" y="1263547"/>
                  <a:pt x="581756" y="1273917"/>
                  <a:pt x="581756" y="1286711"/>
                </a:cubicBezTo>
                <a:cubicBezTo>
                  <a:pt x="581756" y="1299507"/>
                  <a:pt x="571384" y="1309877"/>
                  <a:pt x="558589" y="1309877"/>
                </a:cubicBezTo>
                <a:cubicBezTo>
                  <a:pt x="545796" y="1309877"/>
                  <a:pt x="535423" y="1299507"/>
                  <a:pt x="535423" y="1286711"/>
                </a:cubicBezTo>
                <a:cubicBezTo>
                  <a:pt x="535423" y="1273917"/>
                  <a:pt x="545796" y="1263547"/>
                  <a:pt x="558589" y="1263547"/>
                </a:cubicBezTo>
                <a:close/>
                <a:moveTo>
                  <a:pt x="381492" y="1263547"/>
                </a:moveTo>
                <a:cubicBezTo>
                  <a:pt x="394287" y="1263547"/>
                  <a:pt x="404657" y="1273917"/>
                  <a:pt x="404657" y="1286711"/>
                </a:cubicBezTo>
                <a:cubicBezTo>
                  <a:pt x="404657" y="1299507"/>
                  <a:pt x="394287" y="1309877"/>
                  <a:pt x="381492" y="1309877"/>
                </a:cubicBezTo>
                <a:cubicBezTo>
                  <a:pt x="368698" y="1309877"/>
                  <a:pt x="358325" y="1299507"/>
                  <a:pt x="358325" y="1286711"/>
                </a:cubicBezTo>
                <a:cubicBezTo>
                  <a:pt x="358325" y="1273917"/>
                  <a:pt x="368698" y="1263547"/>
                  <a:pt x="381492" y="1263547"/>
                </a:cubicBezTo>
                <a:close/>
                <a:moveTo>
                  <a:pt x="204391" y="1263547"/>
                </a:moveTo>
                <a:cubicBezTo>
                  <a:pt x="217185" y="1263547"/>
                  <a:pt x="227557" y="1273917"/>
                  <a:pt x="227557" y="1286711"/>
                </a:cubicBezTo>
                <a:cubicBezTo>
                  <a:pt x="227557" y="1299507"/>
                  <a:pt x="217185" y="1309877"/>
                  <a:pt x="204391" y="1309877"/>
                </a:cubicBezTo>
                <a:cubicBezTo>
                  <a:pt x="191597" y="1309877"/>
                  <a:pt x="181225" y="1299507"/>
                  <a:pt x="181225" y="1286711"/>
                </a:cubicBezTo>
                <a:cubicBezTo>
                  <a:pt x="181225" y="1273917"/>
                  <a:pt x="191597" y="1263547"/>
                  <a:pt x="204391" y="1263547"/>
                </a:cubicBezTo>
                <a:close/>
                <a:moveTo>
                  <a:pt x="27292" y="1263547"/>
                </a:moveTo>
                <a:cubicBezTo>
                  <a:pt x="40086" y="1263547"/>
                  <a:pt x="50458" y="1273917"/>
                  <a:pt x="50458" y="1286711"/>
                </a:cubicBezTo>
                <a:cubicBezTo>
                  <a:pt x="50458" y="1299507"/>
                  <a:pt x="40086" y="1309879"/>
                  <a:pt x="27292" y="1309879"/>
                </a:cubicBezTo>
                <a:cubicBezTo>
                  <a:pt x="14499" y="1309879"/>
                  <a:pt x="4127" y="1299507"/>
                  <a:pt x="4127" y="1286711"/>
                </a:cubicBezTo>
                <a:cubicBezTo>
                  <a:pt x="4127" y="1273917"/>
                  <a:pt x="14499" y="1263547"/>
                  <a:pt x="27292" y="1263547"/>
                </a:cubicBezTo>
                <a:close/>
                <a:moveTo>
                  <a:pt x="1091956" y="1092182"/>
                </a:moveTo>
                <a:cubicBezTo>
                  <a:pt x="1104753" y="1092182"/>
                  <a:pt x="1115123" y="1102553"/>
                  <a:pt x="1115123" y="1115347"/>
                </a:cubicBezTo>
                <a:cubicBezTo>
                  <a:pt x="1115123" y="1128143"/>
                  <a:pt x="1104753" y="1138515"/>
                  <a:pt x="1091956" y="1138515"/>
                </a:cubicBezTo>
                <a:cubicBezTo>
                  <a:pt x="1079159" y="1138515"/>
                  <a:pt x="1068786" y="1128143"/>
                  <a:pt x="1068786" y="1115347"/>
                </a:cubicBezTo>
                <a:cubicBezTo>
                  <a:pt x="1068786" y="1102553"/>
                  <a:pt x="1079159" y="1092182"/>
                  <a:pt x="1091956" y="1092182"/>
                </a:cubicBezTo>
                <a:close/>
                <a:moveTo>
                  <a:pt x="914854" y="1092182"/>
                </a:moveTo>
                <a:cubicBezTo>
                  <a:pt x="927647" y="1092182"/>
                  <a:pt x="938017" y="1102553"/>
                  <a:pt x="938017" y="1115347"/>
                </a:cubicBezTo>
                <a:cubicBezTo>
                  <a:pt x="938017" y="1128143"/>
                  <a:pt x="927647" y="1138515"/>
                  <a:pt x="914854" y="1138515"/>
                </a:cubicBezTo>
                <a:cubicBezTo>
                  <a:pt x="902054" y="1138515"/>
                  <a:pt x="891687" y="1128143"/>
                  <a:pt x="891687" y="1115347"/>
                </a:cubicBezTo>
                <a:cubicBezTo>
                  <a:pt x="891687" y="1102553"/>
                  <a:pt x="902054" y="1092182"/>
                  <a:pt x="914854" y="1092182"/>
                </a:cubicBezTo>
                <a:close/>
                <a:moveTo>
                  <a:pt x="737757" y="1092182"/>
                </a:moveTo>
                <a:cubicBezTo>
                  <a:pt x="750552" y="1092182"/>
                  <a:pt x="760924" y="1102553"/>
                  <a:pt x="760924" y="1115347"/>
                </a:cubicBezTo>
                <a:cubicBezTo>
                  <a:pt x="760924" y="1128143"/>
                  <a:pt x="750552" y="1138515"/>
                  <a:pt x="737757" y="1138515"/>
                </a:cubicBezTo>
                <a:cubicBezTo>
                  <a:pt x="724963" y="1138515"/>
                  <a:pt x="714591" y="1128143"/>
                  <a:pt x="714591" y="1115347"/>
                </a:cubicBezTo>
                <a:cubicBezTo>
                  <a:pt x="714591" y="1102553"/>
                  <a:pt x="724963" y="1092182"/>
                  <a:pt x="737757" y="1092182"/>
                </a:cubicBezTo>
                <a:close/>
                <a:moveTo>
                  <a:pt x="560655" y="1092182"/>
                </a:moveTo>
                <a:cubicBezTo>
                  <a:pt x="573449" y="1092182"/>
                  <a:pt x="583821" y="1102553"/>
                  <a:pt x="583821" y="1115348"/>
                </a:cubicBezTo>
                <a:cubicBezTo>
                  <a:pt x="583821" y="1128143"/>
                  <a:pt x="573449" y="1138515"/>
                  <a:pt x="560655" y="1138515"/>
                </a:cubicBezTo>
                <a:cubicBezTo>
                  <a:pt x="547861" y="1138515"/>
                  <a:pt x="537489" y="1128143"/>
                  <a:pt x="537489" y="1115348"/>
                </a:cubicBezTo>
                <a:cubicBezTo>
                  <a:pt x="537489" y="1102553"/>
                  <a:pt x="547861" y="1092182"/>
                  <a:pt x="560655" y="1092182"/>
                </a:cubicBezTo>
                <a:close/>
                <a:moveTo>
                  <a:pt x="383558" y="1092182"/>
                </a:moveTo>
                <a:cubicBezTo>
                  <a:pt x="396353" y="1092182"/>
                  <a:pt x="406723" y="1102553"/>
                  <a:pt x="406723" y="1115348"/>
                </a:cubicBezTo>
                <a:cubicBezTo>
                  <a:pt x="406723" y="1128143"/>
                  <a:pt x="396353" y="1138515"/>
                  <a:pt x="383558" y="1138515"/>
                </a:cubicBezTo>
                <a:cubicBezTo>
                  <a:pt x="370763" y="1138515"/>
                  <a:pt x="360391" y="1128143"/>
                  <a:pt x="360391" y="1115348"/>
                </a:cubicBezTo>
                <a:cubicBezTo>
                  <a:pt x="360391" y="1102553"/>
                  <a:pt x="370763" y="1092182"/>
                  <a:pt x="383558" y="1092182"/>
                </a:cubicBezTo>
                <a:close/>
                <a:moveTo>
                  <a:pt x="206455" y="1092182"/>
                </a:moveTo>
                <a:cubicBezTo>
                  <a:pt x="219249" y="1092182"/>
                  <a:pt x="229621" y="1102553"/>
                  <a:pt x="229621" y="1115348"/>
                </a:cubicBezTo>
                <a:cubicBezTo>
                  <a:pt x="229621" y="1128143"/>
                  <a:pt x="219249" y="1138515"/>
                  <a:pt x="206455" y="1138515"/>
                </a:cubicBezTo>
                <a:cubicBezTo>
                  <a:pt x="193661" y="1138515"/>
                  <a:pt x="183289" y="1128143"/>
                  <a:pt x="183289" y="1115348"/>
                </a:cubicBezTo>
                <a:cubicBezTo>
                  <a:pt x="183289" y="1102553"/>
                  <a:pt x="193661" y="1092182"/>
                  <a:pt x="206455" y="1092182"/>
                </a:cubicBezTo>
                <a:close/>
                <a:moveTo>
                  <a:pt x="29357" y="1092182"/>
                </a:moveTo>
                <a:cubicBezTo>
                  <a:pt x="42151" y="1092182"/>
                  <a:pt x="52523" y="1102553"/>
                  <a:pt x="52523" y="1115348"/>
                </a:cubicBezTo>
                <a:cubicBezTo>
                  <a:pt x="52523" y="1128143"/>
                  <a:pt x="42151" y="1138515"/>
                  <a:pt x="29357" y="1138515"/>
                </a:cubicBezTo>
                <a:cubicBezTo>
                  <a:pt x="16563" y="1138515"/>
                  <a:pt x="6191" y="1128143"/>
                  <a:pt x="6191" y="1115348"/>
                </a:cubicBezTo>
                <a:cubicBezTo>
                  <a:pt x="6191" y="1102553"/>
                  <a:pt x="16563" y="1092182"/>
                  <a:pt x="29357" y="1092182"/>
                </a:cubicBezTo>
                <a:close/>
                <a:moveTo>
                  <a:pt x="1091956" y="900174"/>
                </a:moveTo>
                <a:cubicBezTo>
                  <a:pt x="1104753" y="900174"/>
                  <a:pt x="1115123" y="910547"/>
                  <a:pt x="1115123" y="923339"/>
                </a:cubicBezTo>
                <a:cubicBezTo>
                  <a:pt x="1115123" y="936133"/>
                  <a:pt x="1104753" y="946506"/>
                  <a:pt x="1091956" y="946506"/>
                </a:cubicBezTo>
                <a:cubicBezTo>
                  <a:pt x="1079160" y="946506"/>
                  <a:pt x="1068786" y="936133"/>
                  <a:pt x="1068786" y="923339"/>
                </a:cubicBezTo>
                <a:cubicBezTo>
                  <a:pt x="1068786" y="910547"/>
                  <a:pt x="1079160" y="900174"/>
                  <a:pt x="1091956" y="900174"/>
                </a:cubicBezTo>
                <a:close/>
                <a:moveTo>
                  <a:pt x="914854" y="900174"/>
                </a:moveTo>
                <a:cubicBezTo>
                  <a:pt x="927647" y="900174"/>
                  <a:pt x="938019" y="910547"/>
                  <a:pt x="938019" y="923339"/>
                </a:cubicBezTo>
                <a:cubicBezTo>
                  <a:pt x="938019" y="936133"/>
                  <a:pt x="927647" y="946506"/>
                  <a:pt x="914854" y="946506"/>
                </a:cubicBezTo>
                <a:cubicBezTo>
                  <a:pt x="902054" y="946506"/>
                  <a:pt x="891687" y="936133"/>
                  <a:pt x="891687" y="923339"/>
                </a:cubicBezTo>
                <a:cubicBezTo>
                  <a:pt x="891687" y="910547"/>
                  <a:pt x="902054" y="900174"/>
                  <a:pt x="914854" y="900174"/>
                </a:cubicBezTo>
                <a:close/>
                <a:moveTo>
                  <a:pt x="737758" y="900174"/>
                </a:moveTo>
                <a:cubicBezTo>
                  <a:pt x="750552" y="900174"/>
                  <a:pt x="760924" y="910547"/>
                  <a:pt x="760924" y="923339"/>
                </a:cubicBezTo>
                <a:cubicBezTo>
                  <a:pt x="760924" y="936134"/>
                  <a:pt x="750552" y="946506"/>
                  <a:pt x="737758" y="946506"/>
                </a:cubicBezTo>
                <a:cubicBezTo>
                  <a:pt x="724964" y="946506"/>
                  <a:pt x="714592" y="936134"/>
                  <a:pt x="714592" y="923339"/>
                </a:cubicBezTo>
                <a:cubicBezTo>
                  <a:pt x="714592" y="910547"/>
                  <a:pt x="724964" y="900174"/>
                  <a:pt x="737758" y="900174"/>
                </a:cubicBezTo>
                <a:close/>
                <a:moveTo>
                  <a:pt x="560655" y="900174"/>
                </a:moveTo>
                <a:cubicBezTo>
                  <a:pt x="573450" y="900174"/>
                  <a:pt x="583822" y="910547"/>
                  <a:pt x="583822" y="923339"/>
                </a:cubicBezTo>
                <a:cubicBezTo>
                  <a:pt x="583822" y="936134"/>
                  <a:pt x="573450" y="946506"/>
                  <a:pt x="560655" y="946506"/>
                </a:cubicBezTo>
                <a:cubicBezTo>
                  <a:pt x="547862" y="946506"/>
                  <a:pt x="537490" y="936134"/>
                  <a:pt x="537490" y="923339"/>
                </a:cubicBezTo>
                <a:cubicBezTo>
                  <a:pt x="537490" y="910547"/>
                  <a:pt x="547862" y="900174"/>
                  <a:pt x="560655" y="900174"/>
                </a:cubicBezTo>
                <a:close/>
                <a:moveTo>
                  <a:pt x="383559" y="900174"/>
                </a:moveTo>
                <a:cubicBezTo>
                  <a:pt x="396353" y="900174"/>
                  <a:pt x="406723" y="910547"/>
                  <a:pt x="406723" y="923339"/>
                </a:cubicBezTo>
                <a:cubicBezTo>
                  <a:pt x="406723" y="936134"/>
                  <a:pt x="396353" y="946506"/>
                  <a:pt x="383559" y="946506"/>
                </a:cubicBezTo>
                <a:cubicBezTo>
                  <a:pt x="370763" y="946506"/>
                  <a:pt x="360392" y="936134"/>
                  <a:pt x="360392" y="923339"/>
                </a:cubicBezTo>
                <a:cubicBezTo>
                  <a:pt x="360392" y="910547"/>
                  <a:pt x="370763" y="900174"/>
                  <a:pt x="383559" y="900174"/>
                </a:cubicBezTo>
                <a:close/>
                <a:moveTo>
                  <a:pt x="206456" y="900174"/>
                </a:moveTo>
                <a:cubicBezTo>
                  <a:pt x="219249" y="900174"/>
                  <a:pt x="229621" y="910547"/>
                  <a:pt x="229621" y="923339"/>
                </a:cubicBezTo>
                <a:cubicBezTo>
                  <a:pt x="229621" y="936134"/>
                  <a:pt x="219249" y="946506"/>
                  <a:pt x="206456" y="946506"/>
                </a:cubicBezTo>
                <a:cubicBezTo>
                  <a:pt x="193662" y="946506"/>
                  <a:pt x="183290" y="936134"/>
                  <a:pt x="183290" y="923339"/>
                </a:cubicBezTo>
                <a:cubicBezTo>
                  <a:pt x="183290" y="910547"/>
                  <a:pt x="193662" y="900174"/>
                  <a:pt x="206456" y="900174"/>
                </a:cubicBezTo>
                <a:close/>
                <a:moveTo>
                  <a:pt x="29357" y="900174"/>
                </a:moveTo>
                <a:cubicBezTo>
                  <a:pt x="42151" y="900174"/>
                  <a:pt x="52523" y="910547"/>
                  <a:pt x="52523" y="923339"/>
                </a:cubicBezTo>
                <a:cubicBezTo>
                  <a:pt x="52523" y="936134"/>
                  <a:pt x="42151" y="946506"/>
                  <a:pt x="29357" y="946506"/>
                </a:cubicBezTo>
                <a:cubicBezTo>
                  <a:pt x="16564" y="946506"/>
                  <a:pt x="6192" y="936134"/>
                  <a:pt x="6192" y="923339"/>
                </a:cubicBezTo>
                <a:cubicBezTo>
                  <a:pt x="6192" y="910547"/>
                  <a:pt x="16564" y="900174"/>
                  <a:pt x="29357" y="900174"/>
                </a:cubicBezTo>
                <a:close/>
                <a:moveTo>
                  <a:pt x="1094023" y="728810"/>
                </a:moveTo>
                <a:cubicBezTo>
                  <a:pt x="1106818" y="728810"/>
                  <a:pt x="1117189" y="739182"/>
                  <a:pt x="1117189" y="751977"/>
                </a:cubicBezTo>
                <a:cubicBezTo>
                  <a:pt x="1117189" y="764771"/>
                  <a:pt x="1106818" y="775143"/>
                  <a:pt x="1094023" y="775143"/>
                </a:cubicBezTo>
                <a:cubicBezTo>
                  <a:pt x="1081225" y="775143"/>
                  <a:pt x="1070851" y="764771"/>
                  <a:pt x="1070851" y="751977"/>
                </a:cubicBezTo>
                <a:cubicBezTo>
                  <a:pt x="1070851" y="739182"/>
                  <a:pt x="1081225" y="728810"/>
                  <a:pt x="1094023" y="728810"/>
                </a:cubicBezTo>
                <a:close/>
                <a:moveTo>
                  <a:pt x="916920" y="728810"/>
                </a:moveTo>
                <a:cubicBezTo>
                  <a:pt x="929710" y="728810"/>
                  <a:pt x="940083" y="739182"/>
                  <a:pt x="940083" y="751977"/>
                </a:cubicBezTo>
                <a:cubicBezTo>
                  <a:pt x="940083" y="764771"/>
                  <a:pt x="929710" y="775143"/>
                  <a:pt x="916920" y="775143"/>
                </a:cubicBezTo>
                <a:cubicBezTo>
                  <a:pt x="904121" y="775143"/>
                  <a:pt x="893752" y="764771"/>
                  <a:pt x="893752" y="751977"/>
                </a:cubicBezTo>
                <a:cubicBezTo>
                  <a:pt x="893752" y="739182"/>
                  <a:pt x="904121" y="728810"/>
                  <a:pt x="916920" y="728810"/>
                </a:cubicBezTo>
                <a:close/>
                <a:moveTo>
                  <a:pt x="739823" y="728810"/>
                </a:moveTo>
                <a:cubicBezTo>
                  <a:pt x="752617" y="728810"/>
                  <a:pt x="762989" y="739182"/>
                  <a:pt x="762989" y="751977"/>
                </a:cubicBezTo>
                <a:cubicBezTo>
                  <a:pt x="762989" y="764771"/>
                  <a:pt x="752617" y="775143"/>
                  <a:pt x="739823" y="775143"/>
                </a:cubicBezTo>
                <a:cubicBezTo>
                  <a:pt x="727029" y="775143"/>
                  <a:pt x="716656" y="764771"/>
                  <a:pt x="716656" y="751977"/>
                </a:cubicBezTo>
                <a:cubicBezTo>
                  <a:pt x="716656" y="739182"/>
                  <a:pt x="727029" y="728810"/>
                  <a:pt x="739823" y="728810"/>
                </a:cubicBezTo>
                <a:close/>
                <a:moveTo>
                  <a:pt x="562720" y="728810"/>
                </a:moveTo>
                <a:cubicBezTo>
                  <a:pt x="575514" y="728810"/>
                  <a:pt x="585887" y="739182"/>
                  <a:pt x="585887" y="751977"/>
                </a:cubicBezTo>
                <a:cubicBezTo>
                  <a:pt x="585887" y="764771"/>
                  <a:pt x="575514" y="775143"/>
                  <a:pt x="562720" y="775143"/>
                </a:cubicBezTo>
                <a:cubicBezTo>
                  <a:pt x="549926" y="775143"/>
                  <a:pt x="539554" y="764771"/>
                  <a:pt x="539554" y="751977"/>
                </a:cubicBezTo>
                <a:cubicBezTo>
                  <a:pt x="539554" y="739182"/>
                  <a:pt x="549926" y="728810"/>
                  <a:pt x="562720" y="728810"/>
                </a:cubicBezTo>
                <a:close/>
                <a:moveTo>
                  <a:pt x="385624" y="728810"/>
                </a:moveTo>
                <a:cubicBezTo>
                  <a:pt x="398417" y="728810"/>
                  <a:pt x="408787" y="739182"/>
                  <a:pt x="408787" y="751977"/>
                </a:cubicBezTo>
                <a:cubicBezTo>
                  <a:pt x="408787" y="764771"/>
                  <a:pt x="398417" y="775143"/>
                  <a:pt x="385624" y="775143"/>
                </a:cubicBezTo>
                <a:cubicBezTo>
                  <a:pt x="372828" y="775143"/>
                  <a:pt x="362457" y="764771"/>
                  <a:pt x="362457" y="751977"/>
                </a:cubicBezTo>
                <a:cubicBezTo>
                  <a:pt x="362457" y="739182"/>
                  <a:pt x="372828" y="728810"/>
                  <a:pt x="385624" y="728810"/>
                </a:cubicBezTo>
                <a:close/>
                <a:moveTo>
                  <a:pt x="208520" y="728810"/>
                </a:moveTo>
                <a:cubicBezTo>
                  <a:pt x="221314" y="728810"/>
                  <a:pt x="231686" y="739182"/>
                  <a:pt x="231686" y="751977"/>
                </a:cubicBezTo>
                <a:cubicBezTo>
                  <a:pt x="231686" y="764771"/>
                  <a:pt x="221314" y="775143"/>
                  <a:pt x="208520" y="775143"/>
                </a:cubicBezTo>
                <a:cubicBezTo>
                  <a:pt x="195726" y="775143"/>
                  <a:pt x="185354" y="764771"/>
                  <a:pt x="185354" y="751977"/>
                </a:cubicBezTo>
                <a:cubicBezTo>
                  <a:pt x="185354" y="739182"/>
                  <a:pt x="195726" y="728810"/>
                  <a:pt x="208520" y="728810"/>
                </a:cubicBezTo>
                <a:close/>
                <a:moveTo>
                  <a:pt x="31422" y="728810"/>
                </a:moveTo>
                <a:cubicBezTo>
                  <a:pt x="44216" y="728810"/>
                  <a:pt x="54588" y="739182"/>
                  <a:pt x="54588" y="751977"/>
                </a:cubicBezTo>
                <a:cubicBezTo>
                  <a:pt x="54588" y="764771"/>
                  <a:pt x="44216" y="775143"/>
                  <a:pt x="31422" y="775143"/>
                </a:cubicBezTo>
                <a:cubicBezTo>
                  <a:pt x="18628" y="775143"/>
                  <a:pt x="8256" y="764771"/>
                  <a:pt x="8256" y="751977"/>
                </a:cubicBezTo>
                <a:cubicBezTo>
                  <a:pt x="8256" y="739182"/>
                  <a:pt x="18628" y="728810"/>
                  <a:pt x="31422" y="728810"/>
                </a:cubicBezTo>
                <a:close/>
                <a:moveTo>
                  <a:pt x="1085764" y="534738"/>
                </a:moveTo>
                <a:cubicBezTo>
                  <a:pt x="1098561" y="534738"/>
                  <a:pt x="1108933" y="545110"/>
                  <a:pt x="1108933" y="557903"/>
                </a:cubicBezTo>
                <a:cubicBezTo>
                  <a:pt x="1108933" y="570697"/>
                  <a:pt x="1098561" y="581069"/>
                  <a:pt x="1085764" y="581069"/>
                </a:cubicBezTo>
                <a:cubicBezTo>
                  <a:pt x="1072968" y="581069"/>
                  <a:pt x="1062591" y="570697"/>
                  <a:pt x="1062591" y="557903"/>
                </a:cubicBezTo>
                <a:cubicBezTo>
                  <a:pt x="1062591" y="545110"/>
                  <a:pt x="1072968" y="534738"/>
                  <a:pt x="1085764" y="534738"/>
                </a:cubicBezTo>
                <a:close/>
                <a:moveTo>
                  <a:pt x="908662" y="534738"/>
                </a:moveTo>
                <a:cubicBezTo>
                  <a:pt x="921456" y="534738"/>
                  <a:pt x="931826" y="545110"/>
                  <a:pt x="931826" y="557903"/>
                </a:cubicBezTo>
                <a:cubicBezTo>
                  <a:pt x="931826" y="570697"/>
                  <a:pt x="921456" y="581069"/>
                  <a:pt x="908662" y="581069"/>
                </a:cubicBezTo>
                <a:cubicBezTo>
                  <a:pt x="895866" y="581069"/>
                  <a:pt x="885496" y="570697"/>
                  <a:pt x="885496" y="557903"/>
                </a:cubicBezTo>
                <a:cubicBezTo>
                  <a:pt x="885496" y="545110"/>
                  <a:pt x="895866" y="534738"/>
                  <a:pt x="908662" y="534738"/>
                </a:cubicBezTo>
                <a:close/>
                <a:moveTo>
                  <a:pt x="731565" y="534738"/>
                </a:moveTo>
                <a:cubicBezTo>
                  <a:pt x="744360" y="534738"/>
                  <a:pt x="754732" y="545110"/>
                  <a:pt x="754732" y="557904"/>
                </a:cubicBezTo>
                <a:cubicBezTo>
                  <a:pt x="754732" y="570697"/>
                  <a:pt x="744360" y="581069"/>
                  <a:pt x="731565" y="581069"/>
                </a:cubicBezTo>
                <a:cubicBezTo>
                  <a:pt x="718771" y="581069"/>
                  <a:pt x="708399" y="570697"/>
                  <a:pt x="708399" y="557904"/>
                </a:cubicBezTo>
                <a:cubicBezTo>
                  <a:pt x="708399" y="545110"/>
                  <a:pt x="718771" y="534738"/>
                  <a:pt x="731565" y="534738"/>
                </a:cubicBezTo>
                <a:close/>
                <a:moveTo>
                  <a:pt x="554463" y="534738"/>
                </a:moveTo>
                <a:cubicBezTo>
                  <a:pt x="567258" y="534738"/>
                  <a:pt x="577630" y="545110"/>
                  <a:pt x="577630" y="557904"/>
                </a:cubicBezTo>
                <a:cubicBezTo>
                  <a:pt x="577630" y="570697"/>
                  <a:pt x="567258" y="581069"/>
                  <a:pt x="554463" y="581069"/>
                </a:cubicBezTo>
                <a:cubicBezTo>
                  <a:pt x="541669" y="581069"/>
                  <a:pt x="531297" y="570697"/>
                  <a:pt x="531297" y="557904"/>
                </a:cubicBezTo>
                <a:cubicBezTo>
                  <a:pt x="531297" y="545110"/>
                  <a:pt x="541669" y="534738"/>
                  <a:pt x="554463" y="534738"/>
                </a:cubicBezTo>
                <a:close/>
                <a:moveTo>
                  <a:pt x="377366" y="534738"/>
                </a:moveTo>
                <a:cubicBezTo>
                  <a:pt x="390162" y="534738"/>
                  <a:pt x="400532" y="545110"/>
                  <a:pt x="400532" y="557904"/>
                </a:cubicBezTo>
                <a:cubicBezTo>
                  <a:pt x="400532" y="570697"/>
                  <a:pt x="390162" y="581069"/>
                  <a:pt x="377366" y="581069"/>
                </a:cubicBezTo>
                <a:cubicBezTo>
                  <a:pt x="364572" y="581069"/>
                  <a:pt x="354199" y="570697"/>
                  <a:pt x="354199" y="557904"/>
                </a:cubicBezTo>
                <a:cubicBezTo>
                  <a:pt x="354199" y="545110"/>
                  <a:pt x="364572" y="534738"/>
                  <a:pt x="377366" y="534738"/>
                </a:cubicBezTo>
                <a:close/>
                <a:moveTo>
                  <a:pt x="200263" y="534738"/>
                </a:moveTo>
                <a:cubicBezTo>
                  <a:pt x="213057" y="534738"/>
                  <a:pt x="223429" y="545110"/>
                  <a:pt x="223429" y="557904"/>
                </a:cubicBezTo>
                <a:cubicBezTo>
                  <a:pt x="223429" y="570697"/>
                  <a:pt x="213057" y="581069"/>
                  <a:pt x="200263" y="581069"/>
                </a:cubicBezTo>
                <a:cubicBezTo>
                  <a:pt x="187470" y="581069"/>
                  <a:pt x="177098" y="570697"/>
                  <a:pt x="177098" y="557904"/>
                </a:cubicBezTo>
                <a:cubicBezTo>
                  <a:pt x="177098" y="545110"/>
                  <a:pt x="187470" y="534738"/>
                  <a:pt x="200263" y="534738"/>
                </a:cubicBezTo>
                <a:close/>
                <a:moveTo>
                  <a:pt x="23165" y="534738"/>
                </a:moveTo>
                <a:cubicBezTo>
                  <a:pt x="35959" y="534738"/>
                  <a:pt x="46331" y="545110"/>
                  <a:pt x="46331" y="557904"/>
                </a:cubicBezTo>
                <a:cubicBezTo>
                  <a:pt x="46331" y="570697"/>
                  <a:pt x="35959" y="581069"/>
                  <a:pt x="23165" y="581069"/>
                </a:cubicBezTo>
                <a:cubicBezTo>
                  <a:pt x="10371" y="581069"/>
                  <a:pt x="0" y="570697"/>
                  <a:pt x="0" y="557904"/>
                </a:cubicBezTo>
                <a:cubicBezTo>
                  <a:pt x="0" y="545110"/>
                  <a:pt x="10371" y="534738"/>
                  <a:pt x="23165" y="534738"/>
                </a:cubicBezTo>
                <a:close/>
                <a:moveTo>
                  <a:pt x="1087829" y="363375"/>
                </a:moveTo>
                <a:cubicBezTo>
                  <a:pt x="1100626" y="363375"/>
                  <a:pt x="1110998" y="373746"/>
                  <a:pt x="1110998" y="386540"/>
                </a:cubicBezTo>
                <a:cubicBezTo>
                  <a:pt x="1110998" y="399334"/>
                  <a:pt x="1100626" y="409706"/>
                  <a:pt x="1087829" y="409706"/>
                </a:cubicBezTo>
                <a:cubicBezTo>
                  <a:pt x="1075032" y="409706"/>
                  <a:pt x="1064659" y="399334"/>
                  <a:pt x="1064659" y="386540"/>
                </a:cubicBezTo>
                <a:cubicBezTo>
                  <a:pt x="1064659" y="373746"/>
                  <a:pt x="1075032" y="363375"/>
                  <a:pt x="1087829" y="363375"/>
                </a:cubicBezTo>
                <a:close/>
                <a:moveTo>
                  <a:pt x="910729" y="363375"/>
                </a:moveTo>
                <a:cubicBezTo>
                  <a:pt x="923520" y="363375"/>
                  <a:pt x="933892" y="373746"/>
                  <a:pt x="933892" y="386540"/>
                </a:cubicBezTo>
                <a:cubicBezTo>
                  <a:pt x="933892" y="399334"/>
                  <a:pt x="923520" y="409706"/>
                  <a:pt x="910729" y="409706"/>
                </a:cubicBezTo>
                <a:cubicBezTo>
                  <a:pt x="897930" y="409706"/>
                  <a:pt x="887563" y="399334"/>
                  <a:pt x="887563" y="386540"/>
                </a:cubicBezTo>
                <a:cubicBezTo>
                  <a:pt x="887563" y="373746"/>
                  <a:pt x="897930" y="363375"/>
                  <a:pt x="910729" y="363375"/>
                </a:cubicBezTo>
                <a:close/>
                <a:moveTo>
                  <a:pt x="733631" y="363375"/>
                </a:moveTo>
                <a:cubicBezTo>
                  <a:pt x="746425" y="363375"/>
                  <a:pt x="756797" y="373746"/>
                  <a:pt x="756797" y="386540"/>
                </a:cubicBezTo>
                <a:cubicBezTo>
                  <a:pt x="756797" y="399334"/>
                  <a:pt x="746425" y="409706"/>
                  <a:pt x="733631" y="409706"/>
                </a:cubicBezTo>
                <a:cubicBezTo>
                  <a:pt x="720836" y="409706"/>
                  <a:pt x="710464" y="399334"/>
                  <a:pt x="710464" y="386540"/>
                </a:cubicBezTo>
                <a:cubicBezTo>
                  <a:pt x="710464" y="373746"/>
                  <a:pt x="720836" y="363375"/>
                  <a:pt x="733631" y="363375"/>
                </a:cubicBezTo>
                <a:close/>
                <a:moveTo>
                  <a:pt x="556528" y="363375"/>
                </a:moveTo>
                <a:cubicBezTo>
                  <a:pt x="569322" y="363375"/>
                  <a:pt x="579694" y="373746"/>
                  <a:pt x="579694" y="386541"/>
                </a:cubicBezTo>
                <a:cubicBezTo>
                  <a:pt x="579694" y="399334"/>
                  <a:pt x="569322" y="409706"/>
                  <a:pt x="556528" y="409706"/>
                </a:cubicBezTo>
                <a:cubicBezTo>
                  <a:pt x="543734" y="409706"/>
                  <a:pt x="533362" y="399334"/>
                  <a:pt x="533362" y="386541"/>
                </a:cubicBezTo>
                <a:cubicBezTo>
                  <a:pt x="533362" y="373746"/>
                  <a:pt x="543734" y="363375"/>
                  <a:pt x="556528" y="363375"/>
                </a:cubicBezTo>
                <a:close/>
                <a:moveTo>
                  <a:pt x="379431" y="363375"/>
                </a:moveTo>
                <a:cubicBezTo>
                  <a:pt x="392226" y="363375"/>
                  <a:pt x="402597" y="373746"/>
                  <a:pt x="402597" y="386541"/>
                </a:cubicBezTo>
                <a:cubicBezTo>
                  <a:pt x="402597" y="399334"/>
                  <a:pt x="392226" y="409706"/>
                  <a:pt x="379431" y="409706"/>
                </a:cubicBezTo>
                <a:cubicBezTo>
                  <a:pt x="366637" y="409706"/>
                  <a:pt x="356264" y="399334"/>
                  <a:pt x="356264" y="386541"/>
                </a:cubicBezTo>
                <a:cubicBezTo>
                  <a:pt x="356264" y="373746"/>
                  <a:pt x="366637" y="363375"/>
                  <a:pt x="379431" y="363375"/>
                </a:cubicBezTo>
                <a:close/>
                <a:moveTo>
                  <a:pt x="202328" y="363375"/>
                </a:moveTo>
                <a:cubicBezTo>
                  <a:pt x="215122" y="363375"/>
                  <a:pt x="225494" y="373746"/>
                  <a:pt x="225494" y="386541"/>
                </a:cubicBezTo>
                <a:cubicBezTo>
                  <a:pt x="225494" y="399334"/>
                  <a:pt x="215122" y="409706"/>
                  <a:pt x="202328" y="409706"/>
                </a:cubicBezTo>
                <a:cubicBezTo>
                  <a:pt x="189534" y="409706"/>
                  <a:pt x="179162" y="399334"/>
                  <a:pt x="179162" y="386541"/>
                </a:cubicBezTo>
                <a:cubicBezTo>
                  <a:pt x="179162" y="373746"/>
                  <a:pt x="189534" y="363375"/>
                  <a:pt x="202328" y="363375"/>
                </a:cubicBezTo>
                <a:close/>
                <a:moveTo>
                  <a:pt x="25230" y="363375"/>
                </a:moveTo>
                <a:cubicBezTo>
                  <a:pt x="38024" y="363375"/>
                  <a:pt x="48396" y="373746"/>
                  <a:pt x="48396" y="386541"/>
                </a:cubicBezTo>
                <a:cubicBezTo>
                  <a:pt x="48396" y="399334"/>
                  <a:pt x="38024" y="409706"/>
                  <a:pt x="25230" y="409706"/>
                </a:cubicBezTo>
                <a:cubicBezTo>
                  <a:pt x="12436" y="409706"/>
                  <a:pt x="2064" y="399334"/>
                  <a:pt x="2064" y="386541"/>
                </a:cubicBezTo>
                <a:cubicBezTo>
                  <a:pt x="2064" y="373746"/>
                  <a:pt x="12436" y="363375"/>
                  <a:pt x="25230" y="363375"/>
                </a:cubicBezTo>
                <a:close/>
                <a:moveTo>
                  <a:pt x="1087830" y="171363"/>
                </a:moveTo>
                <a:cubicBezTo>
                  <a:pt x="1100626" y="171363"/>
                  <a:pt x="1110998" y="181735"/>
                  <a:pt x="1110998" y="194529"/>
                </a:cubicBezTo>
                <a:cubicBezTo>
                  <a:pt x="1110998" y="207323"/>
                  <a:pt x="1100626" y="217695"/>
                  <a:pt x="1087830" y="217695"/>
                </a:cubicBezTo>
                <a:cubicBezTo>
                  <a:pt x="1075032" y="217695"/>
                  <a:pt x="1064659" y="207323"/>
                  <a:pt x="1064659" y="194529"/>
                </a:cubicBezTo>
                <a:cubicBezTo>
                  <a:pt x="1064659" y="181735"/>
                  <a:pt x="1075032" y="171363"/>
                  <a:pt x="1087830" y="171363"/>
                </a:cubicBezTo>
                <a:close/>
                <a:moveTo>
                  <a:pt x="910729" y="171363"/>
                </a:moveTo>
                <a:cubicBezTo>
                  <a:pt x="923523" y="171363"/>
                  <a:pt x="933892" y="181735"/>
                  <a:pt x="933892" y="194529"/>
                </a:cubicBezTo>
                <a:cubicBezTo>
                  <a:pt x="933892" y="207323"/>
                  <a:pt x="923523" y="217695"/>
                  <a:pt x="910729" y="217695"/>
                </a:cubicBezTo>
                <a:cubicBezTo>
                  <a:pt x="897930" y="217695"/>
                  <a:pt x="887563" y="207323"/>
                  <a:pt x="887563" y="194529"/>
                </a:cubicBezTo>
                <a:cubicBezTo>
                  <a:pt x="887563" y="181735"/>
                  <a:pt x="897930" y="171363"/>
                  <a:pt x="910729" y="171363"/>
                </a:cubicBezTo>
                <a:close/>
                <a:moveTo>
                  <a:pt x="733631" y="171363"/>
                </a:moveTo>
                <a:cubicBezTo>
                  <a:pt x="746426" y="171363"/>
                  <a:pt x="756798" y="181735"/>
                  <a:pt x="756798" y="194529"/>
                </a:cubicBezTo>
                <a:cubicBezTo>
                  <a:pt x="756798" y="207323"/>
                  <a:pt x="746426" y="217695"/>
                  <a:pt x="733631" y="217695"/>
                </a:cubicBezTo>
                <a:cubicBezTo>
                  <a:pt x="720837" y="217695"/>
                  <a:pt x="710465" y="207323"/>
                  <a:pt x="710465" y="194529"/>
                </a:cubicBezTo>
                <a:cubicBezTo>
                  <a:pt x="710465" y="181735"/>
                  <a:pt x="720837" y="171363"/>
                  <a:pt x="733631" y="171363"/>
                </a:cubicBezTo>
                <a:close/>
                <a:moveTo>
                  <a:pt x="556529" y="171363"/>
                </a:moveTo>
                <a:cubicBezTo>
                  <a:pt x="569323" y="171363"/>
                  <a:pt x="579695" y="181735"/>
                  <a:pt x="579695" y="194529"/>
                </a:cubicBezTo>
                <a:cubicBezTo>
                  <a:pt x="579695" y="207323"/>
                  <a:pt x="569323" y="217695"/>
                  <a:pt x="556529" y="217695"/>
                </a:cubicBezTo>
                <a:cubicBezTo>
                  <a:pt x="543734" y="217695"/>
                  <a:pt x="533362" y="207323"/>
                  <a:pt x="533362" y="194529"/>
                </a:cubicBezTo>
                <a:cubicBezTo>
                  <a:pt x="533362" y="181735"/>
                  <a:pt x="543734" y="171363"/>
                  <a:pt x="556529" y="171363"/>
                </a:cubicBezTo>
                <a:close/>
                <a:moveTo>
                  <a:pt x="379431" y="171363"/>
                </a:moveTo>
                <a:cubicBezTo>
                  <a:pt x="392227" y="171363"/>
                  <a:pt x="402597" y="181735"/>
                  <a:pt x="402597" y="194529"/>
                </a:cubicBezTo>
                <a:cubicBezTo>
                  <a:pt x="402597" y="207323"/>
                  <a:pt x="392227" y="217695"/>
                  <a:pt x="379431" y="217695"/>
                </a:cubicBezTo>
                <a:cubicBezTo>
                  <a:pt x="366637" y="217695"/>
                  <a:pt x="356265" y="207323"/>
                  <a:pt x="356265" y="194529"/>
                </a:cubicBezTo>
                <a:cubicBezTo>
                  <a:pt x="356265" y="181735"/>
                  <a:pt x="366637" y="171363"/>
                  <a:pt x="379431" y="171363"/>
                </a:cubicBezTo>
                <a:close/>
                <a:moveTo>
                  <a:pt x="202328" y="171363"/>
                </a:moveTo>
                <a:cubicBezTo>
                  <a:pt x="215122" y="171363"/>
                  <a:pt x="225494" y="181735"/>
                  <a:pt x="225494" y="194529"/>
                </a:cubicBezTo>
                <a:cubicBezTo>
                  <a:pt x="225494" y="207323"/>
                  <a:pt x="215122" y="217695"/>
                  <a:pt x="202328" y="217695"/>
                </a:cubicBezTo>
                <a:cubicBezTo>
                  <a:pt x="189534" y="217695"/>
                  <a:pt x="179162" y="207323"/>
                  <a:pt x="179162" y="194529"/>
                </a:cubicBezTo>
                <a:cubicBezTo>
                  <a:pt x="179162" y="181735"/>
                  <a:pt x="189534" y="171363"/>
                  <a:pt x="202328" y="171363"/>
                </a:cubicBezTo>
                <a:close/>
                <a:moveTo>
                  <a:pt x="25230" y="171363"/>
                </a:moveTo>
                <a:cubicBezTo>
                  <a:pt x="38024" y="171363"/>
                  <a:pt x="48396" y="181735"/>
                  <a:pt x="48396" y="194529"/>
                </a:cubicBezTo>
                <a:cubicBezTo>
                  <a:pt x="48396" y="207323"/>
                  <a:pt x="38024" y="217695"/>
                  <a:pt x="25230" y="217695"/>
                </a:cubicBezTo>
                <a:cubicBezTo>
                  <a:pt x="12436" y="217695"/>
                  <a:pt x="2064" y="207323"/>
                  <a:pt x="2064" y="194529"/>
                </a:cubicBezTo>
                <a:cubicBezTo>
                  <a:pt x="2064" y="181735"/>
                  <a:pt x="12436" y="171363"/>
                  <a:pt x="25230" y="171363"/>
                </a:cubicBezTo>
                <a:close/>
                <a:moveTo>
                  <a:pt x="1089895" y="0"/>
                </a:moveTo>
                <a:cubicBezTo>
                  <a:pt x="1102692" y="0"/>
                  <a:pt x="1113063" y="10372"/>
                  <a:pt x="1113063" y="23166"/>
                </a:cubicBezTo>
                <a:cubicBezTo>
                  <a:pt x="1113063" y="35960"/>
                  <a:pt x="1102692" y="46332"/>
                  <a:pt x="1089895" y="46332"/>
                </a:cubicBezTo>
                <a:cubicBezTo>
                  <a:pt x="1077098" y="46332"/>
                  <a:pt x="1066725" y="35960"/>
                  <a:pt x="1066725" y="23166"/>
                </a:cubicBezTo>
                <a:cubicBezTo>
                  <a:pt x="1066725" y="10372"/>
                  <a:pt x="1077098" y="0"/>
                  <a:pt x="1089895" y="0"/>
                </a:cubicBezTo>
                <a:close/>
                <a:moveTo>
                  <a:pt x="912794" y="0"/>
                </a:moveTo>
                <a:cubicBezTo>
                  <a:pt x="925585" y="0"/>
                  <a:pt x="935957" y="10372"/>
                  <a:pt x="935957" y="23166"/>
                </a:cubicBezTo>
                <a:cubicBezTo>
                  <a:pt x="935957" y="35960"/>
                  <a:pt x="925585" y="46332"/>
                  <a:pt x="912794" y="46332"/>
                </a:cubicBezTo>
                <a:cubicBezTo>
                  <a:pt x="899993" y="46332"/>
                  <a:pt x="889627" y="35960"/>
                  <a:pt x="889627" y="23166"/>
                </a:cubicBezTo>
                <a:cubicBezTo>
                  <a:pt x="889627" y="10372"/>
                  <a:pt x="899993" y="0"/>
                  <a:pt x="912794" y="0"/>
                </a:cubicBezTo>
                <a:close/>
                <a:moveTo>
                  <a:pt x="735696" y="0"/>
                </a:moveTo>
                <a:cubicBezTo>
                  <a:pt x="748490" y="0"/>
                  <a:pt x="758862" y="10372"/>
                  <a:pt x="758862" y="23166"/>
                </a:cubicBezTo>
                <a:cubicBezTo>
                  <a:pt x="758862" y="35960"/>
                  <a:pt x="748490" y="46332"/>
                  <a:pt x="735696" y="46332"/>
                </a:cubicBezTo>
                <a:cubicBezTo>
                  <a:pt x="722902" y="46332"/>
                  <a:pt x="712529" y="35960"/>
                  <a:pt x="712529" y="23166"/>
                </a:cubicBezTo>
                <a:cubicBezTo>
                  <a:pt x="712529" y="10372"/>
                  <a:pt x="722902" y="0"/>
                  <a:pt x="735696" y="0"/>
                </a:cubicBezTo>
                <a:close/>
                <a:moveTo>
                  <a:pt x="558593" y="0"/>
                </a:moveTo>
                <a:cubicBezTo>
                  <a:pt x="571387" y="0"/>
                  <a:pt x="581760" y="10372"/>
                  <a:pt x="581760" y="23166"/>
                </a:cubicBezTo>
                <a:cubicBezTo>
                  <a:pt x="581760" y="35960"/>
                  <a:pt x="571387" y="46332"/>
                  <a:pt x="558593" y="46332"/>
                </a:cubicBezTo>
                <a:cubicBezTo>
                  <a:pt x="545799" y="46332"/>
                  <a:pt x="535428" y="35960"/>
                  <a:pt x="535428" y="23166"/>
                </a:cubicBezTo>
                <a:cubicBezTo>
                  <a:pt x="535428" y="10372"/>
                  <a:pt x="545799" y="0"/>
                  <a:pt x="558593" y="0"/>
                </a:cubicBezTo>
                <a:close/>
                <a:moveTo>
                  <a:pt x="381496" y="0"/>
                </a:moveTo>
                <a:cubicBezTo>
                  <a:pt x="394291" y="0"/>
                  <a:pt x="404661" y="10372"/>
                  <a:pt x="404661" y="23166"/>
                </a:cubicBezTo>
                <a:cubicBezTo>
                  <a:pt x="404661" y="35960"/>
                  <a:pt x="394291" y="46332"/>
                  <a:pt x="381496" y="46332"/>
                </a:cubicBezTo>
                <a:cubicBezTo>
                  <a:pt x="368702" y="46332"/>
                  <a:pt x="358329" y="35960"/>
                  <a:pt x="358329" y="23166"/>
                </a:cubicBezTo>
                <a:cubicBezTo>
                  <a:pt x="358329" y="10372"/>
                  <a:pt x="368702" y="0"/>
                  <a:pt x="381496" y="0"/>
                </a:cubicBezTo>
                <a:close/>
                <a:moveTo>
                  <a:pt x="204394" y="0"/>
                </a:moveTo>
                <a:cubicBezTo>
                  <a:pt x="217188" y="0"/>
                  <a:pt x="227560" y="10372"/>
                  <a:pt x="227560" y="23166"/>
                </a:cubicBezTo>
                <a:cubicBezTo>
                  <a:pt x="227560" y="35960"/>
                  <a:pt x="217188" y="46332"/>
                  <a:pt x="204394" y="46332"/>
                </a:cubicBezTo>
                <a:cubicBezTo>
                  <a:pt x="191600" y="46332"/>
                  <a:pt x="181228" y="35960"/>
                  <a:pt x="181228" y="23166"/>
                </a:cubicBezTo>
                <a:cubicBezTo>
                  <a:pt x="181228" y="10372"/>
                  <a:pt x="191600" y="0"/>
                  <a:pt x="204394" y="0"/>
                </a:cubicBezTo>
                <a:close/>
                <a:moveTo>
                  <a:pt x="27296" y="0"/>
                </a:moveTo>
                <a:cubicBezTo>
                  <a:pt x="40090" y="0"/>
                  <a:pt x="50462" y="10372"/>
                  <a:pt x="50462" y="23166"/>
                </a:cubicBezTo>
                <a:cubicBezTo>
                  <a:pt x="50462" y="35960"/>
                  <a:pt x="40090" y="46332"/>
                  <a:pt x="27296" y="46332"/>
                </a:cubicBezTo>
                <a:cubicBezTo>
                  <a:pt x="14502" y="46332"/>
                  <a:pt x="4130" y="35960"/>
                  <a:pt x="4130" y="23166"/>
                </a:cubicBezTo>
                <a:cubicBezTo>
                  <a:pt x="4130" y="10372"/>
                  <a:pt x="14502" y="0"/>
                  <a:pt x="2729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3"/>
          <p:cNvSpPr/>
          <p:nvPr/>
        </p:nvSpPr>
        <p:spPr>
          <a:xfrm rot="-5400000" flipH="1">
            <a:off x="9843391" y="5999915"/>
            <a:ext cx="291703" cy="1066333"/>
          </a:xfrm>
          <a:custGeom>
            <a:avLst/>
            <a:gdLst/>
            <a:ahLst/>
            <a:cxnLst/>
            <a:rect l="l" t="t" r="r" b="b"/>
            <a:pathLst>
              <a:path w="410850" h="1501878" extrusionOk="0">
                <a:moveTo>
                  <a:pt x="364520" y="1478716"/>
                </a:moveTo>
                <a:cubicBezTo>
                  <a:pt x="364520" y="1465923"/>
                  <a:pt x="374892" y="1455553"/>
                  <a:pt x="387688" y="1455553"/>
                </a:cubicBezTo>
                <a:cubicBezTo>
                  <a:pt x="400481" y="1455553"/>
                  <a:pt x="410850" y="1465923"/>
                  <a:pt x="410850" y="1478716"/>
                </a:cubicBezTo>
                <a:cubicBezTo>
                  <a:pt x="410850" y="1491509"/>
                  <a:pt x="400481" y="1501878"/>
                  <a:pt x="387688" y="1501878"/>
                </a:cubicBezTo>
                <a:cubicBezTo>
                  <a:pt x="374892" y="1501878"/>
                  <a:pt x="364520" y="1491509"/>
                  <a:pt x="364520" y="1478716"/>
                </a:cubicBezTo>
                <a:close/>
                <a:moveTo>
                  <a:pt x="362457" y="751977"/>
                </a:moveTo>
                <a:cubicBezTo>
                  <a:pt x="362457" y="739182"/>
                  <a:pt x="372828" y="728810"/>
                  <a:pt x="385624" y="728810"/>
                </a:cubicBezTo>
                <a:cubicBezTo>
                  <a:pt x="398417" y="728810"/>
                  <a:pt x="408787" y="739182"/>
                  <a:pt x="408787" y="751977"/>
                </a:cubicBezTo>
                <a:cubicBezTo>
                  <a:pt x="408787" y="764771"/>
                  <a:pt x="398417" y="775143"/>
                  <a:pt x="385624" y="775143"/>
                </a:cubicBezTo>
                <a:cubicBezTo>
                  <a:pt x="372828" y="775143"/>
                  <a:pt x="362457" y="764771"/>
                  <a:pt x="362457" y="751977"/>
                </a:cubicBezTo>
                <a:close/>
                <a:moveTo>
                  <a:pt x="360392" y="923339"/>
                </a:moveTo>
                <a:cubicBezTo>
                  <a:pt x="360392" y="910547"/>
                  <a:pt x="370763" y="900174"/>
                  <a:pt x="383559" y="900174"/>
                </a:cubicBezTo>
                <a:cubicBezTo>
                  <a:pt x="396353" y="900174"/>
                  <a:pt x="406723" y="910547"/>
                  <a:pt x="406723" y="923339"/>
                </a:cubicBezTo>
                <a:cubicBezTo>
                  <a:pt x="406723" y="936134"/>
                  <a:pt x="396353" y="946506"/>
                  <a:pt x="383559" y="946506"/>
                </a:cubicBezTo>
                <a:cubicBezTo>
                  <a:pt x="370763" y="946506"/>
                  <a:pt x="360392" y="936134"/>
                  <a:pt x="360392" y="923339"/>
                </a:cubicBezTo>
                <a:close/>
                <a:moveTo>
                  <a:pt x="360391" y="1115348"/>
                </a:moveTo>
                <a:cubicBezTo>
                  <a:pt x="360391" y="1102553"/>
                  <a:pt x="370763" y="1092182"/>
                  <a:pt x="383558" y="1092182"/>
                </a:cubicBezTo>
                <a:cubicBezTo>
                  <a:pt x="396353" y="1092182"/>
                  <a:pt x="406723" y="1102553"/>
                  <a:pt x="406723" y="1115348"/>
                </a:cubicBezTo>
                <a:cubicBezTo>
                  <a:pt x="406723" y="1128143"/>
                  <a:pt x="396353" y="1138515"/>
                  <a:pt x="383558" y="1138515"/>
                </a:cubicBezTo>
                <a:cubicBezTo>
                  <a:pt x="370763" y="1138515"/>
                  <a:pt x="360391" y="1128143"/>
                  <a:pt x="360391" y="1115348"/>
                </a:cubicBezTo>
                <a:close/>
                <a:moveTo>
                  <a:pt x="358329" y="23166"/>
                </a:moveTo>
                <a:cubicBezTo>
                  <a:pt x="358329" y="10372"/>
                  <a:pt x="368702" y="0"/>
                  <a:pt x="381496" y="0"/>
                </a:cubicBezTo>
                <a:cubicBezTo>
                  <a:pt x="394291" y="0"/>
                  <a:pt x="404661" y="10372"/>
                  <a:pt x="404661" y="23166"/>
                </a:cubicBezTo>
                <a:cubicBezTo>
                  <a:pt x="404661" y="35960"/>
                  <a:pt x="394291" y="46332"/>
                  <a:pt x="381496" y="46332"/>
                </a:cubicBezTo>
                <a:cubicBezTo>
                  <a:pt x="368702" y="46332"/>
                  <a:pt x="358329" y="35960"/>
                  <a:pt x="358329" y="23166"/>
                </a:cubicBezTo>
                <a:close/>
                <a:moveTo>
                  <a:pt x="358325" y="1286711"/>
                </a:moveTo>
                <a:cubicBezTo>
                  <a:pt x="358325" y="1273917"/>
                  <a:pt x="368698" y="1263547"/>
                  <a:pt x="381492" y="1263547"/>
                </a:cubicBezTo>
                <a:cubicBezTo>
                  <a:pt x="394287" y="1263547"/>
                  <a:pt x="404657" y="1273917"/>
                  <a:pt x="404657" y="1286711"/>
                </a:cubicBezTo>
                <a:cubicBezTo>
                  <a:pt x="404657" y="1299507"/>
                  <a:pt x="394287" y="1309877"/>
                  <a:pt x="381492" y="1309877"/>
                </a:cubicBezTo>
                <a:cubicBezTo>
                  <a:pt x="368698" y="1309877"/>
                  <a:pt x="358325" y="1299507"/>
                  <a:pt x="358325" y="1286711"/>
                </a:cubicBezTo>
                <a:close/>
                <a:moveTo>
                  <a:pt x="356265" y="194529"/>
                </a:moveTo>
                <a:cubicBezTo>
                  <a:pt x="356265" y="181735"/>
                  <a:pt x="366637" y="171363"/>
                  <a:pt x="379431" y="171363"/>
                </a:cubicBezTo>
                <a:cubicBezTo>
                  <a:pt x="392227" y="171363"/>
                  <a:pt x="402597" y="181735"/>
                  <a:pt x="402597" y="194529"/>
                </a:cubicBezTo>
                <a:cubicBezTo>
                  <a:pt x="402597" y="207323"/>
                  <a:pt x="392227" y="217695"/>
                  <a:pt x="379431" y="217695"/>
                </a:cubicBezTo>
                <a:cubicBezTo>
                  <a:pt x="366637" y="217695"/>
                  <a:pt x="356265" y="207323"/>
                  <a:pt x="356265" y="194529"/>
                </a:cubicBezTo>
                <a:close/>
                <a:moveTo>
                  <a:pt x="356264" y="386541"/>
                </a:moveTo>
                <a:cubicBezTo>
                  <a:pt x="356264" y="373746"/>
                  <a:pt x="366637" y="363375"/>
                  <a:pt x="379431" y="363375"/>
                </a:cubicBezTo>
                <a:cubicBezTo>
                  <a:pt x="392226" y="363375"/>
                  <a:pt x="402597" y="373746"/>
                  <a:pt x="402597" y="386541"/>
                </a:cubicBezTo>
                <a:cubicBezTo>
                  <a:pt x="402597" y="399334"/>
                  <a:pt x="392226" y="409706"/>
                  <a:pt x="379431" y="409706"/>
                </a:cubicBezTo>
                <a:cubicBezTo>
                  <a:pt x="366637" y="409706"/>
                  <a:pt x="356264" y="399334"/>
                  <a:pt x="356264" y="386541"/>
                </a:cubicBezTo>
                <a:close/>
                <a:moveTo>
                  <a:pt x="354199" y="557904"/>
                </a:moveTo>
                <a:cubicBezTo>
                  <a:pt x="354199" y="545110"/>
                  <a:pt x="364572" y="534738"/>
                  <a:pt x="377366" y="534738"/>
                </a:cubicBezTo>
                <a:cubicBezTo>
                  <a:pt x="390162" y="534738"/>
                  <a:pt x="400532" y="545110"/>
                  <a:pt x="400532" y="557904"/>
                </a:cubicBezTo>
                <a:cubicBezTo>
                  <a:pt x="400532" y="570697"/>
                  <a:pt x="390162" y="581069"/>
                  <a:pt x="377366" y="581069"/>
                </a:cubicBezTo>
                <a:cubicBezTo>
                  <a:pt x="364572" y="581069"/>
                  <a:pt x="354199" y="570697"/>
                  <a:pt x="354199" y="557904"/>
                </a:cubicBezTo>
                <a:close/>
                <a:moveTo>
                  <a:pt x="187418" y="1478716"/>
                </a:moveTo>
                <a:cubicBezTo>
                  <a:pt x="187418" y="1465923"/>
                  <a:pt x="197790" y="1455553"/>
                  <a:pt x="210584" y="1455553"/>
                </a:cubicBezTo>
                <a:cubicBezTo>
                  <a:pt x="223378" y="1455553"/>
                  <a:pt x="233750" y="1465923"/>
                  <a:pt x="233750" y="1478716"/>
                </a:cubicBezTo>
                <a:cubicBezTo>
                  <a:pt x="233750" y="1491509"/>
                  <a:pt x="223378" y="1501878"/>
                  <a:pt x="210584" y="1501878"/>
                </a:cubicBezTo>
                <a:cubicBezTo>
                  <a:pt x="197790" y="1501878"/>
                  <a:pt x="187418" y="1491509"/>
                  <a:pt x="187418" y="1478716"/>
                </a:cubicBezTo>
                <a:close/>
                <a:moveTo>
                  <a:pt x="185354" y="751977"/>
                </a:moveTo>
                <a:cubicBezTo>
                  <a:pt x="185354" y="739182"/>
                  <a:pt x="195726" y="728810"/>
                  <a:pt x="208520" y="728810"/>
                </a:cubicBezTo>
                <a:cubicBezTo>
                  <a:pt x="221314" y="728810"/>
                  <a:pt x="231686" y="739182"/>
                  <a:pt x="231686" y="751977"/>
                </a:cubicBezTo>
                <a:cubicBezTo>
                  <a:pt x="231686" y="764771"/>
                  <a:pt x="221314" y="775143"/>
                  <a:pt x="208520" y="775143"/>
                </a:cubicBezTo>
                <a:cubicBezTo>
                  <a:pt x="195726" y="775143"/>
                  <a:pt x="185354" y="764771"/>
                  <a:pt x="185354" y="751977"/>
                </a:cubicBezTo>
                <a:close/>
                <a:moveTo>
                  <a:pt x="183290" y="923339"/>
                </a:moveTo>
                <a:cubicBezTo>
                  <a:pt x="183290" y="910547"/>
                  <a:pt x="193662" y="900174"/>
                  <a:pt x="206456" y="900174"/>
                </a:cubicBezTo>
                <a:cubicBezTo>
                  <a:pt x="219249" y="900174"/>
                  <a:pt x="229621" y="910547"/>
                  <a:pt x="229621" y="923339"/>
                </a:cubicBezTo>
                <a:cubicBezTo>
                  <a:pt x="229621" y="936134"/>
                  <a:pt x="219249" y="946506"/>
                  <a:pt x="206456" y="946506"/>
                </a:cubicBezTo>
                <a:cubicBezTo>
                  <a:pt x="193662" y="946506"/>
                  <a:pt x="183290" y="936134"/>
                  <a:pt x="183290" y="923339"/>
                </a:cubicBezTo>
                <a:close/>
                <a:moveTo>
                  <a:pt x="183289" y="1115348"/>
                </a:moveTo>
                <a:cubicBezTo>
                  <a:pt x="183289" y="1102553"/>
                  <a:pt x="193661" y="1092182"/>
                  <a:pt x="206455" y="1092182"/>
                </a:cubicBezTo>
                <a:cubicBezTo>
                  <a:pt x="219249" y="1092182"/>
                  <a:pt x="229621" y="1102553"/>
                  <a:pt x="229621" y="1115348"/>
                </a:cubicBezTo>
                <a:cubicBezTo>
                  <a:pt x="229621" y="1128143"/>
                  <a:pt x="219249" y="1138515"/>
                  <a:pt x="206455" y="1138515"/>
                </a:cubicBezTo>
                <a:cubicBezTo>
                  <a:pt x="193661" y="1138515"/>
                  <a:pt x="183289" y="1128143"/>
                  <a:pt x="183289" y="1115348"/>
                </a:cubicBezTo>
                <a:close/>
                <a:moveTo>
                  <a:pt x="181228" y="23166"/>
                </a:moveTo>
                <a:cubicBezTo>
                  <a:pt x="181228" y="10372"/>
                  <a:pt x="191600" y="0"/>
                  <a:pt x="204394" y="0"/>
                </a:cubicBezTo>
                <a:cubicBezTo>
                  <a:pt x="217188" y="0"/>
                  <a:pt x="227560" y="10372"/>
                  <a:pt x="227560" y="23166"/>
                </a:cubicBezTo>
                <a:cubicBezTo>
                  <a:pt x="227560" y="35960"/>
                  <a:pt x="217188" y="46332"/>
                  <a:pt x="204394" y="46332"/>
                </a:cubicBezTo>
                <a:cubicBezTo>
                  <a:pt x="191600" y="46332"/>
                  <a:pt x="181228" y="35960"/>
                  <a:pt x="181228" y="23166"/>
                </a:cubicBezTo>
                <a:close/>
                <a:moveTo>
                  <a:pt x="181225" y="1286711"/>
                </a:moveTo>
                <a:cubicBezTo>
                  <a:pt x="181225" y="1273917"/>
                  <a:pt x="191597" y="1263547"/>
                  <a:pt x="204391" y="1263547"/>
                </a:cubicBezTo>
                <a:cubicBezTo>
                  <a:pt x="217185" y="1263547"/>
                  <a:pt x="227557" y="1273917"/>
                  <a:pt x="227557" y="1286711"/>
                </a:cubicBezTo>
                <a:cubicBezTo>
                  <a:pt x="227557" y="1299507"/>
                  <a:pt x="217185" y="1309877"/>
                  <a:pt x="204391" y="1309877"/>
                </a:cubicBezTo>
                <a:cubicBezTo>
                  <a:pt x="191597" y="1309877"/>
                  <a:pt x="181225" y="1299507"/>
                  <a:pt x="181225" y="1286711"/>
                </a:cubicBezTo>
                <a:close/>
                <a:moveTo>
                  <a:pt x="179162" y="194529"/>
                </a:moveTo>
                <a:cubicBezTo>
                  <a:pt x="179162" y="181735"/>
                  <a:pt x="189534" y="171363"/>
                  <a:pt x="202328" y="171363"/>
                </a:cubicBezTo>
                <a:cubicBezTo>
                  <a:pt x="215122" y="171363"/>
                  <a:pt x="225494" y="181735"/>
                  <a:pt x="225494" y="194529"/>
                </a:cubicBezTo>
                <a:cubicBezTo>
                  <a:pt x="225494" y="207323"/>
                  <a:pt x="215122" y="217695"/>
                  <a:pt x="202328" y="217695"/>
                </a:cubicBezTo>
                <a:cubicBezTo>
                  <a:pt x="189534" y="217695"/>
                  <a:pt x="179162" y="207323"/>
                  <a:pt x="179162" y="194529"/>
                </a:cubicBezTo>
                <a:close/>
                <a:moveTo>
                  <a:pt x="179162" y="386541"/>
                </a:moveTo>
                <a:cubicBezTo>
                  <a:pt x="179162" y="373746"/>
                  <a:pt x="189534" y="363375"/>
                  <a:pt x="202328" y="363375"/>
                </a:cubicBezTo>
                <a:cubicBezTo>
                  <a:pt x="215122" y="363375"/>
                  <a:pt x="225494" y="373746"/>
                  <a:pt x="225494" y="386541"/>
                </a:cubicBezTo>
                <a:cubicBezTo>
                  <a:pt x="225494" y="399334"/>
                  <a:pt x="215122" y="409706"/>
                  <a:pt x="202328" y="409706"/>
                </a:cubicBezTo>
                <a:cubicBezTo>
                  <a:pt x="189534" y="409706"/>
                  <a:pt x="179162" y="399334"/>
                  <a:pt x="179162" y="386541"/>
                </a:cubicBezTo>
                <a:close/>
                <a:moveTo>
                  <a:pt x="177098" y="557904"/>
                </a:moveTo>
                <a:cubicBezTo>
                  <a:pt x="177098" y="545110"/>
                  <a:pt x="187470" y="534738"/>
                  <a:pt x="200263" y="534738"/>
                </a:cubicBezTo>
                <a:cubicBezTo>
                  <a:pt x="213057" y="534738"/>
                  <a:pt x="223429" y="545110"/>
                  <a:pt x="223429" y="557904"/>
                </a:cubicBezTo>
                <a:cubicBezTo>
                  <a:pt x="223429" y="570697"/>
                  <a:pt x="213057" y="581069"/>
                  <a:pt x="200263" y="581069"/>
                </a:cubicBezTo>
                <a:cubicBezTo>
                  <a:pt x="187470" y="581069"/>
                  <a:pt x="177098" y="570697"/>
                  <a:pt x="177098" y="557904"/>
                </a:cubicBezTo>
                <a:close/>
                <a:moveTo>
                  <a:pt x="10320" y="1478716"/>
                </a:moveTo>
                <a:cubicBezTo>
                  <a:pt x="10320" y="1465923"/>
                  <a:pt x="20692" y="1455553"/>
                  <a:pt x="33486" y="1455553"/>
                </a:cubicBezTo>
                <a:cubicBezTo>
                  <a:pt x="46280" y="1455553"/>
                  <a:pt x="56652" y="1465923"/>
                  <a:pt x="56652" y="1478716"/>
                </a:cubicBezTo>
                <a:cubicBezTo>
                  <a:pt x="56652" y="1491509"/>
                  <a:pt x="46280" y="1501878"/>
                  <a:pt x="33486" y="1501878"/>
                </a:cubicBezTo>
                <a:cubicBezTo>
                  <a:pt x="20692" y="1501878"/>
                  <a:pt x="10320" y="1491509"/>
                  <a:pt x="10320" y="1478716"/>
                </a:cubicBezTo>
                <a:close/>
                <a:moveTo>
                  <a:pt x="8256" y="751977"/>
                </a:moveTo>
                <a:cubicBezTo>
                  <a:pt x="8256" y="739182"/>
                  <a:pt x="18628" y="728810"/>
                  <a:pt x="31422" y="728810"/>
                </a:cubicBezTo>
                <a:cubicBezTo>
                  <a:pt x="44216" y="728810"/>
                  <a:pt x="54588" y="739182"/>
                  <a:pt x="54588" y="751977"/>
                </a:cubicBezTo>
                <a:cubicBezTo>
                  <a:pt x="54588" y="764771"/>
                  <a:pt x="44216" y="775143"/>
                  <a:pt x="31422" y="775143"/>
                </a:cubicBezTo>
                <a:cubicBezTo>
                  <a:pt x="18628" y="775143"/>
                  <a:pt x="8256" y="764771"/>
                  <a:pt x="8256" y="751977"/>
                </a:cubicBezTo>
                <a:close/>
                <a:moveTo>
                  <a:pt x="6192" y="923339"/>
                </a:moveTo>
                <a:cubicBezTo>
                  <a:pt x="6192" y="910547"/>
                  <a:pt x="16564" y="900174"/>
                  <a:pt x="29357" y="900174"/>
                </a:cubicBezTo>
                <a:cubicBezTo>
                  <a:pt x="42151" y="900174"/>
                  <a:pt x="52523" y="910547"/>
                  <a:pt x="52523" y="923339"/>
                </a:cubicBezTo>
                <a:cubicBezTo>
                  <a:pt x="52523" y="936134"/>
                  <a:pt x="42151" y="946506"/>
                  <a:pt x="29357" y="946506"/>
                </a:cubicBezTo>
                <a:cubicBezTo>
                  <a:pt x="16564" y="946506"/>
                  <a:pt x="6192" y="936134"/>
                  <a:pt x="6192" y="923339"/>
                </a:cubicBezTo>
                <a:close/>
                <a:moveTo>
                  <a:pt x="6191" y="1115348"/>
                </a:moveTo>
                <a:cubicBezTo>
                  <a:pt x="6191" y="1102553"/>
                  <a:pt x="16563" y="1092182"/>
                  <a:pt x="29357" y="1092182"/>
                </a:cubicBezTo>
                <a:cubicBezTo>
                  <a:pt x="42151" y="1092182"/>
                  <a:pt x="52523" y="1102553"/>
                  <a:pt x="52523" y="1115348"/>
                </a:cubicBezTo>
                <a:cubicBezTo>
                  <a:pt x="52523" y="1128143"/>
                  <a:pt x="42151" y="1138515"/>
                  <a:pt x="29357" y="1138515"/>
                </a:cubicBezTo>
                <a:cubicBezTo>
                  <a:pt x="16563" y="1138515"/>
                  <a:pt x="6191" y="1128143"/>
                  <a:pt x="6191" y="1115348"/>
                </a:cubicBezTo>
                <a:close/>
                <a:moveTo>
                  <a:pt x="4130" y="23166"/>
                </a:moveTo>
                <a:cubicBezTo>
                  <a:pt x="4130" y="10372"/>
                  <a:pt x="14502" y="0"/>
                  <a:pt x="27296" y="0"/>
                </a:cubicBezTo>
                <a:cubicBezTo>
                  <a:pt x="40090" y="0"/>
                  <a:pt x="50462" y="10372"/>
                  <a:pt x="50462" y="23166"/>
                </a:cubicBezTo>
                <a:cubicBezTo>
                  <a:pt x="50462" y="35960"/>
                  <a:pt x="40090" y="46332"/>
                  <a:pt x="27296" y="46332"/>
                </a:cubicBezTo>
                <a:cubicBezTo>
                  <a:pt x="14502" y="46332"/>
                  <a:pt x="4130" y="35960"/>
                  <a:pt x="4130" y="23166"/>
                </a:cubicBezTo>
                <a:close/>
                <a:moveTo>
                  <a:pt x="4127" y="1286711"/>
                </a:moveTo>
                <a:cubicBezTo>
                  <a:pt x="4127" y="1273917"/>
                  <a:pt x="14499" y="1263547"/>
                  <a:pt x="27292" y="1263547"/>
                </a:cubicBezTo>
                <a:cubicBezTo>
                  <a:pt x="40086" y="1263547"/>
                  <a:pt x="50458" y="1273917"/>
                  <a:pt x="50458" y="1286711"/>
                </a:cubicBezTo>
                <a:cubicBezTo>
                  <a:pt x="50458" y="1299507"/>
                  <a:pt x="40086" y="1309879"/>
                  <a:pt x="27292" y="1309879"/>
                </a:cubicBezTo>
                <a:cubicBezTo>
                  <a:pt x="14499" y="1309879"/>
                  <a:pt x="4127" y="1299507"/>
                  <a:pt x="4127" y="1286711"/>
                </a:cubicBezTo>
                <a:close/>
                <a:moveTo>
                  <a:pt x="2064" y="194529"/>
                </a:moveTo>
                <a:cubicBezTo>
                  <a:pt x="2064" y="181735"/>
                  <a:pt x="12436" y="171363"/>
                  <a:pt x="25230" y="171363"/>
                </a:cubicBezTo>
                <a:cubicBezTo>
                  <a:pt x="38024" y="171363"/>
                  <a:pt x="48396" y="181735"/>
                  <a:pt x="48396" y="194529"/>
                </a:cubicBezTo>
                <a:cubicBezTo>
                  <a:pt x="48396" y="207323"/>
                  <a:pt x="38024" y="217695"/>
                  <a:pt x="25230" y="217695"/>
                </a:cubicBezTo>
                <a:cubicBezTo>
                  <a:pt x="12436" y="217695"/>
                  <a:pt x="2064" y="207323"/>
                  <a:pt x="2064" y="194529"/>
                </a:cubicBezTo>
                <a:close/>
                <a:moveTo>
                  <a:pt x="2064" y="386541"/>
                </a:moveTo>
                <a:cubicBezTo>
                  <a:pt x="2064" y="373746"/>
                  <a:pt x="12436" y="363375"/>
                  <a:pt x="25230" y="363375"/>
                </a:cubicBezTo>
                <a:cubicBezTo>
                  <a:pt x="38024" y="363375"/>
                  <a:pt x="48396" y="373746"/>
                  <a:pt x="48396" y="386541"/>
                </a:cubicBezTo>
                <a:cubicBezTo>
                  <a:pt x="48396" y="399334"/>
                  <a:pt x="38024" y="409706"/>
                  <a:pt x="25230" y="409706"/>
                </a:cubicBezTo>
                <a:cubicBezTo>
                  <a:pt x="12436" y="409706"/>
                  <a:pt x="2064" y="399334"/>
                  <a:pt x="2064" y="386541"/>
                </a:cubicBezTo>
                <a:close/>
                <a:moveTo>
                  <a:pt x="0" y="557904"/>
                </a:moveTo>
                <a:cubicBezTo>
                  <a:pt x="0" y="545110"/>
                  <a:pt x="10371" y="534738"/>
                  <a:pt x="23165" y="534738"/>
                </a:cubicBezTo>
                <a:cubicBezTo>
                  <a:pt x="35959" y="534738"/>
                  <a:pt x="46331" y="545110"/>
                  <a:pt x="46331" y="557904"/>
                </a:cubicBezTo>
                <a:cubicBezTo>
                  <a:pt x="46331" y="570697"/>
                  <a:pt x="35959" y="581069"/>
                  <a:pt x="23165" y="581069"/>
                </a:cubicBezTo>
                <a:cubicBezTo>
                  <a:pt x="10371" y="581069"/>
                  <a:pt x="0" y="570697"/>
                  <a:pt x="0" y="55790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3"/>
          <p:cNvSpPr/>
          <p:nvPr/>
        </p:nvSpPr>
        <p:spPr>
          <a:xfrm rot="10800000" flipH="1">
            <a:off x="11621013" y="3509251"/>
            <a:ext cx="410850" cy="1501878"/>
          </a:xfrm>
          <a:custGeom>
            <a:avLst/>
            <a:gdLst/>
            <a:ahLst/>
            <a:cxnLst/>
            <a:rect l="l" t="t" r="r" b="b"/>
            <a:pathLst>
              <a:path w="410850" h="1501878" extrusionOk="0">
                <a:moveTo>
                  <a:pt x="364520" y="1478716"/>
                </a:moveTo>
                <a:cubicBezTo>
                  <a:pt x="364520" y="1465923"/>
                  <a:pt x="374892" y="1455553"/>
                  <a:pt x="387688" y="1455553"/>
                </a:cubicBezTo>
                <a:cubicBezTo>
                  <a:pt x="400481" y="1455553"/>
                  <a:pt x="410850" y="1465923"/>
                  <a:pt x="410850" y="1478716"/>
                </a:cubicBezTo>
                <a:cubicBezTo>
                  <a:pt x="410850" y="1491509"/>
                  <a:pt x="400481" y="1501878"/>
                  <a:pt x="387688" y="1501878"/>
                </a:cubicBezTo>
                <a:cubicBezTo>
                  <a:pt x="374892" y="1501878"/>
                  <a:pt x="364520" y="1491509"/>
                  <a:pt x="364520" y="1478716"/>
                </a:cubicBezTo>
                <a:close/>
                <a:moveTo>
                  <a:pt x="362457" y="751977"/>
                </a:moveTo>
                <a:cubicBezTo>
                  <a:pt x="362457" y="739182"/>
                  <a:pt x="372828" y="728810"/>
                  <a:pt x="385624" y="728810"/>
                </a:cubicBezTo>
                <a:cubicBezTo>
                  <a:pt x="398417" y="728810"/>
                  <a:pt x="408787" y="739182"/>
                  <a:pt x="408787" y="751977"/>
                </a:cubicBezTo>
                <a:cubicBezTo>
                  <a:pt x="408787" y="764771"/>
                  <a:pt x="398417" y="775143"/>
                  <a:pt x="385624" y="775143"/>
                </a:cubicBezTo>
                <a:cubicBezTo>
                  <a:pt x="372828" y="775143"/>
                  <a:pt x="362457" y="764771"/>
                  <a:pt x="362457" y="751977"/>
                </a:cubicBezTo>
                <a:close/>
                <a:moveTo>
                  <a:pt x="360392" y="923339"/>
                </a:moveTo>
                <a:cubicBezTo>
                  <a:pt x="360392" y="910547"/>
                  <a:pt x="370763" y="900174"/>
                  <a:pt x="383559" y="900174"/>
                </a:cubicBezTo>
                <a:cubicBezTo>
                  <a:pt x="396353" y="900174"/>
                  <a:pt x="406723" y="910547"/>
                  <a:pt x="406723" y="923339"/>
                </a:cubicBezTo>
                <a:cubicBezTo>
                  <a:pt x="406723" y="936134"/>
                  <a:pt x="396353" y="946506"/>
                  <a:pt x="383559" y="946506"/>
                </a:cubicBezTo>
                <a:cubicBezTo>
                  <a:pt x="370763" y="946506"/>
                  <a:pt x="360392" y="936134"/>
                  <a:pt x="360392" y="923339"/>
                </a:cubicBezTo>
                <a:close/>
                <a:moveTo>
                  <a:pt x="360391" y="1115348"/>
                </a:moveTo>
                <a:cubicBezTo>
                  <a:pt x="360391" y="1102553"/>
                  <a:pt x="370763" y="1092182"/>
                  <a:pt x="383558" y="1092182"/>
                </a:cubicBezTo>
                <a:cubicBezTo>
                  <a:pt x="396353" y="1092182"/>
                  <a:pt x="406723" y="1102553"/>
                  <a:pt x="406723" y="1115348"/>
                </a:cubicBezTo>
                <a:cubicBezTo>
                  <a:pt x="406723" y="1128143"/>
                  <a:pt x="396353" y="1138515"/>
                  <a:pt x="383558" y="1138515"/>
                </a:cubicBezTo>
                <a:cubicBezTo>
                  <a:pt x="370763" y="1138515"/>
                  <a:pt x="360391" y="1128143"/>
                  <a:pt x="360391" y="1115348"/>
                </a:cubicBezTo>
                <a:close/>
                <a:moveTo>
                  <a:pt x="358329" y="23166"/>
                </a:moveTo>
                <a:cubicBezTo>
                  <a:pt x="358329" y="10372"/>
                  <a:pt x="368702" y="0"/>
                  <a:pt x="381496" y="0"/>
                </a:cubicBezTo>
                <a:cubicBezTo>
                  <a:pt x="394291" y="0"/>
                  <a:pt x="404661" y="10372"/>
                  <a:pt x="404661" y="23166"/>
                </a:cubicBezTo>
                <a:cubicBezTo>
                  <a:pt x="404661" y="35960"/>
                  <a:pt x="394291" y="46332"/>
                  <a:pt x="381496" y="46332"/>
                </a:cubicBezTo>
                <a:cubicBezTo>
                  <a:pt x="368702" y="46332"/>
                  <a:pt x="358329" y="35960"/>
                  <a:pt x="358329" y="23166"/>
                </a:cubicBezTo>
                <a:close/>
                <a:moveTo>
                  <a:pt x="358325" y="1286711"/>
                </a:moveTo>
                <a:cubicBezTo>
                  <a:pt x="358325" y="1273917"/>
                  <a:pt x="368698" y="1263547"/>
                  <a:pt x="381492" y="1263547"/>
                </a:cubicBezTo>
                <a:cubicBezTo>
                  <a:pt x="394287" y="1263547"/>
                  <a:pt x="404657" y="1273917"/>
                  <a:pt x="404657" y="1286711"/>
                </a:cubicBezTo>
                <a:cubicBezTo>
                  <a:pt x="404657" y="1299507"/>
                  <a:pt x="394287" y="1309877"/>
                  <a:pt x="381492" y="1309877"/>
                </a:cubicBezTo>
                <a:cubicBezTo>
                  <a:pt x="368698" y="1309877"/>
                  <a:pt x="358325" y="1299507"/>
                  <a:pt x="358325" y="1286711"/>
                </a:cubicBezTo>
                <a:close/>
                <a:moveTo>
                  <a:pt x="356265" y="194529"/>
                </a:moveTo>
                <a:cubicBezTo>
                  <a:pt x="356265" y="181735"/>
                  <a:pt x="366637" y="171363"/>
                  <a:pt x="379431" y="171363"/>
                </a:cubicBezTo>
                <a:cubicBezTo>
                  <a:pt x="392227" y="171363"/>
                  <a:pt x="402597" y="181735"/>
                  <a:pt x="402597" y="194529"/>
                </a:cubicBezTo>
                <a:cubicBezTo>
                  <a:pt x="402597" y="207323"/>
                  <a:pt x="392227" y="217695"/>
                  <a:pt x="379431" y="217695"/>
                </a:cubicBezTo>
                <a:cubicBezTo>
                  <a:pt x="366637" y="217695"/>
                  <a:pt x="356265" y="207323"/>
                  <a:pt x="356265" y="194529"/>
                </a:cubicBezTo>
                <a:close/>
                <a:moveTo>
                  <a:pt x="356264" y="386541"/>
                </a:moveTo>
                <a:cubicBezTo>
                  <a:pt x="356264" y="373746"/>
                  <a:pt x="366637" y="363375"/>
                  <a:pt x="379431" y="363375"/>
                </a:cubicBezTo>
                <a:cubicBezTo>
                  <a:pt x="392226" y="363375"/>
                  <a:pt x="402597" y="373746"/>
                  <a:pt x="402597" y="386541"/>
                </a:cubicBezTo>
                <a:cubicBezTo>
                  <a:pt x="402597" y="399334"/>
                  <a:pt x="392226" y="409706"/>
                  <a:pt x="379431" y="409706"/>
                </a:cubicBezTo>
                <a:cubicBezTo>
                  <a:pt x="366637" y="409706"/>
                  <a:pt x="356264" y="399334"/>
                  <a:pt x="356264" y="386541"/>
                </a:cubicBezTo>
                <a:close/>
                <a:moveTo>
                  <a:pt x="354199" y="557904"/>
                </a:moveTo>
                <a:cubicBezTo>
                  <a:pt x="354199" y="545110"/>
                  <a:pt x="364572" y="534738"/>
                  <a:pt x="377366" y="534738"/>
                </a:cubicBezTo>
                <a:cubicBezTo>
                  <a:pt x="390162" y="534738"/>
                  <a:pt x="400532" y="545110"/>
                  <a:pt x="400532" y="557904"/>
                </a:cubicBezTo>
                <a:cubicBezTo>
                  <a:pt x="400532" y="570697"/>
                  <a:pt x="390162" y="581069"/>
                  <a:pt x="377366" y="581069"/>
                </a:cubicBezTo>
                <a:cubicBezTo>
                  <a:pt x="364572" y="581069"/>
                  <a:pt x="354199" y="570697"/>
                  <a:pt x="354199" y="557904"/>
                </a:cubicBezTo>
                <a:close/>
                <a:moveTo>
                  <a:pt x="187418" y="1478716"/>
                </a:moveTo>
                <a:cubicBezTo>
                  <a:pt x="187418" y="1465923"/>
                  <a:pt x="197790" y="1455553"/>
                  <a:pt x="210584" y="1455553"/>
                </a:cubicBezTo>
                <a:cubicBezTo>
                  <a:pt x="223378" y="1455553"/>
                  <a:pt x="233750" y="1465923"/>
                  <a:pt x="233750" y="1478716"/>
                </a:cubicBezTo>
                <a:cubicBezTo>
                  <a:pt x="233750" y="1491509"/>
                  <a:pt x="223378" y="1501878"/>
                  <a:pt x="210584" y="1501878"/>
                </a:cubicBezTo>
                <a:cubicBezTo>
                  <a:pt x="197790" y="1501878"/>
                  <a:pt x="187418" y="1491509"/>
                  <a:pt x="187418" y="1478716"/>
                </a:cubicBezTo>
                <a:close/>
                <a:moveTo>
                  <a:pt x="185354" y="751977"/>
                </a:moveTo>
                <a:cubicBezTo>
                  <a:pt x="185354" y="739182"/>
                  <a:pt x="195726" y="728810"/>
                  <a:pt x="208520" y="728810"/>
                </a:cubicBezTo>
                <a:cubicBezTo>
                  <a:pt x="221314" y="728810"/>
                  <a:pt x="231686" y="739182"/>
                  <a:pt x="231686" y="751977"/>
                </a:cubicBezTo>
                <a:cubicBezTo>
                  <a:pt x="231686" y="764771"/>
                  <a:pt x="221314" y="775143"/>
                  <a:pt x="208520" y="775143"/>
                </a:cubicBezTo>
                <a:cubicBezTo>
                  <a:pt x="195726" y="775143"/>
                  <a:pt x="185354" y="764771"/>
                  <a:pt x="185354" y="751977"/>
                </a:cubicBezTo>
                <a:close/>
                <a:moveTo>
                  <a:pt x="183290" y="923339"/>
                </a:moveTo>
                <a:cubicBezTo>
                  <a:pt x="183290" y="910547"/>
                  <a:pt x="193662" y="900174"/>
                  <a:pt x="206456" y="900174"/>
                </a:cubicBezTo>
                <a:cubicBezTo>
                  <a:pt x="219249" y="900174"/>
                  <a:pt x="229621" y="910547"/>
                  <a:pt x="229621" y="923339"/>
                </a:cubicBezTo>
                <a:cubicBezTo>
                  <a:pt x="229621" y="936134"/>
                  <a:pt x="219249" y="946506"/>
                  <a:pt x="206456" y="946506"/>
                </a:cubicBezTo>
                <a:cubicBezTo>
                  <a:pt x="193662" y="946506"/>
                  <a:pt x="183290" y="936134"/>
                  <a:pt x="183290" y="923339"/>
                </a:cubicBezTo>
                <a:close/>
                <a:moveTo>
                  <a:pt x="183289" y="1115348"/>
                </a:moveTo>
                <a:cubicBezTo>
                  <a:pt x="183289" y="1102553"/>
                  <a:pt x="193661" y="1092182"/>
                  <a:pt x="206455" y="1092182"/>
                </a:cubicBezTo>
                <a:cubicBezTo>
                  <a:pt x="219249" y="1092182"/>
                  <a:pt x="229621" y="1102553"/>
                  <a:pt x="229621" y="1115348"/>
                </a:cubicBezTo>
                <a:cubicBezTo>
                  <a:pt x="229621" y="1128143"/>
                  <a:pt x="219249" y="1138515"/>
                  <a:pt x="206455" y="1138515"/>
                </a:cubicBezTo>
                <a:cubicBezTo>
                  <a:pt x="193661" y="1138515"/>
                  <a:pt x="183289" y="1128143"/>
                  <a:pt x="183289" y="1115348"/>
                </a:cubicBezTo>
                <a:close/>
                <a:moveTo>
                  <a:pt x="181228" y="23166"/>
                </a:moveTo>
                <a:cubicBezTo>
                  <a:pt x="181228" y="10372"/>
                  <a:pt x="191600" y="0"/>
                  <a:pt x="204394" y="0"/>
                </a:cubicBezTo>
                <a:cubicBezTo>
                  <a:pt x="217188" y="0"/>
                  <a:pt x="227560" y="10372"/>
                  <a:pt x="227560" y="23166"/>
                </a:cubicBezTo>
                <a:cubicBezTo>
                  <a:pt x="227560" y="35960"/>
                  <a:pt x="217188" y="46332"/>
                  <a:pt x="204394" y="46332"/>
                </a:cubicBezTo>
                <a:cubicBezTo>
                  <a:pt x="191600" y="46332"/>
                  <a:pt x="181228" y="35960"/>
                  <a:pt x="181228" y="23166"/>
                </a:cubicBezTo>
                <a:close/>
                <a:moveTo>
                  <a:pt x="181225" y="1286711"/>
                </a:moveTo>
                <a:cubicBezTo>
                  <a:pt x="181225" y="1273917"/>
                  <a:pt x="191597" y="1263547"/>
                  <a:pt x="204391" y="1263547"/>
                </a:cubicBezTo>
                <a:cubicBezTo>
                  <a:pt x="217185" y="1263547"/>
                  <a:pt x="227557" y="1273917"/>
                  <a:pt x="227557" y="1286711"/>
                </a:cubicBezTo>
                <a:cubicBezTo>
                  <a:pt x="227557" y="1299507"/>
                  <a:pt x="217185" y="1309877"/>
                  <a:pt x="204391" y="1309877"/>
                </a:cubicBezTo>
                <a:cubicBezTo>
                  <a:pt x="191597" y="1309877"/>
                  <a:pt x="181225" y="1299507"/>
                  <a:pt x="181225" y="1286711"/>
                </a:cubicBezTo>
                <a:close/>
                <a:moveTo>
                  <a:pt x="179162" y="194529"/>
                </a:moveTo>
                <a:cubicBezTo>
                  <a:pt x="179162" y="181735"/>
                  <a:pt x="189534" y="171363"/>
                  <a:pt x="202328" y="171363"/>
                </a:cubicBezTo>
                <a:cubicBezTo>
                  <a:pt x="215122" y="171363"/>
                  <a:pt x="225494" y="181735"/>
                  <a:pt x="225494" y="194529"/>
                </a:cubicBezTo>
                <a:cubicBezTo>
                  <a:pt x="225494" y="207323"/>
                  <a:pt x="215122" y="217695"/>
                  <a:pt x="202328" y="217695"/>
                </a:cubicBezTo>
                <a:cubicBezTo>
                  <a:pt x="189534" y="217695"/>
                  <a:pt x="179162" y="207323"/>
                  <a:pt x="179162" y="194529"/>
                </a:cubicBezTo>
                <a:close/>
                <a:moveTo>
                  <a:pt x="179162" y="386541"/>
                </a:moveTo>
                <a:cubicBezTo>
                  <a:pt x="179162" y="373746"/>
                  <a:pt x="189534" y="363375"/>
                  <a:pt x="202328" y="363375"/>
                </a:cubicBezTo>
                <a:cubicBezTo>
                  <a:pt x="215122" y="363375"/>
                  <a:pt x="225494" y="373746"/>
                  <a:pt x="225494" y="386541"/>
                </a:cubicBezTo>
                <a:cubicBezTo>
                  <a:pt x="225494" y="399334"/>
                  <a:pt x="215122" y="409706"/>
                  <a:pt x="202328" y="409706"/>
                </a:cubicBezTo>
                <a:cubicBezTo>
                  <a:pt x="189534" y="409706"/>
                  <a:pt x="179162" y="399334"/>
                  <a:pt x="179162" y="386541"/>
                </a:cubicBezTo>
                <a:close/>
                <a:moveTo>
                  <a:pt x="177098" y="557904"/>
                </a:moveTo>
                <a:cubicBezTo>
                  <a:pt x="177098" y="545110"/>
                  <a:pt x="187470" y="534738"/>
                  <a:pt x="200263" y="534738"/>
                </a:cubicBezTo>
                <a:cubicBezTo>
                  <a:pt x="213057" y="534738"/>
                  <a:pt x="223429" y="545110"/>
                  <a:pt x="223429" y="557904"/>
                </a:cubicBezTo>
                <a:cubicBezTo>
                  <a:pt x="223429" y="570697"/>
                  <a:pt x="213057" y="581069"/>
                  <a:pt x="200263" y="581069"/>
                </a:cubicBezTo>
                <a:cubicBezTo>
                  <a:pt x="187470" y="581069"/>
                  <a:pt x="177098" y="570697"/>
                  <a:pt x="177098" y="557904"/>
                </a:cubicBezTo>
                <a:close/>
                <a:moveTo>
                  <a:pt x="10320" y="1478716"/>
                </a:moveTo>
                <a:cubicBezTo>
                  <a:pt x="10320" y="1465923"/>
                  <a:pt x="20692" y="1455553"/>
                  <a:pt x="33486" y="1455553"/>
                </a:cubicBezTo>
                <a:cubicBezTo>
                  <a:pt x="46280" y="1455553"/>
                  <a:pt x="56652" y="1465923"/>
                  <a:pt x="56652" y="1478716"/>
                </a:cubicBezTo>
                <a:cubicBezTo>
                  <a:pt x="56652" y="1491509"/>
                  <a:pt x="46280" y="1501878"/>
                  <a:pt x="33486" y="1501878"/>
                </a:cubicBezTo>
                <a:cubicBezTo>
                  <a:pt x="20692" y="1501878"/>
                  <a:pt x="10320" y="1491509"/>
                  <a:pt x="10320" y="1478716"/>
                </a:cubicBezTo>
                <a:close/>
                <a:moveTo>
                  <a:pt x="8256" y="751977"/>
                </a:moveTo>
                <a:cubicBezTo>
                  <a:pt x="8256" y="739182"/>
                  <a:pt x="18628" y="728810"/>
                  <a:pt x="31422" y="728810"/>
                </a:cubicBezTo>
                <a:cubicBezTo>
                  <a:pt x="44216" y="728810"/>
                  <a:pt x="54588" y="739182"/>
                  <a:pt x="54588" y="751977"/>
                </a:cubicBezTo>
                <a:cubicBezTo>
                  <a:pt x="54588" y="764771"/>
                  <a:pt x="44216" y="775143"/>
                  <a:pt x="31422" y="775143"/>
                </a:cubicBezTo>
                <a:cubicBezTo>
                  <a:pt x="18628" y="775143"/>
                  <a:pt x="8256" y="764771"/>
                  <a:pt x="8256" y="751977"/>
                </a:cubicBezTo>
                <a:close/>
                <a:moveTo>
                  <a:pt x="6192" y="923339"/>
                </a:moveTo>
                <a:cubicBezTo>
                  <a:pt x="6192" y="910547"/>
                  <a:pt x="16564" y="900174"/>
                  <a:pt x="29357" y="900174"/>
                </a:cubicBezTo>
                <a:cubicBezTo>
                  <a:pt x="42151" y="900174"/>
                  <a:pt x="52523" y="910547"/>
                  <a:pt x="52523" y="923339"/>
                </a:cubicBezTo>
                <a:cubicBezTo>
                  <a:pt x="52523" y="936134"/>
                  <a:pt x="42151" y="946506"/>
                  <a:pt x="29357" y="946506"/>
                </a:cubicBezTo>
                <a:cubicBezTo>
                  <a:pt x="16564" y="946506"/>
                  <a:pt x="6192" y="936134"/>
                  <a:pt x="6192" y="923339"/>
                </a:cubicBezTo>
                <a:close/>
                <a:moveTo>
                  <a:pt x="6191" y="1115348"/>
                </a:moveTo>
                <a:cubicBezTo>
                  <a:pt x="6191" y="1102553"/>
                  <a:pt x="16563" y="1092182"/>
                  <a:pt x="29357" y="1092182"/>
                </a:cubicBezTo>
                <a:cubicBezTo>
                  <a:pt x="42151" y="1092182"/>
                  <a:pt x="52523" y="1102553"/>
                  <a:pt x="52523" y="1115348"/>
                </a:cubicBezTo>
                <a:cubicBezTo>
                  <a:pt x="52523" y="1128143"/>
                  <a:pt x="42151" y="1138515"/>
                  <a:pt x="29357" y="1138515"/>
                </a:cubicBezTo>
                <a:cubicBezTo>
                  <a:pt x="16563" y="1138515"/>
                  <a:pt x="6191" y="1128143"/>
                  <a:pt x="6191" y="1115348"/>
                </a:cubicBezTo>
                <a:close/>
                <a:moveTo>
                  <a:pt x="4130" y="23166"/>
                </a:moveTo>
                <a:cubicBezTo>
                  <a:pt x="4130" y="10372"/>
                  <a:pt x="14502" y="0"/>
                  <a:pt x="27296" y="0"/>
                </a:cubicBezTo>
                <a:cubicBezTo>
                  <a:pt x="40090" y="0"/>
                  <a:pt x="50462" y="10372"/>
                  <a:pt x="50462" y="23166"/>
                </a:cubicBezTo>
                <a:cubicBezTo>
                  <a:pt x="50462" y="35960"/>
                  <a:pt x="40090" y="46332"/>
                  <a:pt x="27296" y="46332"/>
                </a:cubicBezTo>
                <a:cubicBezTo>
                  <a:pt x="14502" y="46332"/>
                  <a:pt x="4130" y="35960"/>
                  <a:pt x="4130" y="23166"/>
                </a:cubicBezTo>
                <a:close/>
                <a:moveTo>
                  <a:pt x="4127" y="1286711"/>
                </a:moveTo>
                <a:cubicBezTo>
                  <a:pt x="4127" y="1273917"/>
                  <a:pt x="14499" y="1263547"/>
                  <a:pt x="27292" y="1263547"/>
                </a:cubicBezTo>
                <a:cubicBezTo>
                  <a:pt x="40086" y="1263547"/>
                  <a:pt x="50458" y="1273917"/>
                  <a:pt x="50458" y="1286711"/>
                </a:cubicBezTo>
                <a:cubicBezTo>
                  <a:pt x="50458" y="1299507"/>
                  <a:pt x="40086" y="1309879"/>
                  <a:pt x="27292" y="1309879"/>
                </a:cubicBezTo>
                <a:cubicBezTo>
                  <a:pt x="14499" y="1309879"/>
                  <a:pt x="4127" y="1299507"/>
                  <a:pt x="4127" y="1286711"/>
                </a:cubicBezTo>
                <a:close/>
                <a:moveTo>
                  <a:pt x="2064" y="194529"/>
                </a:moveTo>
                <a:cubicBezTo>
                  <a:pt x="2064" y="181735"/>
                  <a:pt x="12436" y="171363"/>
                  <a:pt x="25230" y="171363"/>
                </a:cubicBezTo>
                <a:cubicBezTo>
                  <a:pt x="38024" y="171363"/>
                  <a:pt x="48396" y="181735"/>
                  <a:pt x="48396" y="194529"/>
                </a:cubicBezTo>
                <a:cubicBezTo>
                  <a:pt x="48396" y="207323"/>
                  <a:pt x="38024" y="217695"/>
                  <a:pt x="25230" y="217695"/>
                </a:cubicBezTo>
                <a:cubicBezTo>
                  <a:pt x="12436" y="217695"/>
                  <a:pt x="2064" y="207323"/>
                  <a:pt x="2064" y="194529"/>
                </a:cubicBezTo>
                <a:close/>
                <a:moveTo>
                  <a:pt x="2064" y="386541"/>
                </a:moveTo>
                <a:cubicBezTo>
                  <a:pt x="2064" y="373746"/>
                  <a:pt x="12436" y="363375"/>
                  <a:pt x="25230" y="363375"/>
                </a:cubicBezTo>
                <a:cubicBezTo>
                  <a:pt x="38024" y="363375"/>
                  <a:pt x="48396" y="373746"/>
                  <a:pt x="48396" y="386541"/>
                </a:cubicBezTo>
                <a:cubicBezTo>
                  <a:pt x="48396" y="399334"/>
                  <a:pt x="38024" y="409706"/>
                  <a:pt x="25230" y="409706"/>
                </a:cubicBezTo>
                <a:cubicBezTo>
                  <a:pt x="12436" y="409706"/>
                  <a:pt x="2064" y="399334"/>
                  <a:pt x="2064" y="386541"/>
                </a:cubicBezTo>
                <a:close/>
                <a:moveTo>
                  <a:pt x="0" y="557904"/>
                </a:moveTo>
                <a:cubicBezTo>
                  <a:pt x="0" y="545110"/>
                  <a:pt x="10371" y="534738"/>
                  <a:pt x="23165" y="534738"/>
                </a:cubicBezTo>
                <a:cubicBezTo>
                  <a:pt x="35959" y="534738"/>
                  <a:pt x="46331" y="545110"/>
                  <a:pt x="46331" y="557904"/>
                </a:cubicBezTo>
                <a:cubicBezTo>
                  <a:pt x="46331" y="570697"/>
                  <a:pt x="35959" y="581069"/>
                  <a:pt x="23165" y="581069"/>
                </a:cubicBezTo>
                <a:cubicBezTo>
                  <a:pt x="10371" y="581069"/>
                  <a:pt x="0" y="570697"/>
                  <a:pt x="0" y="557904"/>
                </a:cubicBezTo>
                <a:close/>
              </a:path>
            </a:pathLst>
          </a:custGeom>
          <a:solidFill>
            <a:srgbClr val="4242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3"/>
          <p:cNvSpPr txBox="1"/>
          <p:nvPr/>
        </p:nvSpPr>
        <p:spPr>
          <a:xfrm rot="5400000">
            <a:off x="-679350" y="6092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Abril Fatface"/>
              <a:buNone/>
              <a:defRPr sz="37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Abril Fatface"/>
              <a:buNone/>
              <a:defRPr sz="37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Abril Fatface"/>
              <a:buNone/>
              <a:defRPr sz="37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Abril Fatface"/>
              <a:buNone/>
              <a:defRPr sz="37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Abril Fatface"/>
              <a:buNone/>
              <a:defRPr sz="37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Abril Fatface"/>
              <a:buNone/>
              <a:defRPr sz="37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Abril Fatface"/>
              <a:buNone/>
              <a:defRPr sz="37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Abril Fatface"/>
              <a:buNone/>
              <a:defRPr sz="37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Abril Fatface"/>
              <a:buNone/>
              <a:defRPr sz="37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●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ontserrat"/>
              <a:buChar char="○"/>
              <a:defRPr sz="1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ontserrat"/>
              <a:buChar char="■"/>
              <a:defRPr sz="1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ontserrat"/>
              <a:buChar char="●"/>
              <a:defRPr sz="1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ontserrat"/>
              <a:buChar char="○"/>
              <a:defRPr sz="1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ontserrat"/>
              <a:buChar char="■"/>
              <a:defRPr sz="1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ontserrat"/>
              <a:buChar char="●"/>
              <a:defRPr sz="1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ontserrat"/>
              <a:buChar char="○"/>
              <a:defRPr sz="1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492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Montserrat"/>
              <a:buChar char="■"/>
              <a:defRPr sz="1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" name="Google Shape;9;p1"/>
          <p:cNvSpPr txBox="1"/>
          <p:nvPr/>
        </p:nvSpPr>
        <p:spPr>
          <a:xfrm rot="5400000">
            <a:off x="-679350" y="6092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refaheducation.com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3"/>
          <p:cNvSpPr txBox="1">
            <a:spLocks noGrp="1"/>
          </p:cNvSpPr>
          <p:nvPr>
            <p:ph type="ctrTitle"/>
          </p:nvPr>
        </p:nvSpPr>
        <p:spPr>
          <a:xfrm>
            <a:off x="1672185" y="1297575"/>
            <a:ext cx="9114000" cy="2736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800" b="1" dirty="0" smtClean="0">
                <a:cs typeface="AGA Aladdin Regular" pitchFamily="2" charset="-78"/>
              </a:rPr>
              <a:t>حالات خاصة من ضرب كثيرات الحدود</a:t>
            </a:r>
            <a:endParaRPr sz="4800" b="1" dirty="0">
              <a:cs typeface="AGA Aladdin Regular" pitchFamily="2" charset="-78"/>
            </a:endParaRPr>
          </a:p>
        </p:txBody>
      </p:sp>
      <p:sp>
        <p:nvSpPr>
          <p:cNvPr id="191" name="Google Shape;191;p13"/>
          <p:cNvSpPr txBox="1"/>
          <p:nvPr/>
        </p:nvSpPr>
        <p:spPr>
          <a:xfrm>
            <a:off x="1398375" y="524375"/>
            <a:ext cx="1868100" cy="7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Handlee"/>
              <a:ea typeface="Handlee"/>
              <a:cs typeface="Handlee"/>
              <a:sym typeface="Handlee"/>
            </a:endParaRPr>
          </a:p>
        </p:txBody>
      </p:sp>
      <p:cxnSp>
        <p:nvCxnSpPr>
          <p:cNvPr id="192" name="Google Shape;192;p13"/>
          <p:cNvCxnSpPr/>
          <p:nvPr/>
        </p:nvCxnSpPr>
        <p:spPr>
          <a:xfrm>
            <a:off x="2564076" y="4007436"/>
            <a:ext cx="7330200" cy="0"/>
          </a:xfrm>
          <a:prstGeom prst="straightConnector1">
            <a:avLst/>
          </a:prstGeom>
          <a:noFill/>
          <a:ln w="19050" cap="flat" cmpd="sng">
            <a:solidFill>
              <a:srgbClr val="26262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" name="شكل بيضاوي 5"/>
          <p:cNvSpPr/>
          <p:nvPr/>
        </p:nvSpPr>
        <p:spPr>
          <a:xfrm>
            <a:off x="710912" y="1015450"/>
            <a:ext cx="1036530" cy="100005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78" y="1015173"/>
            <a:ext cx="1036530" cy="10000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1981200" y="2042498"/>
            <a:ext cx="7315199" cy="215543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Google Shape;189;p13"/>
          <p:cNvSpPr txBox="1">
            <a:spLocks/>
          </p:cNvSpPr>
          <p:nvPr/>
        </p:nvSpPr>
        <p:spPr>
          <a:xfrm>
            <a:off x="2757055" y="69275"/>
            <a:ext cx="5914652" cy="1194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rPr lang="ar-SA" dirty="0" smtClean="0">
                <a:cs typeface="AGA Aladdin Regular" pitchFamily="2" charset="-78"/>
              </a:rPr>
              <a:t>مربع الفرق بين حدين</a:t>
            </a:r>
            <a:endParaRPr lang="ar-SA" dirty="0">
              <a:cs typeface="AGA Aladdin Regular" pitchFamily="2" charset="-78"/>
            </a:endParaRPr>
          </a:p>
        </p:txBody>
      </p:sp>
      <p:cxnSp>
        <p:nvCxnSpPr>
          <p:cNvPr id="8" name="Google Shape;192;p13"/>
          <p:cNvCxnSpPr/>
          <p:nvPr/>
        </p:nvCxnSpPr>
        <p:spPr>
          <a:xfrm>
            <a:off x="2195271" y="1177923"/>
            <a:ext cx="7330200" cy="0"/>
          </a:xfrm>
          <a:prstGeom prst="straightConnector1">
            <a:avLst/>
          </a:prstGeom>
          <a:noFill/>
          <a:ln w="19050" cap="flat" cmpd="sng">
            <a:solidFill>
              <a:srgbClr val="26262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" name="مستطيل مستدير الزوايا 10"/>
          <p:cNvSpPr/>
          <p:nvPr/>
        </p:nvSpPr>
        <p:spPr>
          <a:xfrm>
            <a:off x="9421091" y="1915009"/>
            <a:ext cx="957498" cy="67887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sz="2800" b="1" dirty="0"/>
          </a:p>
        </p:txBody>
      </p:sp>
      <p:sp>
        <p:nvSpPr>
          <p:cNvPr id="12" name="مستطيل 11"/>
          <p:cNvSpPr/>
          <p:nvPr/>
        </p:nvSpPr>
        <p:spPr>
          <a:xfrm>
            <a:off x="9388414" y="1963824"/>
            <a:ext cx="97975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مثال </a:t>
            </a:r>
            <a:r>
              <a:rPr lang="ar-SA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</a:t>
            </a:r>
            <a:endParaRPr lang="ar-SA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3" name="شكل بيضاوي 12"/>
          <p:cNvSpPr/>
          <p:nvPr/>
        </p:nvSpPr>
        <p:spPr>
          <a:xfrm>
            <a:off x="245128" y="803838"/>
            <a:ext cx="1036530" cy="100005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28" y="803552"/>
            <a:ext cx="1036530" cy="1000055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81200" y="2189546"/>
            <a:ext cx="7191807" cy="1872777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21091" y="2878223"/>
            <a:ext cx="1769886" cy="2036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42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مستدير الزوايا 4"/>
          <p:cNvSpPr/>
          <p:nvPr/>
        </p:nvSpPr>
        <p:spPr>
          <a:xfrm>
            <a:off x="7384473" y="1205754"/>
            <a:ext cx="2151233" cy="73429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accent2">
                    <a:lumMod val="75000"/>
                  </a:schemeClr>
                </a:solidFill>
              </a:rPr>
              <a:t>تحقق من فهمك</a:t>
            </a:r>
            <a:endParaRPr lang="ar-SA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1717964" y="2119763"/>
            <a:ext cx="7952506" cy="260465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شكل بيضاوي 16"/>
          <p:cNvSpPr/>
          <p:nvPr/>
        </p:nvSpPr>
        <p:spPr>
          <a:xfrm>
            <a:off x="245128" y="803838"/>
            <a:ext cx="1036530" cy="100005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9" name="صورة 18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28" y="803552"/>
            <a:ext cx="1036530" cy="1000055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88825" y="2215443"/>
            <a:ext cx="1790700" cy="542925"/>
          </a:xfrm>
          <a:prstGeom prst="rect">
            <a:avLst/>
          </a:prstGeom>
        </p:spPr>
      </p:pic>
      <p:sp>
        <p:nvSpPr>
          <p:cNvPr id="9" name="مربع نص 8"/>
          <p:cNvSpPr txBox="1"/>
          <p:nvPr/>
        </p:nvSpPr>
        <p:spPr>
          <a:xfrm>
            <a:off x="1995055" y="2854049"/>
            <a:ext cx="7384470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000" b="1" dirty="0" smtClean="0"/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ar-SA" sz="2000" b="1" dirty="0"/>
          </a:p>
        </p:txBody>
      </p:sp>
    </p:spTree>
    <p:extLst>
      <p:ext uri="{BB962C8B-B14F-4D97-AF65-F5344CB8AC3E}">
        <p14:creationId xmlns:p14="http://schemas.microsoft.com/office/powerpoint/2010/main" val="405151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مستدير الزوايا 4"/>
          <p:cNvSpPr/>
          <p:nvPr/>
        </p:nvSpPr>
        <p:spPr>
          <a:xfrm>
            <a:off x="7384473" y="1261175"/>
            <a:ext cx="2151233" cy="73429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accent2">
                    <a:lumMod val="75000"/>
                  </a:schemeClr>
                </a:solidFill>
              </a:rPr>
              <a:t>تحقق من فهمك</a:t>
            </a:r>
            <a:endParaRPr lang="ar-SA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1717964" y="2175184"/>
            <a:ext cx="7952506" cy="253538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شكل بيضاوي 16"/>
          <p:cNvSpPr/>
          <p:nvPr/>
        </p:nvSpPr>
        <p:spPr>
          <a:xfrm>
            <a:off x="245128" y="803838"/>
            <a:ext cx="1036530" cy="100005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9" name="صورة 18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28" y="803552"/>
            <a:ext cx="1036530" cy="1000055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26189" y="2247052"/>
            <a:ext cx="1790700" cy="590550"/>
          </a:xfrm>
          <a:prstGeom prst="rect">
            <a:avLst/>
          </a:prstGeom>
        </p:spPr>
      </p:pic>
      <p:sp>
        <p:nvSpPr>
          <p:cNvPr id="9" name="مربع نص 8"/>
          <p:cNvSpPr txBox="1"/>
          <p:nvPr/>
        </p:nvSpPr>
        <p:spPr>
          <a:xfrm>
            <a:off x="1995055" y="2909470"/>
            <a:ext cx="7384470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000" b="1" dirty="0" smtClean="0"/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ar-SA" sz="2000" b="1" dirty="0"/>
          </a:p>
        </p:txBody>
      </p:sp>
    </p:spTree>
    <p:extLst>
      <p:ext uri="{BB962C8B-B14F-4D97-AF65-F5344CB8AC3E}">
        <p14:creationId xmlns:p14="http://schemas.microsoft.com/office/powerpoint/2010/main" val="40388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ستطيل مستدير الزوايا 13"/>
          <p:cNvSpPr/>
          <p:nvPr/>
        </p:nvSpPr>
        <p:spPr>
          <a:xfrm>
            <a:off x="1149927" y="2563084"/>
            <a:ext cx="9254837" cy="123306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شكل بيضاوي 16"/>
          <p:cNvSpPr/>
          <p:nvPr/>
        </p:nvSpPr>
        <p:spPr>
          <a:xfrm>
            <a:off x="245128" y="803838"/>
            <a:ext cx="1036530" cy="100005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9" name="صورة 18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28" y="803552"/>
            <a:ext cx="1036530" cy="1000055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49927" y="2756763"/>
            <a:ext cx="9271289" cy="103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69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1773383" y="1803607"/>
            <a:ext cx="6594762" cy="311475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Google Shape;189;p13"/>
          <p:cNvSpPr txBox="1">
            <a:spLocks/>
          </p:cNvSpPr>
          <p:nvPr/>
        </p:nvSpPr>
        <p:spPr>
          <a:xfrm>
            <a:off x="3524322" y="133235"/>
            <a:ext cx="4260694" cy="1194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rPr lang="ar-SA" dirty="0" smtClean="0">
                <a:cs typeface="AGA Aladdin Regular" pitchFamily="2" charset="-78"/>
              </a:rPr>
              <a:t>مربع الفرق بين حدين</a:t>
            </a:r>
            <a:endParaRPr lang="ar-SA" dirty="0">
              <a:cs typeface="AGA Aladdin Regular" pitchFamily="2" charset="-78"/>
            </a:endParaRPr>
          </a:p>
        </p:txBody>
      </p:sp>
      <p:cxnSp>
        <p:nvCxnSpPr>
          <p:cNvPr id="8" name="Google Shape;192;p13"/>
          <p:cNvCxnSpPr/>
          <p:nvPr/>
        </p:nvCxnSpPr>
        <p:spPr>
          <a:xfrm>
            <a:off x="2195271" y="1177923"/>
            <a:ext cx="7330200" cy="0"/>
          </a:xfrm>
          <a:prstGeom prst="straightConnector1">
            <a:avLst/>
          </a:prstGeom>
          <a:noFill/>
          <a:ln w="19050" cap="flat" cmpd="sng">
            <a:solidFill>
              <a:srgbClr val="26262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" name="مستطيل مستدير الزوايا 10"/>
          <p:cNvSpPr/>
          <p:nvPr/>
        </p:nvSpPr>
        <p:spPr>
          <a:xfrm>
            <a:off x="8547102" y="1803607"/>
            <a:ext cx="2202847" cy="100292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sz="2800" b="1" dirty="0"/>
          </a:p>
        </p:txBody>
      </p:sp>
      <p:sp>
        <p:nvSpPr>
          <p:cNvPr id="12" name="مستطيل 11"/>
          <p:cNvSpPr/>
          <p:nvPr/>
        </p:nvSpPr>
        <p:spPr>
          <a:xfrm>
            <a:off x="8711640" y="1852422"/>
            <a:ext cx="1901482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مثال 3</a:t>
            </a:r>
            <a:r>
              <a:rPr lang="ar-SA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ar-SA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من واقع الحياة</a:t>
            </a:r>
            <a:endParaRPr lang="ar-SA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3" name="شكل بيضاوي 12"/>
          <p:cNvSpPr/>
          <p:nvPr/>
        </p:nvSpPr>
        <p:spPr>
          <a:xfrm>
            <a:off x="245128" y="803838"/>
            <a:ext cx="1036530" cy="100005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28" y="803552"/>
            <a:ext cx="1036530" cy="1000055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84219" y="2032532"/>
            <a:ext cx="6373090" cy="239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93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مستدير الزوايا 4"/>
          <p:cNvSpPr/>
          <p:nvPr/>
        </p:nvSpPr>
        <p:spPr>
          <a:xfrm>
            <a:off x="7384473" y="679265"/>
            <a:ext cx="2151233" cy="73429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accent2">
                    <a:lumMod val="75000"/>
                  </a:schemeClr>
                </a:solidFill>
              </a:rPr>
              <a:t>تحقق من فهمك</a:t>
            </a:r>
            <a:endParaRPr lang="ar-SA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1717964" y="1593273"/>
            <a:ext cx="7952506" cy="383770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شكل بيضاوي 16"/>
          <p:cNvSpPr/>
          <p:nvPr/>
        </p:nvSpPr>
        <p:spPr>
          <a:xfrm>
            <a:off x="245128" y="803838"/>
            <a:ext cx="1036530" cy="100005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9" name="صورة 18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28" y="803552"/>
            <a:ext cx="1036530" cy="1000055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2001982" y="2965743"/>
            <a:ext cx="7384470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000" b="1" dirty="0" smtClean="0"/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ar-SA" sz="2000" b="1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52254" y="1734723"/>
            <a:ext cx="6830289" cy="137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18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ستطيل مستدير الزوايا 13"/>
          <p:cNvSpPr/>
          <p:nvPr/>
        </p:nvSpPr>
        <p:spPr>
          <a:xfrm>
            <a:off x="1904135" y="1427003"/>
            <a:ext cx="8057285" cy="435034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شكل بيضاوي 16"/>
          <p:cNvSpPr/>
          <p:nvPr/>
        </p:nvSpPr>
        <p:spPr>
          <a:xfrm>
            <a:off x="245128" y="803838"/>
            <a:ext cx="1036530" cy="100005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9" name="صورة 18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28" y="803552"/>
            <a:ext cx="1036530" cy="1000055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40831" y="1604081"/>
            <a:ext cx="7879024" cy="2730098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524" y="4334179"/>
            <a:ext cx="6510986" cy="1319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6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2195272" y="2056353"/>
            <a:ext cx="7101128" cy="221085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Google Shape;189;p13"/>
          <p:cNvSpPr txBox="1">
            <a:spLocks/>
          </p:cNvSpPr>
          <p:nvPr/>
        </p:nvSpPr>
        <p:spPr>
          <a:xfrm>
            <a:off x="1731821" y="67855"/>
            <a:ext cx="8075960" cy="1194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rPr lang="ar-SA" sz="4400" b="1" dirty="0" smtClean="0">
                <a:cs typeface="AGA Aladdin Regular" pitchFamily="2" charset="-78"/>
              </a:rPr>
              <a:t>ناتج ضرب مجموع حدين في الفرق بينهما</a:t>
            </a:r>
            <a:endParaRPr lang="ar-SA" sz="4400" b="1" dirty="0">
              <a:cs typeface="AGA Aladdin Regular" pitchFamily="2" charset="-78"/>
            </a:endParaRPr>
          </a:p>
        </p:txBody>
      </p:sp>
      <p:cxnSp>
        <p:nvCxnSpPr>
          <p:cNvPr id="8" name="Google Shape;192;p13"/>
          <p:cNvCxnSpPr/>
          <p:nvPr/>
        </p:nvCxnSpPr>
        <p:spPr>
          <a:xfrm>
            <a:off x="2195271" y="1177923"/>
            <a:ext cx="7330200" cy="0"/>
          </a:xfrm>
          <a:prstGeom prst="straightConnector1">
            <a:avLst/>
          </a:prstGeom>
          <a:noFill/>
          <a:ln w="19050" cap="flat" cmpd="sng">
            <a:solidFill>
              <a:srgbClr val="26262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" name="مستطيل مستدير الزوايا 10"/>
          <p:cNvSpPr/>
          <p:nvPr/>
        </p:nvSpPr>
        <p:spPr>
          <a:xfrm>
            <a:off x="9421091" y="1762604"/>
            <a:ext cx="957498" cy="67887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sz="2800" b="1" dirty="0"/>
          </a:p>
        </p:txBody>
      </p:sp>
      <p:sp>
        <p:nvSpPr>
          <p:cNvPr id="12" name="مستطيل 11"/>
          <p:cNvSpPr/>
          <p:nvPr/>
        </p:nvSpPr>
        <p:spPr>
          <a:xfrm>
            <a:off x="9388414" y="1811419"/>
            <a:ext cx="97975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مثال 4</a:t>
            </a:r>
            <a:endParaRPr lang="ar-SA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3" name="شكل بيضاوي 12"/>
          <p:cNvSpPr/>
          <p:nvPr/>
        </p:nvSpPr>
        <p:spPr>
          <a:xfrm>
            <a:off x="245128" y="803838"/>
            <a:ext cx="1036530" cy="100005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28" y="803552"/>
            <a:ext cx="1036530" cy="1000055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95271" y="2287992"/>
            <a:ext cx="7000875" cy="191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2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مستدير الزوايا 4"/>
          <p:cNvSpPr/>
          <p:nvPr/>
        </p:nvSpPr>
        <p:spPr>
          <a:xfrm>
            <a:off x="7384473" y="1233464"/>
            <a:ext cx="2151233" cy="73429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accent2">
                    <a:lumMod val="75000"/>
                  </a:schemeClr>
                </a:solidFill>
              </a:rPr>
              <a:t>تحقق من فهمك</a:t>
            </a:r>
            <a:endParaRPr lang="ar-SA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1717964" y="2147473"/>
            <a:ext cx="7952506" cy="253538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شكل بيضاوي 16"/>
          <p:cNvSpPr/>
          <p:nvPr/>
        </p:nvSpPr>
        <p:spPr>
          <a:xfrm>
            <a:off x="245128" y="803838"/>
            <a:ext cx="1036530" cy="100005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9" name="صورة 18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28" y="803552"/>
            <a:ext cx="1036530" cy="1000055"/>
          </a:xfrm>
          <a:prstGeom prst="rect">
            <a:avLst/>
          </a:prstGeom>
        </p:spPr>
      </p:pic>
      <p:sp>
        <p:nvSpPr>
          <p:cNvPr id="9" name="مربع نص 8"/>
          <p:cNvSpPr txBox="1"/>
          <p:nvPr/>
        </p:nvSpPr>
        <p:spPr>
          <a:xfrm>
            <a:off x="1995055" y="2881759"/>
            <a:ext cx="7384470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000" b="1" dirty="0" smtClean="0"/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ar-SA" sz="2000" b="1" dirty="0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26875" y="2257441"/>
            <a:ext cx="21526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49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مستدير الزوايا 4"/>
          <p:cNvSpPr/>
          <p:nvPr/>
        </p:nvSpPr>
        <p:spPr>
          <a:xfrm>
            <a:off x="7384473" y="1219609"/>
            <a:ext cx="2151233" cy="73429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accent2">
                    <a:lumMod val="75000"/>
                  </a:schemeClr>
                </a:solidFill>
              </a:rPr>
              <a:t>تحقق من فهمك</a:t>
            </a:r>
            <a:endParaRPr lang="ar-SA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1717964" y="2133618"/>
            <a:ext cx="7952506" cy="253538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شكل بيضاوي 16"/>
          <p:cNvSpPr/>
          <p:nvPr/>
        </p:nvSpPr>
        <p:spPr>
          <a:xfrm>
            <a:off x="245128" y="803838"/>
            <a:ext cx="1036530" cy="100005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9" name="صورة 18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28" y="803552"/>
            <a:ext cx="1036530" cy="1000055"/>
          </a:xfrm>
          <a:prstGeom prst="rect">
            <a:avLst/>
          </a:prstGeom>
        </p:spPr>
      </p:pic>
      <p:sp>
        <p:nvSpPr>
          <p:cNvPr id="9" name="مربع نص 8"/>
          <p:cNvSpPr txBox="1"/>
          <p:nvPr/>
        </p:nvSpPr>
        <p:spPr>
          <a:xfrm>
            <a:off x="1995055" y="2867904"/>
            <a:ext cx="7384470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000" b="1" dirty="0" smtClean="0"/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ar-SA" sz="2000" b="1" dirty="0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22050" y="2244645"/>
            <a:ext cx="2657475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30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3"/>
          <p:cNvSpPr txBox="1"/>
          <p:nvPr/>
        </p:nvSpPr>
        <p:spPr>
          <a:xfrm>
            <a:off x="1398375" y="524375"/>
            <a:ext cx="1868100" cy="7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Handlee"/>
              <a:ea typeface="Handlee"/>
              <a:cs typeface="Handlee"/>
              <a:sym typeface="Handlee"/>
            </a:endParaRPr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7071739" y="2170095"/>
            <a:ext cx="1607127" cy="55418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مستطيل 4"/>
          <p:cNvSpPr/>
          <p:nvPr/>
        </p:nvSpPr>
        <p:spPr>
          <a:xfrm>
            <a:off x="7231306" y="2153357"/>
            <a:ext cx="126028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فيما سبق</a:t>
            </a:r>
            <a:endParaRPr lang="ar-SA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3048004" y="1979062"/>
            <a:ext cx="3640551" cy="88082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/>
              <a:t>درست ضرب ثنائيتي حد باستعمال طريقة التوزيع بالترتيب .</a:t>
            </a:r>
            <a:endParaRPr lang="ar-SA" sz="2400" b="1" dirty="0"/>
          </a:p>
        </p:txBody>
      </p:sp>
      <p:sp>
        <p:nvSpPr>
          <p:cNvPr id="12" name="مستطيل مستدير الزوايا 11"/>
          <p:cNvSpPr/>
          <p:nvPr/>
        </p:nvSpPr>
        <p:spPr>
          <a:xfrm>
            <a:off x="7071739" y="3436216"/>
            <a:ext cx="1607127" cy="55418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3" name="مستطيل 12"/>
          <p:cNvSpPr/>
          <p:nvPr/>
        </p:nvSpPr>
        <p:spPr>
          <a:xfrm>
            <a:off x="7535877" y="3419478"/>
            <a:ext cx="65114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الآن</a:t>
            </a:r>
            <a:endParaRPr lang="ar-SA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2618513" y="3294782"/>
            <a:ext cx="4077050" cy="85879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ar-SA" sz="1800" b="1" dirty="0" smtClean="0"/>
              <a:t>1 ) أجد مربع مجموع حدين ومربع الفرق بينهما .</a:t>
            </a:r>
          </a:p>
          <a:p>
            <a:pPr algn="r"/>
            <a:r>
              <a:rPr lang="ar-SA" sz="1800" b="1" dirty="0" smtClean="0"/>
              <a:t>2 ) أجد ناتج ضرب مجموع حدين بالفرق بينهما .</a:t>
            </a:r>
            <a:endParaRPr lang="ar-SA" sz="1800" b="1" dirty="0"/>
          </a:p>
        </p:txBody>
      </p:sp>
      <p:sp>
        <p:nvSpPr>
          <p:cNvPr id="8" name="سهم إلى اليمين 7"/>
          <p:cNvSpPr/>
          <p:nvPr/>
        </p:nvSpPr>
        <p:spPr>
          <a:xfrm rot="10800000">
            <a:off x="6732039" y="2332491"/>
            <a:ext cx="332552" cy="229390"/>
          </a:xfrm>
          <a:prstGeom prst="rightArrow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سهم إلى اليمين 21"/>
          <p:cNvSpPr/>
          <p:nvPr/>
        </p:nvSpPr>
        <p:spPr>
          <a:xfrm rot="10800000">
            <a:off x="6732039" y="3598612"/>
            <a:ext cx="332552" cy="229390"/>
          </a:xfrm>
          <a:prstGeom prst="rightArrow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شكل بيضاوي 16"/>
          <p:cNvSpPr/>
          <p:nvPr/>
        </p:nvSpPr>
        <p:spPr>
          <a:xfrm>
            <a:off x="710912" y="1015450"/>
            <a:ext cx="1036530" cy="100005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1" name="صورة 20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78" y="1029028"/>
            <a:ext cx="1036530" cy="100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8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oogle Shape;192;p13"/>
          <p:cNvCxnSpPr/>
          <p:nvPr/>
        </p:nvCxnSpPr>
        <p:spPr>
          <a:xfrm>
            <a:off x="2195271" y="1177923"/>
            <a:ext cx="7330200" cy="0"/>
          </a:xfrm>
          <a:prstGeom prst="straightConnector1">
            <a:avLst/>
          </a:prstGeom>
          <a:noFill/>
          <a:ln w="19050" cap="flat" cmpd="sng">
            <a:solidFill>
              <a:srgbClr val="26262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" name="مستطيل 11"/>
          <p:cNvSpPr/>
          <p:nvPr/>
        </p:nvSpPr>
        <p:spPr>
          <a:xfrm>
            <a:off x="5083887" y="406354"/>
            <a:ext cx="80502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تأكد</a:t>
            </a:r>
            <a:endParaRPr lang="ar-SA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5" name="شكل بيضاوي 24"/>
          <p:cNvSpPr/>
          <p:nvPr/>
        </p:nvSpPr>
        <p:spPr>
          <a:xfrm>
            <a:off x="245128" y="803838"/>
            <a:ext cx="1036530" cy="100005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7" name="صورة 26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28" y="803552"/>
            <a:ext cx="1036530" cy="1000055"/>
          </a:xfrm>
          <a:prstGeom prst="rect">
            <a:avLst/>
          </a:prstGeom>
        </p:spPr>
      </p:pic>
      <p:sp>
        <p:nvSpPr>
          <p:cNvPr id="10" name="مستطيل مستدير الزوايا 9"/>
          <p:cNvSpPr/>
          <p:nvPr/>
        </p:nvSpPr>
        <p:spPr>
          <a:xfrm>
            <a:off x="1717964" y="1911938"/>
            <a:ext cx="7952506" cy="253538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/>
          <p:cNvSpPr txBox="1"/>
          <p:nvPr/>
        </p:nvSpPr>
        <p:spPr>
          <a:xfrm>
            <a:off x="1995055" y="2646224"/>
            <a:ext cx="7384470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000" b="1" dirty="0" smtClean="0"/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ar-SA" sz="2000" b="1" dirty="0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30982" y="1312596"/>
            <a:ext cx="3948543" cy="491011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33853" y="2063234"/>
            <a:ext cx="1648689" cy="474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77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oogle Shape;192;p13"/>
          <p:cNvCxnSpPr/>
          <p:nvPr/>
        </p:nvCxnSpPr>
        <p:spPr>
          <a:xfrm>
            <a:off x="2195271" y="1177923"/>
            <a:ext cx="7330200" cy="0"/>
          </a:xfrm>
          <a:prstGeom prst="straightConnector1">
            <a:avLst/>
          </a:prstGeom>
          <a:noFill/>
          <a:ln w="19050" cap="flat" cmpd="sng">
            <a:solidFill>
              <a:srgbClr val="26262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" name="مستطيل 11"/>
          <p:cNvSpPr/>
          <p:nvPr/>
        </p:nvSpPr>
        <p:spPr>
          <a:xfrm>
            <a:off x="5083887" y="406354"/>
            <a:ext cx="80502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تأكد</a:t>
            </a:r>
            <a:endParaRPr lang="ar-SA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5" name="شكل بيضاوي 24"/>
          <p:cNvSpPr/>
          <p:nvPr/>
        </p:nvSpPr>
        <p:spPr>
          <a:xfrm>
            <a:off x="245128" y="803838"/>
            <a:ext cx="1036530" cy="100005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7" name="صورة 26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28" y="803552"/>
            <a:ext cx="1036530" cy="1000055"/>
          </a:xfrm>
          <a:prstGeom prst="rect">
            <a:avLst/>
          </a:prstGeom>
        </p:spPr>
      </p:pic>
      <p:sp>
        <p:nvSpPr>
          <p:cNvPr id="10" name="مستطيل مستدير الزوايا 9"/>
          <p:cNvSpPr/>
          <p:nvPr/>
        </p:nvSpPr>
        <p:spPr>
          <a:xfrm>
            <a:off x="1717964" y="1911938"/>
            <a:ext cx="7952506" cy="253538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/>
          <p:cNvSpPr txBox="1"/>
          <p:nvPr/>
        </p:nvSpPr>
        <p:spPr>
          <a:xfrm>
            <a:off x="1995055" y="2646224"/>
            <a:ext cx="7384470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000" b="1" dirty="0" smtClean="0"/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ar-SA" sz="2000" b="1" dirty="0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30982" y="1312596"/>
            <a:ext cx="3948543" cy="491011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70901" y="2031226"/>
            <a:ext cx="1497788" cy="50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66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oogle Shape;192;p13"/>
          <p:cNvCxnSpPr/>
          <p:nvPr/>
        </p:nvCxnSpPr>
        <p:spPr>
          <a:xfrm>
            <a:off x="2195271" y="1177923"/>
            <a:ext cx="7330200" cy="0"/>
          </a:xfrm>
          <a:prstGeom prst="straightConnector1">
            <a:avLst/>
          </a:prstGeom>
          <a:noFill/>
          <a:ln w="19050" cap="flat" cmpd="sng">
            <a:solidFill>
              <a:srgbClr val="26262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" name="مستطيل 11"/>
          <p:cNvSpPr/>
          <p:nvPr/>
        </p:nvSpPr>
        <p:spPr>
          <a:xfrm>
            <a:off x="5083887" y="406354"/>
            <a:ext cx="80502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تأكد</a:t>
            </a:r>
            <a:endParaRPr lang="ar-SA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5" name="شكل بيضاوي 24"/>
          <p:cNvSpPr/>
          <p:nvPr/>
        </p:nvSpPr>
        <p:spPr>
          <a:xfrm>
            <a:off x="245128" y="803838"/>
            <a:ext cx="1036530" cy="100005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7" name="صورة 26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28" y="803552"/>
            <a:ext cx="1036530" cy="1000055"/>
          </a:xfrm>
          <a:prstGeom prst="rect">
            <a:avLst/>
          </a:prstGeom>
        </p:spPr>
      </p:pic>
      <p:sp>
        <p:nvSpPr>
          <p:cNvPr id="10" name="مستطيل مستدير الزوايا 9"/>
          <p:cNvSpPr/>
          <p:nvPr/>
        </p:nvSpPr>
        <p:spPr>
          <a:xfrm>
            <a:off x="1717964" y="1911938"/>
            <a:ext cx="7952506" cy="253538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/>
          <p:cNvSpPr txBox="1"/>
          <p:nvPr/>
        </p:nvSpPr>
        <p:spPr>
          <a:xfrm>
            <a:off x="1995055" y="2646224"/>
            <a:ext cx="7384470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000" b="1" dirty="0" smtClean="0"/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ar-SA" sz="2000" b="1" dirty="0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30982" y="1312596"/>
            <a:ext cx="3948543" cy="491011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46704" y="1999538"/>
            <a:ext cx="2888239" cy="538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54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oogle Shape;192;p13"/>
          <p:cNvCxnSpPr/>
          <p:nvPr/>
        </p:nvCxnSpPr>
        <p:spPr>
          <a:xfrm>
            <a:off x="2195271" y="1177923"/>
            <a:ext cx="7330200" cy="0"/>
          </a:xfrm>
          <a:prstGeom prst="straightConnector1">
            <a:avLst/>
          </a:prstGeom>
          <a:noFill/>
          <a:ln w="19050" cap="flat" cmpd="sng">
            <a:solidFill>
              <a:srgbClr val="26262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" name="مستطيل 11"/>
          <p:cNvSpPr/>
          <p:nvPr/>
        </p:nvSpPr>
        <p:spPr>
          <a:xfrm>
            <a:off x="5083887" y="406354"/>
            <a:ext cx="80502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تأكد</a:t>
            </a:r>
            <a:endParaRPr lang="ar-SA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5" name="شكل بيضاوي 24"/>
          <p:cNvSpPr/>
          <p:nvPr/>
        </p:nvSpPr>
        <p:spPr>
          <a:xfrm>
            <a:off x="245128" y="803838"/>
            <a:ext cx="1036530" cy="100005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7" name="صورة 26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28" y="803552"/>
            <a:ext cx="1036530" cy="1000055"/>
          </a:xfrm>
          <a:prstGeom prst="rect">
            <a:avLst/>
          </a:prstGeom>
        </p:spPr>
      </p:pic>
      <p:sp>
        <p:nvSpPr>
          <p:cNvPr id="10" name="مستطيل مستدير الزوايا 9"/>
          <p:cNvSpPr/>
          <p:nvPr/>
        </p:nvSpPr>
        <p:spPr>
          <a:xfrm>
            <a:off x="1717964" y="1593273"/>
            <a:ext cx="7952506" cy="39624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ربع نص 14"/>
          <p:cNvSpPr txBox="1"/>
          <p:nvPr/>
        </p:nvSpPr>
        <p:spPr>
          <a:xfrm>
            <a:off x="2001982" y="3132003"/>
            <a:ext cx="7384470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000" b="1" dirty="0" smtClean="0"/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ar-SA" sz="2000" b="1" dirty="0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07368" y="1735492"/>
            <a:ext cx="7379084" cy="141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15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Google Shape;192;p13"/>
          <p:cNvCxnSpPr/>
          <p:nvPr/>
        </p:nvCxnSpPr>
        <p:spPr>
          <a:xfrm>
            <a:off x="2195271" y="1011663"/>
            <a:ext cx="7330200" cy="0"/>
          </a:xfrm>
          <a:prstGeom prst="straightConnector1">
            <a:avLst/>
          </a:prstGeom>
          <a:noFill/>
          <a:ln w="19050" cap="flat" cmpd="sng">
            <a:solidFill>
              <a:srgbClr val="26262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" name="مستطيل 10"/>
          <p:cNvSpPr/>
          <p:nvPr/>
        </p:nvSpPr>
        <p:spPr>
          <a:xfrm>
            <a:off x="3776647" y="240094"/>
            <a:ext cx="361349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مهارات التفكير العليا</a:t>
            </a:r>
            <a:endParaRPr lang="ar-SA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2" name="شكل بيضاوي 11"/>
          <p:cNvSpPr/>
          <p:nvPr/>
        </p:nvSpPr>
        <p:spPr>
          <a:xfrm>
            <a:off x="245128" y="803838"/>
            <a:ext cx="1036530" cy="100005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28" y="803552"/>
            <a:ext cx="1036530" cy="1000055"/>
          </a:xfrm>
          <a:prstGeom prst="rect">
            <a:avLst/>
          </a:prstGeom>
        </p:spPr>
      </p:pic>
      <p:sp>
        <p:nvSpPr>
          <p:cNvPr id="8" name="مستطيل مستدير الزوايا 7"/>
          <p:cNvSpPr/>
          <p:nvPr/>
        </p:nvSpPr>
        <p:spPr>
          <a:xfrm>
            <a:off x="1717964" y="1759533"/>
            <a:ext cx="7952506" cy="300643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28813" y="1986828"/>
            <a:ext cx="7592288" cy="1168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26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مستدير الزوايا 8"/>
          <p:cNvSpPr/>
          <p:nvPr/>
        </p:nvSpPr>
        <p:spPr>
          <a:xfrm>
            <a:off x="7121240" y="1801091"/>
            <a:ext cx="2854037" cy="137160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r-SA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7218222" y="1814945"/>
            <a:ext cx="2743200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 smtClean="0">
                <a:cs typeface="AGA Aladdin Regular" pitchFamily="2" charset="-78"/>
              </a:rPr>
              <a:t>الواجب </a:t>
            </a:r>
          </a:p>
          <a:p>
            <a:pPr algn="ctr"/>
            <a:r>
              <a:rPr lang="ar-SA" sz="4000" dirty="0" smtClean="0">
                <a:cs typeface="AGA Aladdin Regular" pitchFamily="2" charset="-78"/>
              </a:rPr>
              <a:t>بمنصة مدرستي</a:t>
            </a:r>
            <a:endParaRPr lang="ar-SA" sz="4000" dirty="0">
              <a:cs typeface="AGA Aladdin Regular" pitchFamily="2" charset="-78"/>
            </a:endParaRPr>
          </a:p>
        </p:txBody>
      </p:sp>
      <p:sp>
        <p:nvSpPr>
          <p:cNvPr id="13" name="مستطيل مستدير الزوايا 12"/>
          <p:cNvSpPr/>
          <p:nvPr/>
        </p:nvSpPr>
        <p:spPr>
          <a:xfrm>
            <a:off x="4752115" y="3277862"/>
            <a:ext cx="2854037" cy="1598942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r-SA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مربع نص 14"/>
          <p:cNvSpPr txBox="1"/>
          <p:nvPr/>
        </p:nvSpPr>
        <p:spPr>
          <a:xfrm>
            <a:off x="4849097" y="3131122"/>
            <a:ext cx="2743200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 smtClean="0">
                <a:cs typeface="AGA Aladdin Regular" pitchFamily="2" charset="-78"/>
              </a:rPr>
              <a:t>تصميم </a:t>
            </a:r>
          </a:p>
          <a:p>
            <a:pPr algn="ctr"/>
            <a:r>
              <a:rPr lang="ar-SA" sz="4000" dirty="0" smtClean="0">
                <a:cs typeface="AGA Aladdin Regular" pitchFamily="2" charset="-78"/>
              </a:rPr>
              <a:t>أ. عثمان الربيعي</a:t>
            </a:r>
          </a:p>
        </p:txBody>
      </p:sp>
      <p:sp>
        <p:nvSpPr>
          <p:cNvPr id="16" name="مستطيل مستدير الزوايا 15"/>
          <p:cNvSpPr/>
          <p:nvPr/>
        </p:nvSpPr>
        <p:spPr>
          <a:xfrm>
            <a:off x="2743205" y="4973790"/>
            <a:ext cx="2757055" cy="137160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r-SA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مربع نص 16"/>
          <p:cNvSpPr txBox="1"/>
          <p:nvPr/>
        </p:nvSpPr>
        <p:spPr>
          <a:xfrm>
            <a:off x="2743205" y="4987644"/>
            <a:ext cx="274320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cs typeface="AGA Aladdin Regular" pitchFamily="2" charset="-78"/>
              </a:rPr>
              <a:t>موقع رفعة التعليمية</a:t>
            </a:r>
          </a:p>
          <a:p>
            <a:pPr algn="ctr"/>
            <a:endParaRPr lang="ar-SA" sz="2800" b="1" dirty="0" smtClean="0">
              <a:cs typeface="AGA Aladdin Regular" pitchFamily="2" charset="-78"/>
            </a:endParaRPr>
          </a:p>
        </p:txBody>
      </p:sp>
      <p:pic>
        <p:nvPicPr>
          <p:cNvPr id="18" name="صورة 17">
            <a:hlinkClick r:id="rId3"/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71454" y="5379220"/>
            <a:ext cx="836383" cy="836383"/>
          </a:xfrm>
          <a:prstGeom prst="rect">
            <a:avLst/>
          </a:prstGeom>
        </p:spPr>
      </p:pic>
      <p:sp>
        <p:nvSpPr>
          <p:cNvPr id="19" name="مربع نص 18"/>
          <p:cNvSpPr txBox="1"/>
          <p:nvPr/>
        </p:nvSpPr>
        <p:spPr>
          <a:xfrm>
            <a:off x="5666514" y="4445751"/>
            <a:ext cx="198121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>
                <a:solidFill>
                  <a:srgbClr val="0000CC"/>
                </a:solidFill>
              </a:rPr>
              <a:t>@</a:t>
            </a:r>
            <a:r>
              <a:rPr lang="en-US" b="1" dirty="0" smtClean="0">
                <a:solidFill>
                  <a:srgbClr val="0000CC"/>
                </a:solidFill>
              </a:rPr>
              <a:t>uthman20191</a:t>
            </a:r>
            <a:endParaRPr lang="ar-SA" sz="1100" b="1" dirty="0"/>
          </a:p>
        </p:txBody>
      </p:sp>
      <p:pic>
        <p:nvPicPr>
          <p:cNvPr id="20" name="Picture 2" descr="تويتر - ويكيبيديا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302" y="4454561"/>
            <a:ext cx="426536" cy="344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شكل بيضاوي 13"/>
          <p:cNvSpPr/>
          <p:nvPr/>
        </p:nvSpPr>
        <p:spPr>
          <a:xfrm>
            <a:off x="245128" y="803838"/>
            <a:ext cx="1036530" cy="100005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1" name="صورة 20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28" y="803552"/>
            <a:ext cx="1036530" cy="100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95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3"/>
          <p:cNvSpPr txBox="1">
            <a:spLocks noGrp="1"/>
          </p:cNvSpPr>
          <p:nvPr>
            <p:ph type="ctrTitle"/>
          </p:nvPr>
        </p:nvSpPr>
        <p:spPr>
          <a:xfrm>
            <a:off x="3893127" y="912275"/>
            <a:ext cx="4260694" cy="1194293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dirty="0" smtClean="0">
                <a:cs typeface="AGA Aladdin Regular" pitchFamily="2" charset="-78"/>
              </a:rPr>
              <a:t>جدول التعلم</a:t>
            </a:r>
            <a:endParaRPr dirty="0">
              <a:cs typeface="AGA Aladdin Regular" pitchFamily="2" charset="-78"/>
            </a:endParaRPr>
          </a:p>
        </p:txBody>
      </p:sp>
      <p:sp>
        <p:nvSpPr>
          <p:cNvPr id="191" name="Google Shape;191;p13"/>
          <p:cNvSpPr txBox="1"/>
          <p:nvPr/>
        </p:nvSpPr>
        <p:spPr>
          <a:xfrm>
            <a:off x="1398375" y="524375"/>
            <a:ext cx="1868100" cy="7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Handlee"/>
              <a:ea typeface="Handlee"/>
              <a:cs typeface="Handlee"/>
              <a:sym typeface="Handlee"/>
            </a:endParaRPr>
          </a:p>
        </p:txBody>
      </p:sp>
      <p:cxnSp>
        <p:nvCxnSpPr>
          <p:cNvPr id="192" name="Google Shape;192;p13"/>
          <p:cNvCxnSpPr/>
          <p:nvPr/>
        </p:nvCxnSpPr>
        <p:spPr>
          <a:xfrm>
            <a:off x="2564076" y="1956963"/>
            <a:ext cx="7330200" cy="0"/>
          </a:xfrm>
          <a:prstGeom prst="straightConnector1">
            <a:avLst/>
          </a:prstGeom>
          <a:noFill/>
          <a:ln w="19050" cap="flat" cmpd="sng">
            <a:solidFill>
              <a:srgbClr val="262626"/>
            </a:solidFill>
            <a:prstDash val="solid"/>
            <a:round/>
            <a:headEnd type="none" w="sm" len="sm"/>
            <a:tailEnd type="none" w="sm" len="sm"/>
          </a:ln>
        </p:spPr>
      </p:cxnSp>
      <p:graphicFrame>
        <p:nvGraphicFramePr>
          <p:cNvPr id="6" name="جدول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8506227"/>
              </p:ext>
            </p:extLst>
          </p:nvPr>
        </p:nvGraphicFramePr>
        <p:xfrm>
          <a:off x="2059709" y="2123895"/>
          <a:ext cx="8127999" cy="2225040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36121209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132459569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1677619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>
                          <a:solidFill>
                            <a:schemeClr val="tx1"/>
                          </a:solidFill>
                        </a:rPr>
                        <a:t>ماذا أعرف ؟</a:t>
                      </a:r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>
                          <a:solidFill>
                            <a:schemeClr val="tx1"/>
                          </a:solidFill>
                        </a:rPr>
                        <a:t>ماذا أريد أن أعرف ؟</a:t>
                      </a:r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>
                          <a:solidFill>
                            <a:schemeClr val="tx1"/>
                          </a:solidFill>
                        </a:rPr>
                        <a:t>ماذا تعلمت ؟ </a:t>
                      </a:r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967958"/>
                  </a:ext>
                </a:extLst>
              </a:tr>
              <a:tr h="1854200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0760285"/>
                  </a:ext>
                </a:extLst>
              </a:tr>
            </a:tbl>
          </a:graphicData>
        </a:graphic>
      </p:graphicFrame>
      <p:sp>
        <p:nvSpPr>
          <p:cNvPr id="8" name="شكل بيضاوي 7"/>
          <p:cNvSpPr/>
          <p:nvPr/>
        </p:nvSpPr>
        <p:spPr>
          <a:xfrm>
            <a:off x="709853" y="1016030"/>
            <a:ext cx="1036530" cy="100005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53" y="1017153"/>
            <a:ext cx="1036530" cy="100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23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شكل بيضاوي 3"/>
          <p:cNvSpPr/>
          <p:nvPr/>
        </p:nvSpPr>
        <p:spPr>
          <a:xfrm>
            <a:off x="245128" y="803838"/>
            <a:ext cx="1036530" cy="100005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9421091" y="1762604"/>
            <a:ext cx="957498" cy="67887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sz="2800" b="1" dirty="0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2951018" y="1551709"/>
            <a:ext cx="6345382" cy="429490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8"/>
          <p:cNvSpPr/>
          <p:nvPr/>
        </p:nvSpPr>
        <p:spPr>
          <a:xfrm>
            <a:off x="9525471" y="1811419"/>
            <a:ext cx="70564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لماذا</a:t>
            </a:r>
            <a:endParaRPr lang="ar-SA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28" y="803552"/>
            <a:ext cx="1036530" cy="1000055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94364" y="1762604"/>
            <a:ext cx="5515407" cy="39442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ستطيل مستدير الزوايا 13"/>
          <p:cNvSpPr/>
          <p:nvPr/>
        </p:nvSpPr>
        <p:spPr>
          <a:xfrm>
            <a:off x="1967349" y="2272145"/>
            <a:ext cx="7952506" cy="275705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شكل بيضاوي 16"/>
          <p:cNvSpPr/>
          <p:nvPr/>
        </p:nvSpPr>
        <p:spPr>
          <a:xfrm>
            <a:off x="245128" y="803838"/>
            <a:ext cx="1036530" cy="100005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9" name="صورة 18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28" y="803552"/>
            <a:ext cx="1036530" cy="1000055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93962" y="2616692"/>
            <a:ext cx="7699279" cy="212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4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1981200" y="2008909"/>
            <a:ext cx="7315199" cy="209203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Google Shape;189;p13"/>
          <p:cNvSpPr txBox="1">
            <a:spLocks/>
          </p:cNvSpPr>
          <p:nvPr/>
        </p:nvSpPr>
        <p:spPr>
          <a:xfrm>
            <a:off x="2757055" y="69275"/>
            <a:ext cx="5914652" cy="1194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rPr lang="ar-SA" dirty="0" smtClean="0">
                <a:cs typeface="AGA Aladdin Regular" pitchFamily="2" charset="-78"/>
              </a:rPr>
              <a:t>مربع مجموع حدين</a:t>
            </a:r>
            <a:endParaRPr lang="ar-SA" dirty="0">
              <a:cs typeface="AGA Aladdin Regular" pitchFamily="2" charset="-78"/>
            </a:endParaRPr>
          </a:p>
        </p:txBody>
      </p:sp>
      <p:cxnSp>
        <p:nvCxnSpPr>
          <p:cNvPr id="8" name="Google Shape;192;p13"/>
          <p:cNvCxnSpPr/>
          <p:nvPr/>
        </p:nvCxnSpPr>
        <p:spPr>
          <a:xfrm>
            <a:off x="2195271" y="1177923"/>
            <a:ext cx="7330200" cy="0"/>
          </a:xfrm>
          <a:prstGeom prst="straightConnector1">
            <a:avLst/>
          </a:prstGeom>
          <a:noFill/>
          <a:ln w="19050" cap="flat" cmpd="sng">
            <a:solidFill>
              <a:srgbClr val="26262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" name="مستطيل مستدير الزوايا 10"/>
          <p:cNvSpPr/>
          <p:nvPr/>
        </p:nvSpPr>
        <p:spPr>
          <a:xfrm>
            <a:off x="9421091" y="1762604"/>
            <a:ext cx="957498" cy="67887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sz="2800" b="1" dirty="0"/>
          </a:p>
        </p:txBody>
      </p:sp>
      <p:sp>
        <p:nvSpPr>
          <p:cNvPr id="12" name="مستطيل 11"/>
          <p:cNvSpPr/>
          <p:nvPr/>
        </p:nvSpPr>
        <p:spPr>
          <a:xfrm>
            <a:off x="9388414" y="1811419"/>
            <a:ext cx="97975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مثال 1</a:t>
            </a:r>
            <a:endParaRPr lang="ar-SA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3" name="شكل بيضاوي 12"/>
          <p:cNvSpPr/>
          <p:nvPr/>
        </p:nvSpPr>
        <p:spPr>
          <a:xfrm>
            <a:off x="245128" y="803838"/>
            <a:ext cx="1036530" cy="100005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28" y="803552"/>
            <a:ext cx="1036530" cy="1000055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60766" y="2286572"/>
            <a:ext cx="7156065" cy="161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37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مستدير الزوايا 4"/>
          <p:cNvSpPr/>
          <p:nvPr/>
        </p:nvSpPr>
        <p:spPr>
          <a:xfrm>
            <a:off x="7384473" y="1150335"/>
            <a:ext cx="2151233" cy="73429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accent2">
                    <a:lumMod val="75000"/>
                  </a:schemeClr>
                </a:solidFill>
              </a:rPr>
              <a:t>تحقق من فهمك</a:t>
            </a:r>
            <a:endParaRPr lang="ar-SA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1717964" y="2064344"/>
            <a:ext cx="7952506" cy="264621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شكل بيضاوي 16"/>
          <p:cNvSpPr/>
          <p:nvPr/>
        </p:nvSpPr>
        <p:spPr>
          <a:xfrm>
            <a:off x="245128" y="803838"/>
            <a:ext cx="1036530" cy="100005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9" name="صورة 18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28" y="803552"/>
            <a:ext cx="1036530" cy="1000055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1995055" y="2798630"/>
            <a:ext cx="7384470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000" b="1" dirty="0" smtClean="0"/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ar-SA" sz="2000" b="1" dirty="0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84473" y="2160024"/>
            <a:ext cx="1952625" cy="5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10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مستدير الزوايا 4"/>
          <p:cNvSpPr/>
          <p:nvPr/>
        </p:nvSpPr>
        <p:spPr>
          <a:xfrm>
            <a:off x="7384473" y="1191897"/>
            <a:ext cx="2151233" cy="73429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accent2">
                    <a:lumMod val="75000"/>
                  </a:schemeClr>
                </a:solidFill>
              </a:rPr>
              <a:t>تحقق من فهمك</a:t>
            </a:r>
            <a:endParaRPr lang="ar-SA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1717964" y="2105905"/>
            <a:ext cx="7952506" cy="256309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شكل بيضاوي 16"/>
          <p:cNvSpPr/>
          <p:nvPr/>
        </p:nvSpPr>
        <p:spPr>
          <a:xfrm>
            <a:off x="245128" y="803838"/>
            <a:ext cx="1036530" cy="100005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9" name="صورة 18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28" y="803552"/>
            <a:ext cx="1036530" cy="1000055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96989" y="2187299"/>
            <a:ext cx="2171700" cy="571500"/>
          </a:xfrm>
          <a:prstGeom prst="rect">
            <a:avLst/>
          </a:prstGeom>
        </p:spPr>
      </p:pic>
      <p:sp>
        <p:nvSpPr>
          <p:cNvPr id="9" name="مربع نص 8"/>
          <p:cNvSpPr txBox="1"/>
          <p:nvPr/>
        </p:nvSpPr>
        <p:spPr>
          <a:xfrm>
            <a:off x="1995055" y="2840192"/>
            <a:ext cx="7384470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000" b="1" dirty="0" smtClean="0"/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ar-SA" sz="2000" b="1" dirty="0"/>
          </a:p>
        </p:txBody>
      </p:sp>
    </p:spTree>
    <p:extLst>
      <p:ext uri="{BB962C8B-B14F-4D97-AF65-F5344CB8AC3E}">
        <p14:creationId xmlns:p14="http://schemas.microsoft.com/office/powerpoint/2010/main" val="93701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ستطيل مستدير الزوايا 13"/>
          <p:cNvSpPr/>
          <p:nvPr/>
        </p:nvSpPr>
        <p:spPr>
          <a:xfrm>
            <a:off x="1862570" y="1745667"/>
            <a:ext cx="8057285" cy="390698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شكل بيضاوي 16"/>
          <p:cNvSpPr/>
          <p:nvPr/>
        </p:nvSpPr>
        <p:spPr>
          <a:xfrm>
            <a:off x="245128" y="803838"/>
            <a:ext cx="1036530" cy="100005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9" name="صورة 18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28" y="803552"/>
            <a:ext cx="1036530" cy="1000055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1417" y="1942228"/>
            <a:ext cx="7447576" cy="3461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desMania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434343"/>
      </a:lt2>
      <a:accent1>
        <a:srgbClr val="43AA8B"/>
      </a:accent1>
      <a:accent2>
        <a:srgbClr val="90BE6D"/>
      </a:accent2>
      <a:accent3>
        <a:srgbClr val="F9C74F"/>
      </a:accent3>
      <a:accent4>
        <a:srgbClr val="F3F3F3"/>
      </a:accent4>
      <a:accent5>
        <a:srgbClr val="FFE592"/>
      </a:accent5>
      <a:accent6>
        <a:srgbClr val="FFFFFF"/>
      </a:accent6>
      <a:hlink>
        <a:srgbClr val="43AA8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6816</TotalTime>
  <Words>133</Words>
  <Application>Microsoft Office PowerPoint</Application>
  <PresentationFormat>شاشة عريضة</PresentationFormat>
  <Paragraphs>49</Paragraphs>
  <Slides>25</Slides>
  <Notes>25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25</vt:i4>
      </vt:variant>
    </vt:vector>
  </HeadingPairs>
  <TitlesOfParts>
    <vt:vector size="33" baseType="lpstr">
      <vt:lpstr>Abril Fatface</vt:lpstr>
      <vt:lpstr>Montserrat</vt:lpstr>
      <vt:lpstr>AGA Aladdin Regular</vt:lpstr>
      <vt:lpstr>Arial</vt:lpstr>
      <vt:lpstr>Barlow Condensed</vt:lpstr>
      <vt:lpstr>Handlee</vt:lpstr>
      <vt:lpstr>Calibri</vt:lpstr>
      <vt:lpstr>SlidesMania</vt:lpstr>
      <vt:lpstr>حالات خاصة من ضرب كثيرات الحدود</vt:lpstr>
      <vt:lpstr>عرض تقديمي في PowerPoint</vt:lpstr>
      <vt:lpstr>جدول التعلم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تهيئة الفصل الخامس</dc:title>
  <dc:creator>HP</dc:creator>
  <cp:lastModifiedBy>Maher</cp:lastModifiedBy>
  <cp:revision>62</cp:revision>
  <dcterms:modified xsi:type="dcterms:W3CDTF">2023-01-07T13:20:35Z</dcterms:modified>
</cp:coreProperties>
</file>