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AGA Aladdin Regular" pitchFamily="2" charset="-78"/>
      <p:regular r:id="rId13"/>
    </p:embeddedFont>
    <p:embeddedFont>
      <p:font typeface="Quicksand" panose="020B0604020202020204" charset="0"/>
      <p:regular r:id="rId14"/>
      <p:bold r:id="rId15"/>
    </p:embeddedFont>
    <p:embeddedFont>
      <p:font typeface="Short Stack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23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تهيئة الفصل السابع</a:t>
            </a:r>
            <a:endParaRPr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527512" y="959741"/>
            <a:ext cx="3543300" cy="4364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031" y="1030385"/>
            <a:ext cx="3290021" cy="29722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8547" y="1899161"/>
            <a:ext cx="1104279" cy="40512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957" y="2515008"/>
            <a:ext cx="1509397" cy="40794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0145" y="3130856"/>
            <a:ext cx="1802077" cy="37597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070" y="3625140"/>
            <a:ext cx="2194284" cy="396634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4946073" y="1688434"/>
            <a:ext cx="2240539" cy="25769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4565771" y="2817590"/>
            <a:ext cx="380302" cy="21072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411119" y="1688434"/>
            <a:ext cx="3116393" cy="25769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475510" y="2005937"/>
            <a:ext cx="282632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 smtClean="0"/>
              <a:t>1 )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2 )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3 )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4 ) ....................................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756064" y="1485899"/>
            <a:ext cx="5579918" cy="23899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792432" y="1600201"/>
            <a:ext cx="550718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5 ) </a:t>
            </a:r>
            <a:r>
              <a:rPr lang="ar-SA" sz="1600" b="1" dirty="0" smtClean="0">
                <a:solidFill>
                  <a:srgbClr val="002060"/>
                </a:solidFill>
              </a:rPr>
              <a:t>مال : </a:t>
            </a:r>
            <a:r>
              <a:rPr lang="ar-SA" sz="1600" b="1" dirty="0" smtClean="0"/>
              <a:t>ذهب خمسة أصدقاء إلى متنزه ترفيهي ، فاشترى كل منهم بطاقة دخول بــ 9 ريالات ، وعلبة عصير بــ 3 ريالات ، وشطيرة بـ 6 ريالات . فاكتب عبارة تمثل المبلغ الإجمالي الذي دفعوه جميعاً .</a:t>
            </a:r>
          </a:p>
          <a:p>
            <a:pPr algn="r"/>
            <a:endParaRPr lang="ar-SA" sz="1600" b="1" dirty="0"/>
          </a:p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963930" y="976192"/>
            <a:ext cx="2798079" cy="4364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071737" y="1698825"/>
            <a:ext cx="2240539" cy="25769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4691435" y="2827981"/>
            <a:ext cx="380302" cy="21072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536783" y="1324749"/>
            <a:ext cx="3116393" cy="333831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628135" y="1416467"/>
            <a:ext cx="2826327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 smtClean="0"/>
              <a:t>6 )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7 )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8 )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9 ) 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10 ) 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11 ) ..................................</a:t>
            </a:r>
            <a:endParaRPr lang="ar-SA" sz="1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7900" y="1012321"/>
            <a:ext cx="2595130" cy="39881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2225" y="1834838"/>
            <a:ext cx="1965699" cy="22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756064" y="1672936"/>
            <a:ext cx="5579918" cy="18288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792432" y="1818411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12 ) </a:t>
            </a:r>
            <a:r>
              <a:rPr lang="ar-SA" sz="1600" b="1" dirty="0" smtClean="0">
                <a:solidFill>
                  <a:srgbClr val="002060"/>
                </a:solidFill>
              </a:rPr>
              <a:t>مفرش مائدة : </a:t>
            </a:r>
            <a:r>
              <a:rPr lang="ar-SA" sz="1600" b="1" dirty="0" smtClean="0"/>
              <a:t>مفرش مائدة مستطيل الشكل إذا كان طوله ( 2س + 3 ) ، وعرضه ( س + 1 ) ، فاكتب عبارة تمثل مساحته .</a:t>
            </a:r>
          </a:p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5864634" y="1224815"/>
            <a:ext cx="2032458" cy="4364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071737" y="1984664"/>
            <a:ext cx="3162712" cy="20677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4691435" y="2827981"/>
            <a:ext cx="380302" cy="21072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62445" y="1724891"/>
            <a:ext cx="3790731" cy="254577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76745" y="1984664"/>
            <a:ext cx="353139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 smtClean="0"/>
              <a:t>13 ) .............................................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14 ) .............................................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15 ) .............................................</a:t>
            </a:r>
          </a:p>
          <a:p>
            <a:pPr algn="r"/>
            <a:endParaRPr lang="ar-SA" sz="1800" dirty="0"/>
          </a:p>
          <a:p>
            <a:pPr algn="r"/>
            <a:r>
              <a:rPr lang="ar-SA" sz="1800" dirty="0" smtClean="0"/>
              <a:t>16 ) .............................................</a:t>
            </a:r>
          </a:p>
          <a:p>
            <a:pPr algn="r"/>
            <a:endParaRPr lang="ar-SA" sz="1800" dirty="0"/>
          </a:p>
          <a:p>
            <a:pPr algn="r"/>
            <a:endParaRPr lang="ar-SA" sz="1800" dirty="0"/>
          </a:p>
          <a:p>
            <a:pPr algn="r"/>
            <a:endParaRPr lang="ar-SA" sz="1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1343" y="1222879"/>
            <a:ext cx="1755512" cy="44028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185" y="2187368"/>
            <a:ext cx="2979816" cy="17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756064" y="1672936"/>
            <a:ext cx="5579918" cy="18288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792432" y="1818411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17 ) </a:t>
            </a:r>
            <a:r>
              <a:rPr lang="ar-SA" sz="1600" b="1" dirty="0" smtClean="0">
                <a:solidFill>
                  <a:srgbClr val="002060"/>
                </a:solidFill>
              </a:rPr>
              <a:t>تصوير: </a:t>
            </a:r>
            <a:r>
              <a:rPr lang="ar-SA" sz="1600" b="1" dirty="0" smtClean="0"/>
              <a:t>صورة بُعداها : ( س + 6 ) سم  ، ( س – 6 ) سم . </a:t>
            </a:r>
          </a:p>
          <a:p>
            <a:pPr algn="r"/>
            <a:r>
              <a:rPr lang="ar-SA" sz="1600" b="1" dirty="0" smtClean="0"/>
              <a:t>فما مساحتها ؟</a:t>
            </a:r>
          </a:p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162</Words>
  <Application>Microsoft Office PowerPoint</Application>
  <PresentationFormat>عرض على الشاشة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Amatic SC</vt:lpstr>
      <vt:lpstr>AGA Aladdin Regular</vt:lpstr>
      <vt:lpstr>Quicksand</vt:lpstr>
      <vt:lpstr>Short Stack</vt:lpstr>
      <vt:lpstr>Arial</vt:lpstr>
      <vt:lpstr>Knight template</vt:lpstr>
      <vt:lpstr>تهيئة الفصل السابع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7</cp:revision>
  <dcterms:modified xsi:type="dcterms:W3CDTF">2023-01-21T11:59:15Z</dcterms:modified>
</cp:coreProperties>
</file>