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</p:sldIdLst>
  <p:sldSz cx="13004800" cy="97536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584200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Geeza Pro Bold"/>
        <a:ea typeface="Geeza Pro Bold"/>
        <a:cs typeface="Geeza Pro Bold"/>
        <a:sym typeface="Geeza Pro Bold"/>
      </a:defRPr>
    </a:lvl1pPr>
    <a:lvl2pPr marL="0" marR="0" indent="457200" algn="ctr" defTabSz="584200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Geeza Pro Bold"/>
        <a:ea typeface="Geeza Pro Bold"/>
        <a:cs typeface="Geeza Pro Bold"/>
        <a:sym typeface="Geeza Pro Bold"/>
      </a:defRPr>
    </a:lvl2pPr>
    <a:lvl3pPr marL="0" marR="0" indent="914400" algn="ctr" defTabSz="584200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Geeza Pro Bold"/>
        <a:ea typeface="Geeza Pro Bold"/>
        <a:cs typeface="Geeza Pro Bold"/>
        <a:sym typeface="Geeza Pro Bold"/>
      </a:defRPr>
    </a:lvl3pPr>
    <a:lvl4pPr marL="0" marR="0" indent="1371600" algn="ctr" defTabSz="584200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Geeza Pro Bold"/>
        <a:ea typeface="Geeza Pro Bold"/>
        <a:cs typeface="Geeza Pro Bold"/>
        <a:sym typeface="Geeza Pro Bold"/>
      </a:defRPr>
    </a:lvl4pPr>
    <a:lvl5pPr marL="0" marR="0" indent="1828800" algn="ctr" defTabSz="584200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Geeza Pro Bold"/>
        <a:ea typeface="Geeza Pro Bold"/>
        <a:cs typeface="Geeza Pro Bold"/>
        <a:sym typeface="Geeza Pro Bold"/>
      </a:defRPr>
    </a:lvl5pPr>
    <a:lvl6pPr marL="0" marR="0" indent="2286000" algn="ctr" defTabSz="584200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Geeza Pro Bold"/>
        <a:ea typeface="Geeza Pro Bold"/>
        <a:cs typeface="Geeza Pro Bold"/>
        <a:sym typeface="Geeza Pro Bold"/>
      </a:defRPr>
    </a:lvl6pPr>
    <a:lvl7pPr marL="0" marR="0" indent="2743200" algn="ctr" defTabSz="584200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Geeza Pro Bold"/>
        <a:ea typeface="Geeza Pro Bold"/>
        <a:cs typeface="Geeza Pro Bold"/>
        <a:sym typeface="Geeza Pro Bold"/>
      </a:defRPr>
    </a:lvl7pPr>
    <a:lvl8pPr marL="0" marR="0" indent="3200400" algn="ctr" defTabSz="584200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Geeza Pro Bold"/>
        <a:ea typeface="Geeza Pro Bold"/>
        <a:cs typeface="Geeza Pro Bold"/>
        <a:sym typeface="Geeza Pro Bold"/>
      </a:defRPr>
    </a:lvl8pPr>
    <a:lvl9pPr marL="0" marR="0" indent="3657600" algn="ctr" defTabSz="584200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Geeza Pro Bold"/>
        <a:ea typeface="Geeza Pro Bold"/>
        <a:cs typeface="Geeza Pro Bold"/>
        <a:sym typeface="Geeza Pro Bold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wholeTbl>
    <a:band2H>
      <a:tcTxStyle b="def" i="def"/>
      <a:tcStyle>
        <a:tcBdr/>
        <a:fill>
          <a:solidFill>
            <a:srgbClr val="E3E5E8"/>
          </a:solidFill>
        </a:fill>
      </a:tcStyle>
    </a:band2H>
    <a:firstCol>
      <a:tcTxStyle b="on" i="off">
        <a:font>
          <a:latin typeface="Geeza Pro Bold"/>
          <a:ea typeface="Geeza Pro Bold"/>
          <a:cs typeface="Geeza Pro Bold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>
              <a:lumOff val="-13575"/>
            </a:schemeClr>
          </a:solidFill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3797C6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Geeza Pro Bold"/>
          <a:ea typeface="Geeza Pro Bold"/>
          <a:cs typeface="Geeza Pro Bold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>
              <a:hueOff val="114395"/>
              <a:lumOff val="-24975"/>
            </a:schemeClr>
          </a:solidFill>
        </a:fill>
      </a:tcStyle>
    </a:firstRow>
  </a:tblStyle>
  <a:tblStyle styleId="{C7B018BB-80A7-4F77-B60F-C8B233D01FF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12700" cap="flat">
              <a:solidFill>
                <a:srgbClr val="B8B8B8"/>
              </a:solidFill>
              <a:prstDash val="solid"/>
              <a:miter lim="400000"/>
            </a:ln>
          </a:top>
          <a:bottom>
            <a:ln w="12700" cap="flat">
              <a:solidFill>
                <a:srgbClr val="B8B8B8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 b="def" i="def"/>
      <a:tcStyle>
        <a:tcBdr/>
        <a:fill>
          <a:solidFill>
            <a:srgbClr val="E1E0DA"/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chemeClr val="accent3">
              <a:hueOff val="362282"/>
              <a:satOff val="31803"/>
              <a:lumOff val="-18242"/>
            </a:schemeClr>
          </a:solidFill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254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929292"/>
              </a:solidFill>
              <a:prstDash val="solid"/>
              <a:miter lim="400000"/>
            </a:ln>
          </a:left>
          <a:right>
            <a:ln w="12700" cap="flat">
              <a:solidFill>
                <a:srgbClr val="929292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929292"/>
              </a:solidFill>
              <a:prstDash val="solid"/>
              <a:miter lim="400000"/>
            </a:ln>
          </a:insideH>
          <a:insideV>
            <a:ln w="12700" cap="flat">
              <a:solidFill>
                <a:srgbClr val="929292"/>
              </a:solidFill>
              <a:prstDash val="solid"/>
              <a:miter lim="400000"/>
            </a:ln>
          </a:insideV>
        </a:tcBdr>
        <a:fill>
          <a:solidFill>
            <a:srgbClr val="017101"/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V>
        </a:tcBdr>
        <a:fill>
          <a:solidFill>
            <a:srgbClr val="FAF7E9"/>
          </a:solidFill>
        </a:fill>
      </a:tcStyle>
    </a:wholeTbl>
    <a:band2H>
      <a:tcTxStyle b="def" i="def"/>
      <a:tcStyle>
        <a:tcBdr/>
        <a:fill>
          <a:solidFill>
            <a:srgbClr val="EDEADD"/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9BA00"/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 b="def" i="def"/>
      <a:tcStyle>
        <a:tcBdr/>
        <a:fill>
          <a:solidFill>
            <a:srgbClr val="DADBDA"/>
          </a:solidFill>
        </a:fill>
      </a:tcStyle>
    </a:band2H>
    <a:firstCol>
      <a:tcTxStyle b="on" i="off">
        <a:font>
          <a:latin typeface="Geeza Pro Bold"/>
          <a:ea typeface="Geeza Pro Bold"/>
          <a:cs typeface="Geeza Pro Bold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chemeClr val="accent6">
              <a:hueOff val="-146070"/>
              <a:satOff val="-10048"/>
              <a:lumOff val="-30626"/>
            </a:schemeClr>
          </a:solidFill>
        </a:fill>
      </a:tcStyle>
    </a:firstCol>
    <a:lastRow>
      <a:tcTxStyle b="on" i="off">
        <a:font>
          <a:latin typeface="Geeza Pro Bold"/>
          <a:ea typeface="Geeza Pro Bold"/>
          <a:cs typeface="Geeza Pro Bold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C24785"/>
          </a:solidFill>
        </a:fill>
      </a:tcStyle>
    </a:lastRow>
    <a:firstRow>
      <a:tcTxStyle b="on" i="off">
        <a:font>
          <a:latin typeface="Geeza Pro Bold"/>
          <a:ea typeface="Geeza Pro Bold"/>
          <a:cs typeface="Geeza Pro Bold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C24785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B5B5C1"/>
          </a:solidFill>
        </a:fill>
      </a:tcStyle>
    </a:wholeTbl>
    <a:band2H>
      <a:tcTxStyle b="def" i="def"/>
      <a:tcStyle>
        <a:tcBdr/>
        <a:fill>
          <a:solidFill>
            <a:srgbClr val="9A9AA5"/>
          </a:solidFill>
        </a:fill>
      </a:tcStyle>
    </a:band2H>
    <a:firstCol>
      <a:tcTxStyle b="on" i="off">
        <a:font>
          <a:latin typeface="Geeza Pro Bold"/>
          <a:ea typeface="Geeza Pro Bold"/>
          <a:cs typeface="Geeza Pro Bold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53585F"/>
          </a:solidFill>
        </a:fill>
      </a:tcStyle>
    </a:firstCol>
    <a:lastRow>
      <a:tcTxStyle b="on" i="off">
        <a:font>
          <a:latin typeface="Geeza Pro Bold"/>
          <a:ea typeface="Geeza Pro Bold"/>
          <a:cs typeface="Geeza Pro Bold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98089"/>
          </a:solidFill>
        </a:fill>
      </a:tcStyle>
    </a:lastRow>
    <a:firstRow>
      <a:tcTxStyle b="on" i="off">
        <a:font>
          <a:latin typeface="Geeza Pro Bold"/>
          <a:ea typeface="Geeza Pro Bold"/>
          <a:cs typeface="Geeza Pro Bold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98089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EDEEEE"/>
          </a:solidFill>
        </a:fill>
      </a:tcStyle>
    </a:band2H>
    <a:firstCol>
      <a:tcTxStyle b="on" i="off">
        <a:font>
          <a:latin typeface="Geeza Pro Bold"/>
          <a:ea typeface="Geeza Pro Bold"/>
          <a:cs typeface="Geeza Pro Bold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Geeza Pro Bold"/>
          <a:ea typeface="Geeza Pro Bold"/>
          <a:cs typeface="Geeza Pro Bold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Geeza Pro Bold"/>
          <a:ea typeface="Geeza Pro Bold"/>
          <a:cs typeface="Geeza Pro Bold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Comments="1"/>
</file>

<file path=ppt/_rels/presentation.xml.rels><?xml version="1.0" encoding="UTF-8"?>
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/Relationships>
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Shape 118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19" name="Shape 119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r" defTabSz="457200" rtl="1" latinLnBrk="0">
      <a:lnSpc>
        <a:spcPct val="117999"/>
      </a:lnSpc>
      <a:defRPr sz="2200">
        <a:latin typeface="+mn-lt"/>
        <a:ea typeface="+mn-ea"/>
        <a:cs typeface="+mn-cs"/>
        <a:sym typeface="Geeza Pro Regular"/>
      </a:defRPr>
    </a:lvl1pPr>
    <a:lvl2pPr indent="228600" algn="r" defTabSz="457200" rtl="1" latinLnBrk="0">
      <a:lnSpc>
        <a:spcPct val="117999"/>
      </a:lnSpc>
      <a:defRPr sz="2200">
        <a:latin typeface="+mn-lt"/>
        <a:ea typeface="+mn-ea"/>
        <a:cs typeface="+mn-cs"/>
        <a:sym typeface="Geeza Pro Regular"/>
      </a:defRPr>
    </a:lvl2pPr>
    <a:lvl3pPr indent="457200" algn="r" defTabSz="457200" rtl="1" latinLnBrk="0">
      <a:lnSpc>
        <a:spcPct val="117999"/>
      </a:lnSpc>
      <a:defRPr sz="2200">
        <a:latin typeface="+mn-lt"/>
        <a:ea typeface="+mn-ea"/>
        <a:cs typeface="+mn-cs"/>
        <a:sym typeface="Geeza Pro Regular"/>
      </a:defRPr>
    </a:lvl3pPr>
    <a:lvl4pPr indent="685800" algn="r" defTabSz="457200" rtl="1" latinLnBrk="0">
      <a:lnSpc>
        <a:spcPct val="117999"/>
      </a:lnSpc>
      <a:defRPr sz="2200">
        <a:latin typeface="+mn-lt"/>
        <a:ea typeface="+mn-ea"/>
        <a:cs typeface="+mn-cs"/>
        <a:sym typeface="Geeza Pro Regular"/>
      </a:defRPr>
    </a:lvl4pPr>
    <a:lvl5pPr indent="914400" algn="r" defTabSz="457200" rtl="1" latinLnBrk="0">
      <a:lnSpc>
        <a:spcPct val="117999"/>
      </a:lnSpc>
      <a:defRPr sz="2200">
        <a:latin typeface="+mn-lt"/>
        <a:ea typeface="+mn-ea"/>
        <a:cs typeface="+mn-cs"/>
        <a:sym typeface="Geeza Pro Regular"/>
      </a:defRPr>
    </a:lvl5pPr>
    <a:lvl6pPr indent="1143000" algn="r" defTabSz="457200" rtl="1" latinLnBrk="0">
      <a:lnSpc>
        <a:spcPct val="117999"/>
      </a:lnSpc>
      <a:defRPr sz="2200">
        <a:latin typeface="+mn-lt"/>
        <a:ea typeface="+mn-ea"/>
        <a:cs typeface="+mn-cs"/>
        <a:sym typeface="Geeza Pro Regular"/>
      </a:defRPr>
    </a:lvl6pPr>
    <a:lvl7pPr indent="1371600" algn="r" defTabSz="457200" rtl="1" latinLnBrk="0">
      <a:lnSpc>
        <a:spcPct val="117999"/>
      </a:lnSpc>
      <a:defRPr sz="2200">
        <a:latin typeface="+mn-lt"/>
        <a:ea typeface="+mn-ea"/>
        <a:cs typeface="+mn-cs"/>
        <a:sym typeface="Geeza Pro Regular"/>
      </a:defRPr>
    </a:lvl7pPr>
    <a:lvl8pPr indent="1600200" algn="r" defTabSz="457200" rtl="1" latinLnBrk="0">
      <a:lnSpc>
        <a:spcPct val="117999"/>
      </a:lnSpc>
      <a:defRPr sz="2200">
        <a:latin typeface="+mn-lt"/>
        <a:ea typeface="+mn-ea"/>
        <a:cs typeface="+mn-cs"/>
        <a:sym typeface="Geeza Pro Regular"/>
      </a:defRPr>
    </a:lvl8pPr>
    <a:lvl9pPr indent="1828800" algn="r" defTabSz="457200" rtl="1" latinLnBrk="0">
      <a:lnSpc>
        <a:spcPct val="117999"/>
      </a:lnSpc>
      <a:defRPr sz="2200">
        <a:latin typeface="+mn-lt"/>
        <a:ea typeface="+mn-ea"/>
        <a:cs typeface="+mn-cs"/>
        <a:sym typeface="Geeza Pro Regular"/>
      </a:defRPr>
    </a:lvl9pPr>
  </p:notesStyle>
</p:notesMaster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Relationship Id="rId3" Type="http://schemas.openxmlformats.org/officeDocument/2006/relationships/image" Target="../media/image2.png"/></Relationships>
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0.png"/><Relationship Id="rId3" Type="http://schemas.openxmlformats.org/officeDocument/2006/relationships/image" Target="../media/image2.png"/></Relationships>
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Relationship Id="rId3" Type="http://schemas.openxmlformats.org/officeDocument/2006/relationships/image" Target="../media/image2.png"/></Relationships>
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Relationship Id="rId3" Type="http://schemas.openxmlformats.org/officeDocument/2006/relationships/image" Target="../media/image2.png"/></Relationships>
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/Relationships>
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2.png"/></Relationships>
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8.png"/><Relationship Id="rId3" Type="http://schemas.openxmlformats.org/officeDocument/2006/relationships/image" Target="../media/image2.png"/></Relationships>
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9.png"/><Relationship Id="rId3" Type="http://schemas.openxmlformats.org/officeDocument/2006/relationships/image" Target="../media/image2.png"/></Relationships>
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itle" showMasterSp="0" showMasterPhAnim="1">
  <p:cSld name="ال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3C663E52-781C-43C3-85B1-139646BA50F0.png" descr="3C663E52-781C-43C3-85B1-139646BA50F0.png"/>
          <p:cNvPicPr>
            <a:picLocks noChangeAspect="0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47960" y="-1"/>
            <a:ext cx="13100720" cy="9753601"/>
          </a:xfrm>
          <a:prstGeom prst="rect">
            <a:avLst/>
          </a:prstGeom>
          <a:ln w="12700">
            <a:miter lim="400000"/>
          </a:ln>
        </p:spPr>
      </p:pic>
      <p:pic>
        <p:nvPicPr>
          <p:cNvPr id="14" name="IMG_1087.png" descr="IMG_1087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-273723" y="-74938"/>
            <a:ext cx="1913071" cy="1478146"/>
          </a:xfrm>
          <a:prstGeom prst="rect">
            <a:avLst/>
          </a:prstGeom>
          <a:ln w="12700">
            <a:miter lim="400000"/>
          </a:ln>
        </p:spPr>
      </p:pic>
      <p:sp>
        <p:nvSpPr>
          <p:cNvPr id="15" name="Aishah Aljuhani"/>
          <p:cNvSpPr txBox="1"/>
          <p:nvPr/>
        </p:nvSpPr>
        <p:spPr>
          <a:xfrm rot="2700000">
            <a:off x="9711286" y="7410497"/>
            <a:ext cx="2454174" cy="800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defTabSz="325120" rtl="0">
              <a:lnSpc>
                <a:spcPct val="110000"/>
              </a:lnSpc>
              <a:defRPr sz="3000">
                <a:latin typeface="Janna LT Regular"/>
                <a:ea typeface="Janna LT Regular"/>
                <a:cs typeface="Janna LT Regular"/>
                <a:sym typeface="Janna LT Regular"/>
              </a:defRPr>
            </a:pPr>
            <a:r>
              <a:rPr sz="2000">
                <a:latin typeface="Chalkduster"/>
                <a:ea typeface="Chalkduster"/>
                <a:cs typeface="Chalkduster"/>
                <a:sym typeface="Chalkduster"/>
              </a:rPr>
              <a:t>Aishah Aljuhani</a:t>
            </a:r>
            <a:r>
              <a:t> </a:t>
            </a:r>
          </a:p>
        </p:txBody>
      </p:sp>
      <p:sp>
        <p:nvSpPr>
          <p:cNvPr id="16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latin typeface="Helvetica Neue Thin"/>
                <a:ea typeface="Helvetica Neue Thin"/>
                <a:cs typeface="Helvetica Neue Thin"/>
                <a:sym typeface="Helvetica Neue Thin"/>
              </a:defRPr>
            </a:lvl1pPr>
          </a:lstStyle>
          <a:p>
            <a:pPr rtl="0">
              <a:defRPr/>
            </a:pPr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اقتبا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– باسل أسعد"/>
          <p:cNvSpPr txBox="1"/>
          <p:nvPr>
            <p:ph type="body" sz="quarter" idx="21"/>
          </p:nvPr>
        </p:nvSpPr>
        <p:spPr>
          <a:xfrm>
            <a:off x="1270000" y="6362700"/>
            <a:ext cx="10464800" cy="500668"/>
          </a:xfrm>
          <a:prstGeom prst="rect">
            <a:avLst/>
          </a:prstGeom>
        </p:spPr>
        <p:txBody>
          <a:bodyPr anchor="t"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sz="2400"/>
            </a:lvl1pPr>
          </a:lstStyle>
          <a:p>
            <a:pPr/>
            <a:r>
              <a:t>– باسل أسعد</a:t>
            </a:r>
          </a:p>
        </p:txBody>
      </p:sp>
      <p:sp>
        <p:nvSpPr>
          <p:cNvPr id="94" name="&quot;قم بكتابة الرقم هنا.&quot;"/>
          <p:cNvSpPr txBox="1"/>
          <p:nvPr>
            <p:ph type="body" sz="quarter" idx="22"/>
          </p:nvPr>
        </p:nvSpPr>
        <p:spPr>
          <a:xfrm>
            <a:off x="1270000" y="4239056"/>
            <a:ext cx="10464800" cy="665888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sz="3400"/>
            </a:lvl1pPr>
          </a:lstStyle>
          <a:p>
            <a:pPr rtl="0">
              <a:defRPr/>
            </a:pPr>
            <a:r>
              <a:t>"قم بكتابة الرقم هنا."</a:t>
            </a:r>
          </a:p>
        </p:txBody>
      </p:sp>
      <p:sp>
        <p:nvSpPr>
          <p:cNvPr id="95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صور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منظر للشاطئ والبحر من الكثبان الرملية العشبية"/>
          <p:cNvSpPr/>
          <p:nvPr>
            <p:ph type="pic" idx="21"/>
          </p:nvPr>
        </p:nvSpPr>
        <p:spPr>
          <a:xfrm>
            <a:off x="-1308100" y="-50800"/>
            <a:ext cx="14782800" cy="98552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103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0" name="1AD3949C-E35A-4D5F-BEE7-D7013B58FF53.png" descr="1AD3949C-E35A-4D5F-BEE7-D7013B58FF53.png"/>
          <p:cNvPicPr>
            <a:picLocks noChangeAspect="0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5345" y="-9038"/>
            <a:ext cx="12974110" cy="9771676"/>
          </a:xfrm>
          <a:prstGeom prst="rect">
            <a:avLst/>
          </a:prstGeom>
          <a:ln w="12700">
            <a:miter lim="400000"/>
          </a:ln>
        </p:spPr>
      </p:pic>
      <p:pic>
        <p:nvPicPr>
          <p:cNvPr id="111" name="IMG_1087.png" descr="IMG_1087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-273723" y="-74938"/>
            <a:ext cx="1913071" cy="1478146"/>
          </a:xfrm>
          <a:prstGeom prst="rect">
            <a:avLst/>
          </a:prstGeom>
          <a:ln w="12700">
            <a:miter lim="400000"/>
          </a:ln>
        </p:spPr>
      </p:pic>
      <p:sp>
        <p:nvSpPr>
          <p:cNvPr id="112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صورة - أفق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E27F4A18-1384-474B-AD41-066539093837.png" descr="E27F4A18-1384-474B-AD41-066539093837.png"/>
          <p:cNvPicPr>
            <a:picLocks noChangeAspect="0"/>
          </p:cNvPicPr>
          <p:nvPr/>
        </p:nvPicPr>
        <p:blipFill>
          <a:blip r:embed="rId2">
            <a:alphaModFix amt="50456"/>
            <a:extLst/>
          </a:blip>
          <a:stretch>
            <a:fillRect/>
          </a:stretch>
        </p:blipFill>
        <p:spPr>
          <a:xfrm>
            <a:off x="-76809" y="-37887"/>
            <a:ext cx="13158418" cy="9829374"/>
          </a:xfrm>
          <a:prstGeom prst="rect">
            <a:avLst/>
          </a:prstGeom>
          <a:ln w="12700">
            <a:miter lim="400000"/>
          </a:ln>
        </p:spPr>
      </p:pic>
      <p:pic>
        <p:nvPicPr>
          <p:cNvPr id="24" name="IMG_1087.png" descr="IMG_1087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-273723" y="-74938"/>
            <a:ext cx="1913071" cy="1478146"/>
          </a:xfrm>
          <a:prstGeom prst="rect">
            <a:avLst/>
          </a:prstGeom>
          <a:ln w="12700">
            <a:miter lim="400000"/>
          </a:ln>
        </p:spPr>
      </p:pic>
      <p:sp>
        <p:nvSpPr>
          <p:cNvPr id="25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العنوان - الوس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569AE7D6-027C-47FA-B9C1-2A34644A6E08.png" descr="569AE7D6-027C-47FA-B9C1-2A34644A6E08.png"/>
          <p:cNvPicPr>
            <a:picLocks noChangeAspect="0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4689" y="-52762"/>
            <a:ext cx="13014178" cy="9859124"/>
          </a:xfrm>
          <a:prstGeom prst="rect">
            <a:avLst/>
          </a:prstGeom>
          <a:ln w="12700">
            <a:miter lim="400000"/>
          </a:ln>
        </p:spPr>
      </p:pic>
      <p:pic>
        <p:nvPicPr>
          <p:cNvPr id="33" name="IMG_1087.png" descr="IMG_1087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-273723" y="-74938"/>
            <a:ext cx="1913071" cy="1478146"/>
          </a:xfrm>
          <a:prstGeom prst="rect">
            <a:avLst/>
          </a:prstGeom>
          <a:ln w="12700">
            <a:miter lim="400000"/>
          </a:ln>
        </p:spPr>
      </p:pic>
      <p:sp>
        <p:nvSpPr>
          <p:cNvPr id="34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صورة - رأس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" name="5585CC13-8969-4B63-9EE1-23800BF85F3F.png" descr="5585CC13-8969-4B63-9EE1-23800BF85F3F.png"/>
          <p:cNvPicPr>
            <a:picLocks noChangeAspect="0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105658" y="-9038"/>
            <a:ext cx="13216116" cy="9771676"/>
          </a:xfrm>
          <a:prstGeom prst="rect">
            <a:avLst/>
          </a:prstGeom>
          <a:ln w="12700">
            <a:miter lim="400000"/>
          </a:ln>
        </p:spPr>
      </p:pic>
      <p:sp>
        <p:nvSpPr>
          <p:cNvPr id="42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العنوان - أعل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العنوان والتعداد النقط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" name="FC0652FD-D49D-4839-9F6F-1608B4A57E95.png" descr="FC0652FD-D49D-4839-9F6F-1608B4A57E95.png"/>
          <p:cNvPicPr>
            <a:picLocks noChangeAspect="0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26324" y="-59522"/>
            <a:ext cx="13057448" cy="9872644"/>
          </a:xfrm>
          <a:prstGeom prst="rect">
            <a:avLst/>
          </a:prstGeom>
          <a:ln w="12700">
            <a:miter lim="400000"/>
          </a:ln>
        </p:spPr>
      </p:pic>
      <p:pic>
        <p:nvPicPr>
          <p:cNvPr id="57" name="IMG_1087.png" descr="IMG_1087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-273723" y="-74938"/>
            <a:ext cx="1913071" cy="1478146"/>
          </a:xfrm>
          <a:prstGeom prst="rect">
            <a:avLst/>
          </a:prstGeom>
          <a:ln w="12700">
            <a:miter lim="400000"/>
          </a:ln>
        </p:spPr>
      </p:pic>
      <p:sp>
        <p:nvSpPr>
          <p:cNvPr id="58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العنوان والتعداد النقطي والصور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" name="E1657993-85FE-44C4-B2BE-EEDDB4BD6814.png" descr="E1657993-85FE-44C4-B2BE-EEDDB4BD6814.png"/>
          <p:cNvPicPr>
            <a:picLocks noChangeAspect="0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62385" y="-629276"/>
            <a:ext cx="13129570" cy="10485671"/>
          </a:xfrm>
          <a:prstGeom prst="rect">
            <a:avLst/>
          </a:prstGeom>
          <a:ln w="12700">
            <a:miter lim="400000"/>
          </a:ln>
        </p:spPr>
      </p:pic>
      <p:pic>
        <p:nvPicPr>
          <p:cNvPr id="66" name="IMG_1087.png" descr="IMG_1087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-273723" y="-74938"/>
            <a:ext cx="1913071" cy="1478146"/>
          </a:xfrm>
          <a:prstGeom prst="rect">
            <a:avLst/>
          </a:prstGeom>
          <a:ln w="12700">
            <a:miter lim="400000"/>
          </a:ln>
        </p:spPr>
      </p:pic>
      <p:sp>
        <p:nvSpPr>
          <p:cNvPr id="67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latin typeface="Helvetica Light"/>
                <a:ea typeface="Helvetica Light"/>
                <a:cs typeface="Helvetica Light"/>
                <a:sym typeface="Helvetica Light"/>
              </a:defRPr>
            </a:lvl1pPr>
          </a:lstStyle>
          <a:p>
            <a:pPr rtl="0">
              <a:defRPr/>
            </a:pPr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تعداد نقط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4" name="1A85D407-941D-4FC1-80CD-9A83D17B8D2B.png" descr="1A85D407-941D-4FC1-80CD-9A83D17B8D2B.png"/>
          <p:cNvPicPr>
            <a:picLocks noChangeAspect="0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69597" y="-37887"/>
            <a:ext cx="13143994" cy="9829374"/>
          </a:xfrm>
          <a:prstGeom prst="rect">
            <a:avLst/>
          </a:prstGeom>
          <a:ln w="12700">
            <a:miter lim="400000"/>
          </a:ln>
        </p:spPr>
      </p:pic>
      <p:pic>
        <p:nvPicPr>
          <p:cNvPr id="75" name="IMG_1087.png" descr="IMG_1087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-273723" y="-74938"/>
            <a:ext cx="1913071" cy="1478146"/>
          </a:xfrm>
          <a:prstGeom prst="rect">
            <a:avLst/>
          </a:prstGeom>
          <a:ln w="12700">
            <a:miter lim="400000"/>
          </a:ln>
        </p:spPr>
      </p:pic>
      <p:sp>
        <p:nvSpPr>
          <p:cNvPr id="76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صورة - ٣ أعل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طريق رملي بين تلين يؤدي إلى المحيط"/>
          <p:cNvSpPr/>
          <p:nvPr>
            <p:ph type="pic" sz="quarter" idx="21"/>
          </p:nvPr>
        </p:nvSpPr>
        <p:spPr>
          <a:xfrm>
            <a:off x="6556375" y="5092700"/>
            <a:ext cx="5657850" cy="37719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84" name="طائر البلشون يحلق على ارتفاع منخفض فوق الشاطئ خلف سياج قصير"/>
          <p:cNvSpPr/>
          <p:nvPr>
            <p:ph type="pic" sz="half" idx="22"/>
          </p:nvPr>
        </p:nvSpPr>
        <p:spPr>
          <a:xfrm>
            <a:off x="6718300" y="749300"/>
            <a:ext cx="5334000" cy="53340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85" name="منظر للشاطئ والبحر من الكثبان الرملية العشبية"/>
          <p:cNvSpPr/>
          <p:nvPr>
            <p:ph type="pic" idx="23"/>
          </p:nvPr>
        </p:nvSpPr>
        <p:spPr>
          <a:xfrm>
            <a:off x="-2832100" y="889000"/>
            <a:ext cx="11963400" cy="79756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86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slideLayout" Target="../slideLayouts/slideLayout1.xml"/><Relationship Id="rId5" Type="http://schemas.openxmlformats.org/officeDocument/2006/relationships/slideLayout" Target="../slideLayouts/slideLayout2.xml"/><Relationship Id="rId6" Type="http://schemas.openxmlformats.org/officeDocument/2006/relationships/slideLayout" Target="../slideLayouts/slideLayout3.xml"/><Relationship Id="rId7" Type="http://schemas.openxmlformats.org/officeDocument/2006/relationships/slideLayout" Target="../slideLayouts/slideLayout4.xml"/><Relationship Id="rId8" Type="http://schemas.openxmlformats.org/officeDocument/2006/relationships/slideLayout" Target="../slideLayouts/slideLayout5.xml"/><Relationship Id="rId9" Type="http://schemas.openxmlformats.org/officeDocument/2006/relationships/slideLayout" Target="../slideLayouts/slideLayout6.xml"/><Relationship Id="rId10" Type="http://schemas.openxmlformats.org/officeDocument/2006/relationships/slideLayout" Target="../slideLayouts/slideLayout7.xml"/><Relationship Id="rId11" Type="http://schemas.openxmlformats.org/officeDocument/2006/relationships/slideLayout" Target="../slideLayouts/slideLayout8.xml"/><Relationship Id="rId12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0.xml"/><Relationship Id="rId14" Type="http://schemas.openxmlformats.org/officeDocument/2006/relationships/slideLayout" Target="../slideLayouts/slideLayout11.xml"/><Relationship Id="rId15" Type="http://schemas.openxmlformats.org/officeDocument/2006/relationships/slideLayout" Target="../slideLayouts/slideLayout12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02E0CD0-CA72-4E81-BC43-D6779D5CADAF.png" descr="A02E0CD0-CA72-4E81-BC43-D6779D5CADAF.png"/>
          <p:cNvPicPr>
            <a:picLocks noChangeAspect="0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105658" y="-16250"/>
            <a:ext cx="13216116" cy="9786100"/>
          </a:xfrm>
          <a:prstGeom prst="rect">
            <a:avLst/>
          </a:prstGeom>
          <a:ln w="12700">
            <a:miter lim="400000"/>
          </a:ln>
        </p:spPr>
      </p:pic>
      <p:pic>
        <p:nvPicPr>
          <p:cNvPr id="3" name="IMG_1087.png" descr="IMG_1087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-273723" y="-74938"/>
            <a:ext cx="1913071" cy="1478146"/>
          </a:xfrm>
          <a:prstGeom prst="rect">
            <a:avLst/>
          </a:prstGeom>
          <a:ln w="12700">
            <a:miter lim="400000"/>
          </a:ln>
        </p:spPr>
      </p:pic>
      <p:sp>
        <p:nvSpPr>
          <p:cNvPr id="4" name="نص العنوان"/>
          <p:cNvSpPr txBox="1"/>
          <p:nvPr>
            <p:ph type="title"/>
          </p:nvPr>
        </p:nvSpPr>
        <p:spPr>
          <a:xfrm>
            <a:off x="952500" y="254000"/>
            <a:ext cx="11099800" cy="2159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 fontScale="100000" lnSpcReduction="0"/>
          </a:bodyPr>
          <a:lstStyle/>
          <a:p>
            <a:pPr/>
            <a:r>
              <a:t>نص العنوان</a:t>
            </a:r>
          </a:p>
        </p:txBody>
      </p:sp>
      <p:sp>
        <p:nvSpPr>
          <p:cNvPr id="5" name="مستوى النص الأول…"/>
          <p:cNvSpPr txBox="1"/>
          <p:nvPr>
            <p:ph type="body" idx="1"/>
          </p:nvPr>
        </p:nvSpPr>
        <p:spPr>
          <a:xfrm>
            <a:off x="952500" y="2590800"/>
            <a:ext cx="11099800" cy="62865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 fontScale="100000" lnSpcReduction="0"/>
          </a:bodyPr>
          <a:lstStyle/>
          <a:p>
            <a:pPr/>
            <a:r>
              <a:t>مستوى النص الأول</a:t>
            </a:r>
          </a:p>
          <a:p>
            <a:pPr lvl="1"/>
            <a:r>
              <a:t>مستوى النص الثاني</a:t>
            </a:r>
          </a:p>
          <a:p>
            <a:pPr lvl="2"/>
            <a:r>
              <a:t>مستوى النص الثالث</a:t>
            </a:r>
          </a:p>
          <a:p>
            <a:pPr lvl="3"/>
            <a:r>
              <a:t>مستوى النص الرابع</a:t>
            </a:r>
          </a:p>
          <a:p>
            <a:pPr lvl="4"/>
            <a:r>
              <a:t>مستوى النص الخامس</a:t>
            </a:r>
          </a:p>
        </p:txBody>
      </p:sp>
      <p:sp>
        <p:nvSpPr>
          <p:cNvPr id="6" name="رقم الشريحة"/>
          <p:cNvSpPr txBox="1"/>
          <p:nvPr>
            <p:ph type="sldNum" sz="quarter" idx="2"/>
          </p:nvPr>
        </p:nvSpPr>
        <p:spPr>
          <a:xfrm>
            <a:off x="6335119" y="9296399"/>
            <a:ext cx="327789" cy="340743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>
            <a:spAutoFit/>
          </a:bodyPr>
          <a:lstStyle>
            <a:lvl1pPr>
              <a:defRPr sz="1600">
                <a:latin typeface="+mn-lt"/>
                <a:ea typeface="+mn-ea"/>
                <a:cs typeface="+mn-cs"/>
                <a:sym typeface="Geeza Pro Regular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4"/>
    <p:sldLayoutId id="2147483650" r:id="rId5"/>
    <p:sldLayoutId id="2147483651" r:id="rId6"/>
    <p:sldLayoutId id="2147483652" r:id="rId7"/>
    <p:sldLayoutId id="2147483653" r:id="rId8"/>
    <p:sldLayoutId id="2147483654" r:id="rId9"/>
    <p:sldLayoutId id="2147483655" r:id="rId10"/>
    <p:sldLayoutId id="2147483656" r:id="rId11"/>
    <p:sldLayoutId id="2147483657" r:id="rId12"/>
    <p:sldLayoutId id="2147483658" r:id="rId13"/>
    <p:sldLayoutId id="2147483659" r:id="rId14"/>
    <p:sldLayoutId id="2147483660" r:id="rId15"/>
  </p:sldLayoutIdLst>
  <p:transition xmlns:p14="http://schemas.microsoft.com/office/powerpoint/2010/main" spd="med" advClick="1"/>
  <p:txStyles>
    <p:titleStyle>
      <a:lvl1pPr marL="0" marR="0" indent="0" algn="ctr" defTabSz="584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solidFill>
            <a:srgbClr val="000000"/>
          </a:solidFill>
          <a:uFillTx/>
          <a:latin typeface="+mn-lt"/>
          <a:ea typeface="+mn-ea"/>
          <a:cs typeface="+mn-cs"/>
          <a:sym typeface="Geeza Pro Regular"/>
        </a:defRPr>
      </a:lvl1pPr>
      <a:lvl2pPr marL="0" marR="0" indent="457200" algn="ctr" defTabSz="584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solidFill>
            <a:srgbClr val="000000"/>
          </a:solidFill>
          <a:uFillTx/>
          <a:latin typeface="+mn-lt"/>
          <a:ea typeface="+mn-ea"/>
          <a:cs typeface="+mn-cs"/>
          <a:sym typeface="Geeza Pro Regular"/>
        </a:defRPr>
      </a:lvl2pPr>
      <a:lvl3pPr marL="0" marR="0" indent="914400" algn="ctr" defTabSz="584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solidFill>
            <a:srgbClr val="000000"/>
          </a:solidFill>
          <a:uFillTx/>
          <a:latin typeface="+mn-lt"/>
          <a:ea typeface="+mn-ea"/>
          <a:cs typeface="+mn-cs"/>
          <a:sym typeface="Geeza Pro Regular"/>
        </a:defRPr>
      </a:lvl3pPr>
      <a:lvl4pPr marL="0" marR="0" indent="1371600" algn="ctr" defTabSz="584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solidFill>
            <a:srgbClr val="000000"/>
          </a:solidFill>
          <a:uFillTx/>
          <a:latin typeface="+mn-lt"/>
          <a:ea typeface="+mn-ea"/>
          <a:cs typeface="+mn-cs"/>
          <a:sym typeface="Geeza Pro Regular"/>
        </a:defRPr>
      </a:lvl4pPr>
      <a:lvl5pPr marL="0" marR="0" indent="1828800" algn="ctr" defTabSz="584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solidFill>
            <a:srgbClr val="000000"/>
          </a:solidFill>
          <a:uFillTx/>
          <a:latin typeface="+mn-lt"/>
          <a:ea typeface="+mn-ea"/>
          <a:cs typeface="+mn-cs"/>
          <a:sym typeface="Geeza Pro Regular"/>
        </a:defRPr>
      </a:lvl5pPr>
      <a:lvl6pPr marL="0" marR="0" indent="2286000" algn="ctr" defTabSz="584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solidFill>
            <a:srgbClr val="000000"/>
          </a:solidFill>
          <a:uFillTx/>
          <a:latin typeface="+mn-lt"/>
          <a:ea typeface="+mn-ea"/>
          <a:cs typeface="+mn-cs"/>
          <a:sym typeface="Geeza Pro Regular"/>
        </a:defRPr>
      </a:lvl6pPr>
      <a:lvl7pPr marL="0" marR="0" indent="2743200" algn="ctr" defTabSz="584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solidFill>
            <a:srgbClr val="000000"/>
          </a:solidFill>
          <a:uFillTx/>
          <a:latin typeface="+mn-lt"/>
          <a:ea typeface="+mn-ea"/>
          <a:cs typeface="+mn-cs"/>
          <a:sym typeface="Geeza Pro Regular"/>
        </a:defRPr>
      </a:lvl7pPr>
      <a:lvl8pPr marL="0" marR="0" indent="3200400" algn="ctr" defTabSz="584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solidFill>
            <a:srgbClr val="000000"/>
          </a:solidFill>
          <a:uFillTx/>
          <a:latin typeface="+mn-lt"/>
          <a:ea typeface="+mn-ea"/>
          <a:cs typeface="+mn-cs"/>
          <a:sym typeface="Geeza Pro Regular"/>
        </a:defRPr>
      </a:lvl8pPr>
      <a:lvl9pPr marL="0" marR="0" indent="3657600" algn="ctr" defTabSz="584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solidFill>
            <a:srgbClr val="000000"/>
          </a:solidFill>
          <a:uFillTx/>
          <a:latin typeface="+mn-lt"/>
          <a:ea typeface="+mn-ea"/>
          <a:cs typeface="+mn-cs"/>
          <a:sym typeface="Geeza Pro Regular"/>
        </a:defRPr>
      </a:lvl9pPr>
    </p:titleStyle>
    <p:bodyStyle>
      <a:lvl1pPr marL="444500" marR="0" indent="-444500" algn="r" defTabSz="584200" rtl="1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200" u="none">
          <a:solidFill>
            <a:srgbClr val="000000"/>
          </a:solidFill>
          <a:uFillTx/>
          <a:latin typeface="+mn-lt"/>
          <a:ea typeface="+mn-ea"/>
          <a:cs typeface="+mn-cs"/>
          <a:sym typeface="Geeza Pro Regular"/>
        </a:defRPr>
      </a:lvl1pPr>
      <a:lvl2pPr marL="889000" marR="0" indent="-444500" algn="r" defTabSz="584200" rtl="1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200" u="none">
          <a:solidFill>
            <a:srgbClr val="000000"/>
          </a:solidFill>
          <a:uFillTx/>
          <a:latin typeface="+mn-lt"/>
          <a:ea typeface="+mn-ea"/>
          <a:cs typeface="+mn-cs"/>
          <a:sym typeface="Geeza Pro Regular"/>
        </a:defRPr>
      </a:lvl2pPr>
      <a:lvl3pPr marL="1333500" marR="0" indent="-444500" algn="r" defTabSz="584200" rtl="1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200" u="none">
          <a:solidFill>
            <a:srgbClr val="000000"/>
          </a:solidFill>
          <a:uFillTx/>
          <a:latin typeface="+mn-lt"/>
          <a:ea typeface="+mn-ea"/>
          <a:cs typeface="+mn-cs"/>
          <a:sym typeface="Geeza Pro Regular"/>
        </a:defRPr>
      </a:lvl3pPr>
      <a:lvl4pPr marL="1778000" marR="0" indent="-444500" algn="r" defTabSz="584200" rtl="1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200" u="none">
          <a:solidFill>
            <a:srgbClr val="000000"/>
          </a:solidFill>
          <a:uFillTx/>
          <a:latin typeface="+mn-lt"/>
          <a:ea typeface="+mn-ea"/>
          <a:cs typeface="+mn-cs"/>
          <a:sym typeface="Geeza Pro Regular"/>
        </a:defRPr>
      </a:lvl4pPr>
      <a:lvl5pPr marL="2222500" marR="0" indent="-444500" algn="r" defTabSz="584200" rtl="1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200" u="none">
          <a:solidFill>
            <a:srgbClr val="000000"/>
          </a:solidFill>
          <a:uFillTx/>
          <a:latin typeface="+mn-lt"/>
          <a:ea typeface="+mn-ea"/>
          <a:cs typeface="+mn-cs"/>
          <a:sym typeface="Geeza Pro Regular"/>
        </a:defRPr>
      </a:lvl5pPr>
      <a:lvl6pPr marL="2667000" marR="0" indent="-444500" algn="r" defTabSz="584200" rtl="1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200" u="none">
          <a:solidFill>
            <a:srgbClr val="000000"/>
          </a:solidFill>
          <a:uFillTx/>
          <a:latin typeface="+mn-lt"/>
          <a:ea typeface="+mn-ea"/>
          <a:cs typeface="+mn-cs"/>
          <a:sym typeface="Geeza Pro Regular"/>
        </a:defRPr>
      </a:lvl6pPr>
      <a:lvl7pPr marL="3111500" marR="0" indent="-444500" algn="r" defTabSz="584200" rtl="1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200" u="none">
          <a:solidFill>
            <a:srgbClr val="000000"/>
          </a:solidFill>
          <a:uFillTx/>
          <a:latin typeface="+mn-lt"/>
          <a:ea typeface="+mn-ea"/>
          <a:cs typeface="+mn-cs"/>
          <a:sym typeface="Geeza Pro Regular"/>
        </a:defRPr>
      </a:lvl7pPr>
      <a:lvl8pPr marL="3556000" marR="0" indent="-444500" algn="r" defTabSz="584200" rtl="1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200" u="none">
          <a:solidFill>
            <a:srgbClr val="000000"/>
          </a:solidFill>
          <a:uFillTx/>
          <a:latin typeface="+mn-lt"/>
          <a:ea typeface="+mn-ea"/>
          <a:cs typeface="+mn-cs"/>
          <a:sym typeface="Geeza Pro Regular"/>
        </a:defRPr>
      </a:lvl8pPr>
      <a:lvl9pPr marL="4000500" marR="0" indent="-444500" algn="r" defTabSz="584200" rtl="1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200" u="none">
          <a:solidFill>
            <a:srgbClr val="000000"/>
          </a:solidFill>
          <a:uFillTx/>
          <a:latin typeface="+mn-lt"/>
          <a:ea typeface="+mn-ea"/>
          <a:cs typeface="+mn-cs"/>
          <a:sym typeface="Geeza Pro Regular"/>
        </a:defRPr>
      </a:lvl9pPr>
    </p:bodyStyle>
    <p:otherStyle>
      <a:lvl1pPr marL="0" marR="0" indent="0" algn="ctr" defTabSz="584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solidFill>
            <a:schemeClr val="tx1"/>
          </a:solidFill>
          <a:uFillTx/>
          <a:latin typeface="+mn-lt"/>
          <a:ea typeface="+mn-ea"/>
          <a:cs typeface="+mn-cs"/>
          <a:sym typeface="Geeza Pro Regular"/>
        </a:defRPr>
      </a:lvl1pPr>
      <a:lvl2pPr marL="0" marR="0" indent="457200" algn="ctr" defTabSz="584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solidFill>
            <a:schemeClr val="tx1"/>
          </a:solidFill>
          <a:uFillTx/>
          <a:latin typeface="+mn-lt"/>
          <a:ea typeface="+mn-ea"/>
          <a:cs typeface="+mn-cs"/>
          <a:sym typeface="Geeza Pro Regular"/>
        </a:defRPr>
      </a:lvl2pPr>
      <a:lvl3pPr marL="0" marR="0" indent="914400" algn="ctr" defTabSz="584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solidFill>
            <a:schemeClr val="tx1"/>
          </a:solidFill>
          <a:uFillTx/>
          <a:latin typeface="+mn-lt"/>
          <a:ea typeface="+mn-ea"/>
          <a:cs typeface="+mn-cs"/>
          <a:sym typeface="Geeza Pro Regular"/>
        </a:defRPr>
      </a:lvl3pPr>
      <a:lvl4pPr marL="0" marR="0" indent="1371600" algn="ctr" defTabSz="584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solidFill>
            <a:schemeClr val="tx1"/>
          </a:solidFill>
          <a:uFillTx/>
          <a:latin typeface="+mn-lt"/>
          <a:ea typeface="+mn-ea"/>
          <a:cs typeface="+mn-cs"/>
          <a:sym typeface="Geeza Pro Regular"/>
        </a:defRPr>
      </a:lvl4pPr>
      <a:lvl5pPr marL="0" marR="0" indent="1828800" algn="ctr" defTabSz="584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solidFill>
            <a:schemeClr val="tx1"/>
          </a:solidFill>
          <a:uFillTx/>
          <a:latin typeface="+mn-lt"/>
          <a:ea typeface="+mn-ea"/>
          <a:cs typeface="+mn-cs"/>
          <a:sym typeface="Geeza Pro Regular"/>
        </a:defRPr>
      </a:lvl5pPr>
      <a:lvl6pPr marL="0" marR="0" indent="2286000" algn="ctr" defTabSz="584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solidFill>
            <a:schemeClr val="tx1"/>
          </a:solidFill>
          <a:uFillTx/>
          <a:latin typeface="+mn-lt"/>
          <a:ea typeface="+mn-ea"/>
          <a:cs typeface="+mn-cs"/>
          <a:sym typeface="Geeza Pro Regular"/>
        </a:defRPr>
      </a:lvl6pPr>
      <a:lvl7pPr marL="0" marR="0" indent="2743200" algn="ctr" defTabSz="584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solidFill>
            <a:schemeClr val="tx1"/>
          </a:solidFill>
          <a:uFillTx/>
          <a:latin typeface="+mn-lt"/>
          <a:ea typeface="+mn-ea"/>
          <a:cs typeface="+mn-cs"/>
          <a:sym typeface="Geeza Pro Regular"/>
        </a:defRPr>
      </a:lvl7pPr>
      <a:lvl8pPr marL="0" marR="0" indent="3200400" algn="ctr" defTabSz="584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solidFill>
            <a:schemeClr val="tx1"/>
          </a:solidFill>
          <a:uFillTx/>
          <a:latin typeface="+mn-lt"/>
          <a:ea typeface="+mn-ea"/>
          <a:cs typeface="+mn-cs"/>
          <a:sym typeface="Geeza Pro Regular"/>
        </a:defRPr>
      </a:lvl8pPr>
      <a:lvl9pPr marL="0" marR="0" indent="3657600" algn="ctr" defTabSz="584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solidFill>
            <a:schemeClr val="tx1"/>
          </a:solidFill>
          <a:uFillTx/>
          <a:latin typeface="+mn-lt"/>
          <a:ea typeface="+mn-ea"/>
          <a:cs typeface="+mn-cs"/>
          <a:sym typeface="Geeza Pro Regular"/>
        </a:defRPr>
      </a:lvl9pPr>
    </p:otherStyle>
  </p:txStyles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hyperlink" Target="https://youtu.be/om8Vcac_SYI" TargetMode="External"/><Relationship Id="rId3" Type="http://schemas.openxmlformats.org/officeDocument/2006/relationships/image" Target="../media/image11.png"/></Relationships>
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/Relationships>
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/Relationships>
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/Relationships>

</file>

<file path=ppt/slides/_rels/slide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/Relationships>

</file>

<file path=ppt/slides/_rels/slide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3.png"/></Relationships>

</file>

<file path=ppt/slides/_rels/slide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8.xml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استقصاء حل المسألة"/>
          <p:cNvSpPr txBox="1"/>
          <p:nvPr/>
        </p:nvSpPr>
        <p:spPr>
          <a:xfrm>
            <a:off x="3209788" y="4914899"/>
            <a:ext cx="6585224" cy="1371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10000">
                <a:solidFill>
                  <a:srgbClr val="B51A00"/>
                </a:solidFill>
                <a:latin typeface="Farah Regular"/>
                <a:ea typeface="Farah Regular"/>
                <a:cs typeface="Farah Regular"/>
                <a:sym typeface="Farah Regular"/>
              </a:defRPr>
            </a:lvl1pPr>
          </a:lstStyle>
          <a:p>
            <a:pPr rtl="0">
              <a:defRPr/>
            </a:pPr>
            <a:r>
              <a:t>استقصاء حل المسألة 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3" name="صورة" descr="صورة">
            <a:hlinkClick r:id="rId2" invalidUrl="" action="" tgtFrame="" tooltip="" history="1" highlightClick="0" endSnd="0"/>
          </p:cNvPr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7615221" y="5494277"/>
            <a:ext cx="943340" cy="1886678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5" name="MagicEraser_230106_162218.png" descr="MagicEraser_230106_162218.png"/>
          <p:cNvPicPr>
            <a:picLocks noChangeAspect="1"/>
          </p:cNvPicPr>
          <p:nvPr/>
        </p:nvPicPr>
        <p:blipFill>
          <a:blip r:embed="rId2">
            <a:extLst/>
          </a:blip>
          <a:srcRect l="38169" t="15259" r="24969" b="53667"/>
          <a:stretch>
            <a:fillRect/>
          </a:stretch>
        </p:blipFill>
        <p:spPr>
          <a:xfrm>
            <a:off x="1116012" y="2311540"/>
            <a:ext cx="10772802" cy="6811077"/>
          </a:xfrm>
          <a:prstGeom prst="rect">
            <a:avLst/>
          </a:prstGeom>
          <a:ln w="12700">
            <a:miter lim="400000"/>
          </a:ln>
        </p:spPr>
      </p:pic>
      <p:sp>
        <p:nvSpPr>
          <p:cNvPr id="126" name="استقصاء حل المسألة"/>
          <p:cNvSpPr txBox="1"/>
          <p:nvPr/>
        </p:nvSpPr>
        <p:spPr>
          <a:xfrm>
            <a:off x="3209788" y="587659"/>
            <a:ext cx="6585224" cy="1371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10000">
                <a:solidFill>
                  <a:srgbClr val="B51A00"/>
                </a:solidFill>
                <a:latin typeface="Farah Regular"/>
                <a:ea typeface="Farah Regular"/>
                <a:cs typeface="Farah Regular"/>
                <a:sym typeface="Farah Regular"/>
              </a:defRPr>
            </a:lvl1pPr>
          </a:lstStyle>
          <a:p>
            <a:pPr rtl="0">
              <a:defRPr/>
            </a:pPr>
            <a:r>
              <a:t>استقصاء حل المسألة </a:t>
            </a:r>
          </a:p>
        </p:txBody>
      </p:sp>
      <p:sp>
        <p:nvSpPr>
          <p:cNvPr id="127" name="صفحة ٩٦"/>
          <p:cNvSpPr txBox="1"/>
          <p:nvPr/>
        </p:nvSpPr>
        <p:spPr>
          <a:xfrm>
            <a:off x="90242" y="9003402"/>
            <a:ext cx="1675043" cy="673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4500">
                <a:latin typeface="Farah Regular"/>
                <a:ea typeface="Farah Regular"/>
                <a:cs typeface="Farah Regular"/>
                <a:sym typeface="Farah Regular"/>
              </a:defRPr>
            </a:lvl1pPr>
          </a:lstStyle>
          <a:p>
            <a:pPr rtl="0">
              <a:defRPr/>
            </a:pPr>
            <a:r>
              <a:t>صفحة ٩٦ 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9" name="MagicEraser_230106_162218.png" descr="MagicEraser_230106_162218.png"/>
          <p:cNvPicPr>
            <a:picLocks noChangeAspect="1"/>
          </p:cNvPicPr>
          <p:nvPr/>
        </p:nvPicPr>
        <p:blipFill>
          <a:blip r:embed="rId2">
            <a:extLst/>
          </a:blip>
          <a:srcRect l="29249" t="45747" r="25252" b="7982"/>
          <a:stretch>
            <a:fillRect/>
          </a:stretch>
        </p:blipFill>
        <p:spPr>
          <a:xfrm>
            <a:off x="1254820" y="1071064"/>
            <a:ext cx="10754643" cy="8203006"/>
          </a:xfrm>
          <a:prstGeom prst="rect">
            <a:avLst/>
          </a:prstGeom>
          <a:ln w="12700">
            <a:miter lim="400000"/>
          </a:ln>
        </p:spPr>
      </p:pic>
      <p:sp>
        <p:nvSpPr>
          <p:cNvPr id="130" name="صفحة ٩٦"/>
          <p:cNvSpPr txBox="1"/>
          <p:nvPr/>
        </p:nvSpPr>
        <p:spPr>
          <a:xfrm>
            <a:off x="90242" y="9003402"/>
            <a:ext cx="1675043" cy="673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4500">
                <a:latin typeface="Farah Regular"/>
                <a:ea typeface="Farah Regular"/>
                <a:cs typeface="Farah Regular"/>
                <a:sym typeface="Farah Regular"/>
              </a:defRPr>
            </a:lvl1pPr>
          </a:lstStyle>
          <a:p>
            <a:pPr rtl="0">
              <a:defRPr/>
            </a:pPr>
            <a:r>
              <a:t>صفحة ٩٦ 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2" name="MagicEraser_230106_162240.png" descr="MagicEraser_230106_162240.png"/>
          <p:cNvPicPr>
            <a:picLocks noChangeAspect="1"/>
          </p:cNvPicPr>
          <p:nvPr/>
        </p:nvPicPr>
        <p:blipFill>
          <a:blip r:embed="rId2">
            <a:extLst/>
          </a:blip>
          <a:srcRect l="24014" t="8102" r="27162" b="81803"/>
          <a:stretch>
            <a:fillRect/>
          </a:stretch>
        </p:blipFill>
        <p:spPr>
          <a:xfrm>
            <a:off x="2684883" y="64908"/>
            <a:ext cx="10065501" cy="1560693"/>
          </a:xfrm>
          <a:prstGeom prst="rect">
            <a:avLst/>
          </a:prstGeom>
          <a:ln w="12700">
            <a:miter lim="400000"/>
          </a:ln>
        </p:spPr>
      </p:pic>
      <p:pic>
        <p:nvPicPr>
          <p:cNvPr id="133" name="MagicEraser_230106_162240.png" descr="MagicEraser_230106_162240.png"/>
          <p:cNvPicPr>
            <a:picLocks noChangeAspect="1"/>
          </p:cNvPicPr>
          <p:nvPr/>
        </p:nvPicPr>
        <p:blipFill>
          <a:blip r:embed="rId2">
            <a:extLst/>
          </a:blip>
          <a:srcRect l="48835" t="18899" r="25588" b="54628"/>
          <a:stretch>
            <a:fillRect/>
          </a:stretch>
        </p:blipFill>
        <p:spPr>
          <a:xfrm>
            <a:off x="7344783" y="1625667"/>
            <a:ext cx="5996221" cy="4654670"/>
          </a:xfrm>
          <a:prstGeom prst="rect">
            <a:avLst/>
          </a:prstGeom>
          <a:ln w="12700">
            <a:miter lim="400000"/>
          </a:ln>
        </p:spPr>
      </p:pic>
      <p:pic>
        <p:nvPicPr>
          <p:cNvPr id="134" name="MagicEraser_230106_162240.png" descr="MagicEraser_230106_162240.png"/>
          <p:cNvPicPr>
            <a:picLocks noChangeAspect="1"/>
          </p:cNvPicPr>
          <p:nvPr/>
        </p:nvPicPr>
        <p:blipFill>
          <a:blip r:embed="rId2">
            <a:extLst/>
          </a:blip>
          <a:srcRect l="48371" t="44953" r="27215" b="30696"/>
          <a:stretch>
            <a:fillRect/>
          </a:stretch>
        </p:blipFill>
        <p:spPr>
          <a:xfrm>
            <a:off x="245902" y="1290439"/>
            <a:ext cx="6260701" cy="4683518"/>
          </a:xfrm>
          <a:prstGeom prst="rect">
            <a:avLst/>
          </a:prstGeom>
          <a:ln w="12700">
            <a:miter lim="400000"/>
          </a:ln>
        </p:spPr>
      </p:pic>
      <p:sp>
        <p:nvSpPr>
          <p:cNvPr id="135" name="خط"/>
          <p:cNvSpPr/>
          <p:nvPr/>
        </p:nvSpPr>
        <p:spPr>
          <a:xfrm flipV="1">
            <a:off x="6502400" y="1117673"/>
            <a:ext cx="1" cy="8319070"/>
          </a:xfrm>
          <a:prstGeom prst="line">
            <a:avLst/>
          </a:prstGeom>
          <a:ln w="38100" cap="rnd">
            <a:solidFill>
              <a:srgbClr val="000000"/>
            </a:solidFill>
            <a:custDash>
              <a:ds d="100000" sp="200000"/>
            </a:custDash>
            <a:miter lim="400000"/>
          </a:ln>
        </p:spPr>
        <p:txBody>
          <a:bodyPr lIns="50800" tIns="50800" rIns="50800" bIns="50800" anchor="ctr"/>
          <a:lstStyle/>
          <a:p>
            <a:pPr/>
          </a:p>
        </p:txBody>
      </p:sp>
      <p:sp>
        <p:nvSpPr>
          <p:cNvPr id="136" name="صفحة ٩٧"/>
          <p:cNvSpPr txBox="1"/>
          <p:nvPr/>
        </p:nvSpPr>
        <p:spPr>
          <a:xfrm>
            <a:off x="90242" y="9003402"/>
            <a:ext cx="1675043" cy="673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4500">
                <a:latin typeface="Farah Regular"/>
                <a:ea typeface="Farah Regular"/>
                <a:cs typeface="Farah Regular"/>
                <a:sym typeface="Farah Regular"/>
              </a:defRPr>
            </a:lvl1pPr>
          </a:lstStyle>
          <a:p>
            <a:pPr rtl="0">
              <a:defRPr/>
            </a:pPr>
            <a:r>
              <a:t>صفحة ٩٧ 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8" name="MagicEraser_230106_162240.png" descr="MagicEraser_230106_162240.png"/>
          <p:cNvPicPr>
            <a:picLocks noChangeAspect="1"/>
          </p:cNvPicPr>
          <p:nvPr/>
        </p:nvPicPr>
        <p:blipFill>
          <a:blip r:embed="rId2">
            <a:extLst/>
          </a:blip>
          <a:srcRect l="24014" t="8102" r="27162" b="81803"/>
          <a:stretch>
            <a:fillRect/>
          </a:stretch>
        </p:blipFill>
        <p:spPr>
          <a:xfrm>
            <a:off x="2843549" y="93756"/>
            <a:ext cx="10065500" cy="1560693"/>
          </a:xfrm>
          <a:prstGeom prst="rect">
            <a:avLst/>
          </a:prstGeom>
          <a:ln w="12700">
            <a:miter lim="400000"/>
          </a:ln>
        </p:spPr>
      </p:pic>
      <p:pic>
        <p:nvPicPr>
          <p:cNvPr id="139" name="MagicEraser_230106_162240.png" descr="MagicEraser_230106_162240.png"/>
          <p:cNvPicPr>
            <a:picLocks noChangeAspect="1"/>
          </p:cNvPicPr>
          <p:nvPr/>
        </p:nvPicPr>
        <p:blipFill>
          <a:blip r:embed="rId2">
            <a:extLst/>
          </a:blip>
          <a:srcRect l="48416" t="71247" r="28257" b="2872"/>
          <a:stretch>
            <a:fillRect/>
          </a:stretch>
        </p:blipFill>
        <p:spPr>
          <a:xfrm>
            <a:off x="6963155" y="1224954"/>
            <a:ext cx="5785658" cy="4814389"/>
          </a:xfrm>
          <a:prstGeom prst="rect">
            <a:avLst/>
          </a:prstGeom>
          <a:ln w="12700">
            <a:miter lim="400000"/>
          </a:ln>
        </p:spPr>
      </p:pic>
      <p:pic>
        <p:nvPicPr>
          <p:cNvPr id="140" name="MagicEraser_230106_162240.png" descr="MagicEraser_230106_162240.png"/>
          <p:cNvPicPr>
            <a:picLocks noChangeAspect="1"/>
          </p:cNvPicPr>
          <p:nvPr/>
        </p:nvPicPr>
        <p:blipFill>
          <a:blip r:embed="rId2">
            <a:extLst/>
          </a:blip>
          <a:srcRect l="25134" t="18364" r="52688" b="65370"/>
          <a:stretch>
            <a:fillRect/>
          </a:stretch>
        </p:blipFill>
        <p:spPr>
          <a:xfrm>
            <a:off x="474650" y="1579442"/>
            <a:ext cx="5420398" cy="2981470"/>
          </a:xfrm>
          <a:prstGeom prst="rect">
            <a:avLst/>
          </a:prstGeom>
          <a:ln w="12700">
            <a:miter lim="400000"/>
          </a:ln>
        </p:spPr>
      </p:pic>
      <p:sp>
        <p:nvSpPr>
          <p:cNvPr id="141" name="خط"/>
          <p:cNvSpPr/>
          <p:nvPr/>
        </p:nvSpPr>
        <p:spPr>
          <a:xfrm flipV="1">
            <a:off x="6502400" y="1117673"/>
            <a:ext cx="1" cy="8312009"/>
          </a:xfrm>
          <a:prstGeom prst="line">
            <a:avLst/>
          </a:prstGeom>
          <a:ln w="38100" cap="rnd">
            <a:solidFill>
              <a:srgbClr val="000000"/>
            </a:solidFill>
            <a:custDash>
              <a:ds d="100000" sp="200000"/>
            </a:custDash>
            <a:miter lim="400000"/>
          </a:ln>
        </p:spPr>
        <p:txBody>
          <a:bodyPr lIns="50800" tIns="50800" rIns="50800" bIns="50800" anchor="ctr"/>
          <a:lstStyle/>
          <a:p>
            <a:pPr/>
          </a:p>
        </p:txBody>
      </p:sp>
      <p:sp>
        <p:nvSpPr>
          <p:cNvPr id="142" name="صفحة ٩٧"/>
          <p:cNvSpPr txBox="1"/>
          <p:nvPr/>
        </p:nvSpPr>
        <p:spPr>
          <a:xfrm>
            <a:off x="90242" y="9003402"/>
            <a:ext cx="1675043" cy="673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4500">
                <a:latin typeface="Farah Regular"/>
                <a:ea typeface="Farah Regular"/>
                <a:cs typeface="Farah Regular"/>
                <a:sym typeface="Farah Regular"/>
              </a:defRPr>
            </a:lvl1pPr>
          </a:lstStyle>
          <a:p>
            <a:pPr rtl="0">
              <a:defRPr/>
            </a:pPr>
            <a:r>
              <a:t>صفحة ٩٧ 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4" name="MagicEraser_230106_162240.png" descr="MagicEraser_230106_162240.png"/>
          <p:cNvPicPr>
            <a:picLocks noChangeAspect="1"/>
          </p:cNvPicPr>
          <p:nvPr/>
        </p:nvPicPr>
        <p:blipFill>
          <a:blip r:embed="rId2">
            <a:extLst/>
          </a:blip>
          <a:srcRect l="24014" t="8102" r="27162" b="81803"/>
          <a:stretch>
            <a:fillRect/>
          </a:stretch>
        </p:blipFill>
        <p:spPr>
          <a:xfrm>
            <a:off x="2511793" y="901508"/>
            <a:ext cx="10065501" cy="1560693"/>
          </a:xfrm>
          <a:prstGeom prst="rect">
            <a:avLst/>
          </a:prstGeom>
          <a:ln w="12700">
            <a:miter lim="400000"/>
          </a:ln>
        </p:spPr>
      </p:pic>
      <p:pic>
        <p:nvPicPr>
          <p:cNvPr id="145" name="MagicEraser_230106_162240.png" descr="MagicEraser_230106_162240.png"/>
          <p:cNvPicPr>
            <a:picLocks noChangeAspect="1"/>
          </p:cNvPicPr>
          <p:nvPr/>
        </p:nvPicPr>
        <p:blipFill>
          <a:blip r:embed="rId2">
            <a:extLst/>
          </a:blip>
          <a:srcRect l="24583" t="35584" r="52665" b="55778"/>
          <a:stretch>
            <a:fillRect/>
          </a:stretch>
        </p:blipFill>
        <p:spPr>
          <a:xfrm>
            <a:off x="6449677" y="2776645"/>
            <a:ext cx="5759707" cy="1640026"/>
          </a:xfrm>
          <a:prstGeom prst="rect">
            <a:avLst/>
          </a:prstGeom>
          <a:ln w="12700">
            <a:miter lim="400000"/>
          </a:ln>
        </p:spPr>
      </p:pic>
      <p:pic>
        <p:nvPicPr>
          <p:cNvPr id="146" name="MagicEraser_230106_162240.png" descr="MagicEraser_230106_162240.png"/>
          <p:cNvPicPr>
            <a:picLocks noChangeAspect="0"/>
          </p:cNvPicPr>
          <p:nvPr/>
        </p:nvPicPr>
        <p:blipFill>
          <a:blip r:embed="rId2">
            <a:extLst/>
          </a:blip>
          <a:srcRect l="24534" t="44953" r="52570" b="18920"/>
          <a:stretch>
            <a:fillRect/>
          </a:stretch>
        </p:blipFill>
        <p:spPr>
          <a:xfrm>
            <a:off x="930638" y="1579442"/>
            <a:ext cx="4991630" cy="4899880"/>
          </a:xfrm>
          <a:prstGeom prst="rect">
            <a:avLst/>
          </a:prstGeom>
          <a:ln w="12700">
            <a:miter lim="400000"/>
          </a:ln>
        </p:spPr>
      </p:pic>
      <p:sp>
        <p:nvSpPr>
          <p:cNvPr id="147" name="خط"/>
          <p:cNvSpPr/>
          <p:nvPr/>
        </p:nvSpPr>
        <p:spPr>
          <a:xfrm flipV="1">
            <a:off x="6502400" y="1853211"/>
            <a:ext cx="1" cy="7006189"/>
          </a:xfrm>
          <a:prstGeom prst="line">
            <a:avLst/>
          </a:prstGeom>
          <a:ln w="38100" cap="rnd">
            <a:solidFill>
              <a:srgbClr val="000000"/>
            </a:solidFill>
            <a:custDash>
              <a:ds d="100000" sp="200000"/>
            </a:custDash>
            <a:miter lim="400000"/>
          </a:ln>
        </p:spPr>
        <p:txBody>
          <a:bodyPr lIns="50800" tIns="50800" rIns="50800" bIns="50800" anchor="ctr"/>
          <a:lstStyle/>
          <a:p>
            <a:pPr/>
          </a:p>
        </p:txBody>
      </p:sp>
      <p:sp>
        <p:nvSpPr>
          <p:cNvPr id="148" name="صفحة ٩٧"/>
          <p:cNvSpPr txBox="1"/>
          <p:nvPr/>
        </p:nvSpPr>
        <p:spPr>
          <a:xfrm>
            <a:off x="90242" y="9003402"/>
            <a:ext cx="1675043" cy="673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4500">
                <a:latin typeface="Farah Regular"/>
                <a:ea typeface="Farah Regular"/>
                <a:cs typeface="Farah Regular"/>
                <a:sym typeface="Farah Regular"/>
              </a:defRPr>
            </a:lvl1pPr>
          </a:lstStyle>
          <a:p>
            <a:pPr rtl="0">
              <a:defRPr/>
            </a:pPr>
            <a:r>
              <a:t>صفحة ٩٧ 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xmlns:p14="http://schemas.microsoft.com/office/powerpoint/2010/main" spd="med" advClick="1"/>
</p:sld>
</file>

<file path=ppt/theme/theme1.xml><?xml version="1.0" encoding="utf-8"?>
<a:theme xmlns:a="http://schemas.openxmlformats.org/drawingml/2006/main" xmlns:r="http://schemas.openxmlformats.org/officeDocument/2006/relationships" name="White">
  <a:themeElements>
    <a:clrScheme name="White">
      <a:dk1>
        <a:srgbClr val="000000"/>
      </a:dk1>
      <a:lt1>
        <a:srgbClr val="FFFFFF"/>
      </a:lt1>
      <a:dk2>
        <a:srgbClr val="5E5E5E"/>
      </a:dk2>
      <a:lt2>
        <a:srgbClr val="D6D5D5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White">
      <a:majorFont>
        <a:latin typeface="Geeza Pro Regular"/>
        <a:ea typeface="Geeza Pro Regular"/>
        <a:cs typeface="Geeza Pro Regular"/>
      </a:majorFont>
      <a:minorFont>
        <a:latin typeface="Geeza Pro Regular"/>
        <a:ea typeface="Geeza Pro Regular"/>
        <a:cs typeface="Geeza Pro Regular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2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Geeza Pro Regular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1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4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Geeza Pro Bold"/>
            <a:ea typeface="Geeza Pro Bold"/>
            <a:cs typeface="Geeza Pro Bold"/>
            <a:sym typeface="Geeza Pro Bold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White">
  <a:themeElements>
    <a:clrScheme name="White">
      <a:dk1>
        <a:srgbClr val="000000"/>
      </a:dk1>
      <a:lt1>
        <a:srgbClr val="FFFFFF"/>
      </a:lt1>
      <a:dk2>
        <a:srgbClr val="5E5E5E"/>
      </a:dk2>
      <a:lt2>
        <a:srgbClr val="D6D5D5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White">
      <a:majorFont>
        <a:latin typeface="Geeza Pro Regular"/>
        <a:ea typeface="Geeza Pro Regular"/>
        <a:cs typeface="Geeza Pro Regular"/>
      </a:majorFont>
      <a:minorFont>
        <a:latin typeface="Geeza Pro Regular"/>
        <a:ea typeface="Geeza Pro Regular"/>
        <a:cs typeface="Geeza Pro Regular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2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Geeza Pro Regular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1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4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Geeza Pro Bold"/>
            <a:ea typeface="Geeza Pro Bold"/>
            <a:cs typeface="Geeza Pro Bold"/>
            <a:sym typeface="Geeza Pro Bold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