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28"/>
  </p:notesMasterIdLst>
  <p:sldIdLst>
    <p:sldId id="256" r:id="rId2"/>
    <p:sldId id="262" r:id="rId3"/>
    <p:sldId id="291" r:id="rId4"/>
    <p:sldId id="306" r:id="rId5"/>
    <p:sldId id="275" r:id="rId6"/>
    <p:sldId id="304" r:id="rId7"/>
    <p:sldId id="305" r:id="rId8"/>
    <p:sldId id="258" r:id="rId9"/>
    <p:sldId id="283" r:id="rId10"/>
    <p:sldId id="315" r:id="rId11"/>
    <p:sldId id="307" r:id="rId12"/>
    <p:sldId id="285" r:id="rId13"/>
    <p:sldId id="268" r:id="rId14"/>
    <p:sldId id="314" r:id="rId15"/>
    <p:sldId id="292" r:id="rId16"/>
    <p:sldId id="308" r:id="rId17"/>
    <p:sldId id="309" r:id="rId18"/>
    <p:sldId id="310" r:id="rId19"/>
    <p:sldId id="265" r:id="rId20"/>
    <p:sldId id="312" r:id="rId21"/>
    <p:sldId id="313" r:id="rId22"/>
    <p:sldId id="300" r:id="rId23"/>
    <p:sldId id="269" r:id="rId24"/>
    <p:sldId id="271" r:id="rId25"/>
    <p:sldId id="270" r:id="rId26"/>
    <p:sldId id="261" r:id="rId27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F3FF"/>
    <a:srgbClr val="FFFFFF"/>
    <a:srgbClr val="C671FF"/>
    <a:srgbClr val="BA53FF"/>
    <a:srgbClr val="FCB352"/>
    <a:srgbClr val="F99105"/>
    <a:srgbClr val="F3ABAE"/>
    <a:srgbClr val="E8C5FF"/>
    <a:srgbClr val="FF4141"/>
    <a:srgbClr val="F6C0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2011" autoAdjust="0"/>
    <p:restoredTop sz="94660"/>
  </p:normalViewPr>
  <p:slideViewPr>
    <p:cSldViewPr snapToGrid="0">
      <p:cViewPr varScale="1">
        <p:scale>
          <a:sx n="89" d="100"/>
          <a:sy n="89" d="100"/>
        </p:scale>
        <p:origin x="84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D4B9826C-858E-42CB-BD71-62BCA6004EB6}" type="datetimeFigureOut">
              <a:rPr lang="ar-SA" smtClean="0"/>
              <a:t>07/06/44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1726225D-A3B9-47D6-8EF3-53B54E22273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494487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FF78571-D362-015C-5DFB-AD332BF8D0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3A16A292-7758-A555-B618-B7709ADA9E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228FE93-3C84-037B-4AEF-F47E0F9D0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CBBC9-25A8-4FC2-B641-45844184D779}" type="datetimeFigureOut">
              <a:rPr lang="ar-SA" smtClean="0"/>
              <a:t>07/06/44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C173E04-BAB1-F46B-2942-E4194C575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69664B3-3A2F-BD97-AF0F-645FFBE2B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3795F-C0E4-4674-ABE0-1BF3DB69016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5358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65FD883-6619-5E15-B236-66159B91B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EB91DE9A-AA6B-07B7-5E69-5F3DA24E91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020CC38-3B65-FB65-59C7-7113DF13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CBBC9-25A8-4FC2-B641-45844184D779}" type="datetimeFigureOut">
              <a:rPr lang="ar-SA" smtClean="0"/>
              <a:t>07/06/44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C5E7EA9-490F-5098-2B99-BFB176D9E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2802D82-53B7-B236-C2F4-246DF6243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3795F-C0E4-4674-ABE0-1BF3DB69016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36558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3676B5B6-54BF-DEB4-6306-EEEFBC95E1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FF3314C5-B0B4-2DA1-C0DD-453E706426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6BBC5BE-C48E-0CF3-0C5A-C532BBBBE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CBBC9-25A8-4FC2-B641-45844184D779}" type="datetimeFigureOut">
              <a:rPr lang="ar-SA" smtClean="0"/>
              <a:t>07/06/44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DA6C1FB-EEEA-FAA6-E532-939828D61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72D27FA-0C02-C3BB-8957-C7AA22224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3795F-C0E4-4674-ABE0-1BF3DB69016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77007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0BD3DA8-0E1D-E6AF-C9CD-643FAB4FA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553A2BB-ABC0-D3FE-73AF-BAAC60D1D7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27F7EEC-35FD-6F34-CD5B-C4AF75E35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CBBC9-25A8-4FC2-B641-45844184D779}" type="datetimeFigureOut">
              <a:rPr lang="ar-SA" smtClean="0"/>
              <a:t>07/06/44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9D5C0C3-CA8B-3647-D5A0-3F15AD5D4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D50BD30-96E4-9249-97D1-8F5F9D8EA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3795F-C0E4-4674-ABE0-1BF3DB69016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56091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9788300-8081-456B-E5D3-1A5D73C5B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F00FC19E-7B07-D7DC-9BE5-4AB0841FD4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FA29DE1-BF82-0FC5-4D09-6D1D5172F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CBBC9-25A8-4FC2-B641-45844184D779}" type="datetimeFigureOut">
              <a:rPr lang="ar-SA" smtClean="0"/>
              <a:t>07/06/44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37F8910-19CC-505C-D652-8F0891C71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224A1E3-6B7E-B9FC-0E73-6B2A9407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3795F-C0E4-4674-ABE0-1BF3DB69016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05571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689B42E-7684-D898-5176-60F75E0BD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783DF52-AB12-CCB8-4E56-7EA7A9DEA1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A146AF59-DEAA-A656-940F-CBFCF5DE70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DC30EEB-2C63-B4E2-E08A-90202E6AB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CBBC9-25A8-4FC2-B641-45844184D779}" type="datetimeFigureOut">
              <a:rPr lang="ar-SA" smtClean="0"/>
              <a:t>07/06/44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B56C0E2F-7B7C-54FD-721E-AF668462A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7C3D68E-F40E-4F53-5B32-3073BAD97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3795F-C0E4-4674-ABE0-1BF3DB69016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62667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EE229D9-CE05-88F7-BDC9-8666B403D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7268635A-680E-D1BE-DF53-0F99E24D8D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9CA7E0E5-962B-4ED9-BC01-C2A03FE197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7D08C580-033D-EB03-3844-6B7D78D5EE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5174F434-2F65-26C8-F6EB-9A80F3E408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24280580-AAB8-3FB9-898F-400EE82FD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CBBC9-25A8-4FC2-B641-45844184D779}" type="datetimeFigureOut">
              <a:rPr lang="ar-SA" smtClean="0"/>
              <a:t>07/06/44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12B44C92-DE7D-9D0B-C417-18D5E10C5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DBD3E9F1-85FC-F07F-1470-E194EE764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3795F-C0E4-4674-ABE0-1BF3DB69016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84342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423275-694E-A64D-0825-428003030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0905EC2B-BBEF-A751-DCD1-768CDECBA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CBBC9-25A8-4FC2-B641-45844184D779}" type="datetimeFigureOut">
              <a:rPr lang="ar-SA" smtClean="0"/>
              <a:t>07/06/44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24AA6226-C9E5-02DA-6482-AC601EA8A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30DE5790-A6E7-2AF9-BAE8-1BE216D93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3795F-C0E4-4674-ABE0-1BF3DB69016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62287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7CAAD663-FDA9-BBA5-9FC1-E259864D1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CBBC9-25A8-4FC2-B641-45844184D779}" type="datetimeFigureOut">
              <a:rPr lang="ar-SA" smtClean="0"/>
              <a:t>07/06/44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F292EA86-207C-7583-7FD8-BDE3597FC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A2080E51-FC2E-26DB-9293-7DF6847D6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3795F-C0E4-4674-ABE0-1BF3DB69016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15993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3E7DB4E-895E-2021-B8C1-C735E0CB7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7C77329-CA0A-CBDA-005E-05A5670C48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3EB00E70-B597-6E6C-FDD5-3F3E188840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4A2C2A2E-3366-DC45-7B2E-03144A2DE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CBBC9-25A8-4FC2-B641-45844184D779}" type="datetimeFigureOut">
              <a:rPr lang="ar-SA" smtClean="0"/>
              <a:t>07/06/44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584CA8DC-574C-B2F4-5822-00E6780B2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4A29A636-A07A-B61B-6DED-E167A3721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3795F-C0E4-4674-ABE0-1BF3DB69016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48579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2724426-1335-C784-55BA-CF8BA95CB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D438B758-C7CB-C19F-14C4-65BC1E7A89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25CE2054-E72D-DA42-0441-CD4E40319F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0CB61A47-86B6-5AA2-D261-067D1DE7B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CBBC9-25A8-4FC2-B641-45844184D779}" type="datetimeFigureOut">
              <a:rPr lang="ar-SA" smtClean="0"/>
              <a:t>07/06/44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89537530-0F71-A5C8-1A1C-88B2AAFC2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0F382361-E95C-14E3-E543-12159D19A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3795F-C0E4-4674-ABE0-1BF3DB69016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18650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F85C2FE3-9B3F-3E8B-6A44-A52A9D727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6255307B-07E3-E84C-63E6-AEF0FCC99B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0FCC438-8600-780C-B7D5-034D2D1413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ECBBC9-25A8-4FC2-B641-45844184D779}" type="datetimeFigureOut">
              <a:rPr lang="ar-SA" smtClean="0"/>
              <a:t>07/06/44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67A0CDE-97E9-57BD-6385-DA288EC772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C314A8C-E48C-A4E3-30C9-96CDA4FDDD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3795F-C0E4-4674-ABE0-1BF3DB69016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10775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4.png"/><Relationship Id="rId7" Type="http://schemas.openxmlformats.org/officeDocument/2006/relationships/image" Target="../media/image2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5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.jp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5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25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.jp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25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36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3" Type="http://schemas.openxmlformats.org/officeDocument/2006/relationships/audio" Target="../media/audio2.wav"/><Relationship Id="rId7" Type="http://schemas.openxmlformats.org/officeDocument/2006/relationships/image" Target="../media/image3.png"/><Relationship Id="rId12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380.png"/><Relationship Id="rId5" Type="http://schemas.openxmlformats.org/officeDocument/2006/relationships/image" Target="../media/image4.png"/><Relationship Id="rId10" Type="http://schemas.openxmlformats.org/officeDocument/2006/relationships/image" Target="../media/image38.png"/><Relationship Id="rId4" Type="http://schemas.openxmlformats.org/officeDocument/2006/relationships/image" Target="../media/image1.jpg"/><Relationship Id="rId9" Type="http://schemas.openxmlformats.org/officeDocument/2006/relationships/image" Target="../media/image360.png"/><Relationship Id="rId1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3.png"/><Relationship Id="rId3" Type="http://schemas.openxmlformats.org/officeDocument/2006/relationships/audio" Target="../media/audio2.wav"/><Relationship Id="rId7" Type="http://schemas.openxmlformats.org/officeDocument/2006/relationships/image" Target="../media/image3.png"/><Relationship Id="rId12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38.png"/><Relationship Id="rId5" Type="http://schemas.openxmlformats.org/officeDocument/2006/relationships/image" Target="../media/image4.png"/><Relationship Id="rId10" Type="http://schemas.openxmlformats.org/officeDocument/2006/relationships/image" Target="../media/image42.png"/><Relationship Id="rId4" Type="http://schemas.openxmlformats.org/officeDocument/2006/relationships/image" Target="../media/image1.jpg"/><Relationship Id="rId9" Type="http://schemas.openxmlformats.org/officeDocument/2006/relationships/image" Target="../media/image37.png"/><Relationship Id="rId1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4.png"/><Relationship Id="rId7" Type="http://schemas.openxmlformats.org/officeDocument/2006/relationships/image" Target="../media/image2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hyperlink" Target="https://wordwall.net/ar/resource/7534418/%D8%A7%D9%84%D8%B7%D8%A7%D9%84%D8%A8%D9%87-%D8%A7%D9%85%D9%84-%D8%A7%D8%A8%D9%88-%D8%B9%D9%82%D9%8A%D9%84-%D9%88-%D8%B1%D8%BA%D8%AF-%D8%AD%D8%B1%D9%8A%D8%B5%D9%8A-%D8%AF%D8%B1%D8%B3-%D8%A7%D9%84%D9%85%D8%B9%D8%AF%D9%84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12" Type="http://schemas.openxmlformats.org/officeDocument/2006/relationships/hyperlink" Target="https://wordwall.net/ar/resource/26755391/%d8%b1%d9%8a%d8%a7%d8%b6%d9%8a%d8%a7%d8%aa/%d9%85%d9%82%d9%8a%d8%a7%d8%b3-%d8%a7%d9%84%d8%b1%d8%b3%d9%85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hyperlink" Target="https://drive.google.com/file/d/1aVapUt86gBM1MHK2GMi-s2-wjbivQvh1/view" TargetMode="External"/><Relationship Id="rId5" Type="http://schemas.openxmlformats.org/officeDocument/2006/relationships/image" Target="../media/image9.png"/><Relationship Id="rId10" Type="http://schemas.openxmlformats.org/officeDocument/2006/relationships/image" Target="../media/image25.png"/><Relationship Id="rId4" Type="http://schemas.openxmlformats.org/officeDocument/2006/relationships/image" Target="../media/image8.png"/><Relationship Id="rId9" Type="http://schemas.openxmlformats.org/officeDocument/2006/relationships/hyperlink" Target="https://drive.google.com/file/d/17A0tM4rpPPMLA_2EXO84Pe2qmx9QKKNP/view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t.me/fatimahalsubeie" TargetMode="External"/><Relationship Id="rId3" Type="http://schemas.openxmlformats.org/officeDocument/2006/relationships/image" Target="../media/image4.png"/><Relationship Id="rId7" Type="http://schemas.openxmlformats.org/officeDocument/2006/relationships/hyperlink" Target="https://www.refaheducation.com/ar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3.png"/><Relationship Id="rId10" Type="http://schemas.microsoft.com/office/2007/relationships/hdphoto" Target="../media/hdphoto2.wdp"/><Relationship Id="rId4" Type="http://schemas.openxmlformats.org/officeDocument/2006/relationships/image" Target="../media/image2.png"/><Relationship Id="rId9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openxmlformats.org/officeDocument/2006/relationships/image" Target="../media/image3.png"/><Relationship Id="rId12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0" Type="http://schemas.microsoft.com/office/2007/relationships/hdphoto" Target="../media/hdphoto1.wdp"/><Relationship Id="rId4" Type="http://schemas.openxmlformats.org/officeDocument/2006/relationships/image" Target="../media/image9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.png"/><Relationship Id="rId7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17.png"/><Relationship Id="rId5" Type="http://schemas.openxmlformats.org/officeDocument/2006/relationships/image" Target="../media/image10.png"/><Relationship Id="rId10" Type="http://schemas.openxmlformats.org/officeDocument/2006/relationships/image" Target="../media/image16.png"/><Relationship Id="rId4" Type="http://schemas.openxmlformats.org/officeDocument/2006/relationships/image" Target="../media/image9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21.png"/><Relationship Id="rId5" Type="http://schemas.openxmlformats.org/officeDocument/2006/relationships/image" Target="../media/image10.png"/><Relationship Id="rId10" Type="http://schemas.openxmlformats.org/officeDocument/2006/relationships/image" Target="../media/image20.png"/><Relationship Id="rId4" Type="http://schemas.openxmlformats.org/officeDocument/2006/relationships/image" Target="../media/image9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.png"/><Relationship Id="rId7" Type="http://schemas.openxmlformats.org/officeDocument/2006/relationships/image" Target="../media/image2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37052C31-32FD-C5B7-E49E-CC2B78D540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0" b="14336"/>
          <a:stretch/>
        </p:blipFill>
        <p:spPr>
          <a:xfrm>
            <a:off x="-1975" y="0"/>
            <a:ext cx="12191980" cy="685671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sd="690679611">
                  <a:custGeom>
                    <a:avLst/>
                    <a:gdLst>
                      <a:gd name="connsiteX0" fmla="*/ 0 w 12191980"/>
                      <a:gd name="connsiteY0" fmla="*/ 0 h 6856718"/>
                      <a:gd name="connsiteX1" fmla="*/ 12191980 w 12191980"/>
                      <a:gd name="connsiteY1" fmla="*/ 0 h 6856718"/>
                      <a:gd name="connsiteX2" fmla="*/ 12191980 w 12191980"/>
                      <a:gd name="connsiteY2" fmla="*/ 6856718 h 6856718"/>
                      <a:gd name="connsiteX3" fmla="*/ 0 w 12191980"/>
                      <a:gd name="connsiteY3" fmla="*/ 6856718 h 6856718"/>
                      <a:gd name="connsiteX4" fmla="*/ 0 w 12191980"/>
                      <a:gd name="connsiteY4" fmla="*/ 0 h 6856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91980" h="6856718" fill="none" extrusionOk="0">
                        <a:moveTo>
                          <a:pt x="0" y="0"/>
                        </a:moveTo>
                        <a:cubicBezTo>
                          <a:pt x="1420412" y="-89176"/>
                          <a:pt x="6599541" y="83738"/>
                          <a:pt x="12191980" y="0"/>
                        </a:cubicBezTo>
                        <a:cubicBezTo>
                          <a:pt x="12157446" y="1532458"/>
                          <a:pt x="12241748" y="3677223"/>
                          <a:pt x="12191980" y="6856718"/>
                        </a:cubicBezTo>
                        <a:cubicBezTo>
                          <a:pt x="7683583" y="6784415"/>
                          <a:pt x="4945072" y="6828578"/>
                          <a:pt x="0" y="6856718"/>
                        </a:cubicBezTo>
                        <a:cubicBezTo>
                          <a:pt x="-5924" y="5404854"/>
                          <a:pt x="61153" y="2105933"/>
                          <a:pt x="0" y="0"/>
                        </a:cubicBezTo>
                        <a:close/>
                      </a:path>
                      <a:path w="12191980" h="6856718" stroke="0" extrusionOk="0">
                        <a:moveTo>
                          <a:pt x="0" y="0"/>
                        </a:moveTo>
                        <a:cubicBezTo>
                          <a:pt x="5538961" y="51520"/>
                          <a:pt x="8550845" y="-150736"/>
                          <a:pt x="12191980" y="0"/>
                        </a:cubicBezTo>
                        <a:cubicBezTo>
                          <a:pt x="12242632" y="2219027"/>
                          <a:pt x="12213678" y="5667691"/>
                          <a:pt x="12191980" y="6856718"/>
                        </a:cubicBezTo>
                        <a:cubicBezTo>
                          <a:pt x="9006791" y="6719617"/>
                          <a:pt x="5544673" y="6989180"/>
                          <a:pt x="0" y="6856718"/>
                        </a:cubicBezTo>
                        <a:cubicBezTo>
                          <a:pt x="22807" y="5511353"/>
                          <a:pt x="-35597" y="292955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2B458B9C-E347-3FEE-399E-702AB7A56DDE}"/>
              </a:ext>
            </a:extLst>
          </p:cNvPr>
          <p:cNvSpPr/>
          <p:nvPr/>
        </p:nvSpPr>
        <p:spPr>
          <a:xfrm>
            <a:off x="4141310" y="1887585"/>
            <a:ext cx="3905410" cy="3081548"/>
          </a:xfrm>
          <a:prstGeom prst="roundRect">
            <a:avLst>
              <a:gd name="adj" fmla="val 0"/>
            </a:avLst>
          </a:prstGeom>
          <a:noFill/>
          <a:ln w="19050">
            <a:solidFill>
              <a:schemeClr val="tx1">
                <a:lumMod val="95000"/>
                <a:lumOff val="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b="1" dirty="0">
                <a:solidFill>
                  <a:srgbClr val="4A85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– 7</a:t>
            </a:r>
          </a:p>
          <a:p>
            <a:pPr algn="ctr"/>
            <a:endParaRPr lang="ar-SA" sz="1600" b="1" dirty="0">
              <a:solidFill>
                <a:srgbClr val="4A852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ar-SA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ar-SA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مقياس الرسم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885EBB52-1A9D-259D-2B96-4679AEF884B0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243" y="358331"/>
            <a:ext cx="1052537" cy="1052537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9CAE6EC7-1575-B53A-F0D4-30A676C67E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398" y="5096560"/>
            <a:ext cx="2102647" cy="166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516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D8DC7F5-E39B-EDB5-431C-539DDFD573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26"/>
          <a:stretch/>
        </p:blipFill>
        <p:spPr>
          <a:xfrm rot="19220634" flipH="1">
            <a:off x="10731952" y="-1207974"/>
            <a:ext cx="1995024" cy="4030276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81C9A1E-E6CB-475E-F3BE-9209C7BB3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59381">
            <a:off x="9903565" y="6591630"/>
            <a:ext cx="1460264" cy="1459005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A4B57808-96A1-9AA9-DA34-5C1C6000C82A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9" y="91980"/>
            <a:ext cx="806475" cy="80647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F4815DB-3FD1-BE6B-39C7-4944AE8BB6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7" y="5817785"/>
            <a:ext cx="1080000" cy="948235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A4921E8B-F22A-4E47-EA21-D7BE5A02CCA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242" t="18495" r="25963" b="28279"/>
          <a:stretch/>
        </p:blipFill>
        <p:spPr>
          <a:xfrm>
            <a:off x="1051454" y="91980"/>
            <a:ext cx="9326383" cy="5349948"/>
          </a:xfrm>
          <a:prstGeom prst="rect">
            <a:avLst/>
          </a:prstGeom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B11684DB-0327-5307-2C1E-9C9A0285FB8E}"/>
              </a:ext>
            </a:extLst>
          </p:cNvPr>
          <p:cNvSpPr/>
          <p:nvPr/>
        </p:nvSpPr>
        <p:spPr>
          <a:xfrm>
            <a:off x="8377084" y="1364226"/>
            <a:ext cx="1384862" cy="5161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7D2EF528-2057-434E-24BC-F43826BAF992}"/>
              </a:ext>
            </a:extLst>
          </p:cNvPr>
          <p:cNvSpPr/>
          <p:nvPr/>
        </p:nvSpPr>
        <p:spPr>
          <a:xfrm>
            <a:off x="4457072" y="1156808"/>
            <a:ext cx="5246326" cy="12855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9816E6E8-B08A-EF66-FE98-FA63DEFF919B}"/>
              </a:ext>
            </a:extLst>
          </p:cNvPr>
          <p:cNvSpPr/>
          <p:nvPr/>
        </p:nvSpPr>
        <p:spPr>
          <a:xfrm>
            <a:off x="8469393" y="2636472"/>
            <a:ext cx="1384862" cy="5161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654AF2CD-6F59-2A6B-B3A7-6E257A02D6E4}"/>
              </a:ext>
            </a:extLst>
          </p:cNvPr>
          <p:cNvSpPr/>
          <p:nvPr/>
        </p:nvSpPr>
        <p:spPr>
          <a:xfrm>
            <a:off x="3964193" y="2163784"/>
            <a:ext cx="5797753" cy="16506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5D17511F-454A-31EB-B1F4-99E7DE651472}"/>
              </a:ext>
            </a:extLst>
          </p:cNvPr>
          <p:cNvSpPr/>
          <p:nvPr/>
        </p:nvSpPr>
        <p:spPr>
          <a:xfrm>
            <a:off x="2314963" y="3584597"/>
            <a:ext cx="7311786" cy="27494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6BF69439-2D19-3C89-DFD0-DFF60D30E59F}"/>
              </a:ext>
            </a:extLst>
          </p:cNvPr>
          <p:cNvSpPr/>
          <p:nvPr/>
        </p:nvSpPr>
        <p:spPr>
          <a:xfrm>
            <a:off x="2961209" y="3118582"/>
            <a:ext cx="4222616" cy="11198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73C06A77-F76D-DB40-7836-1D28A9B045E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887" t="31251" b="29889"/>
          <a:stretch/>
        </p:blipFill>
        <p:spPr>
          <a:xfrm rot="775269">
            <a:off x="1334731" y="1698508"/>
            <a:ext cx="2839064" cy="647185"/>
          </a:xfrm>
          <a:prstGeom prst="rect">
            <a:avLst/>
          </a:prstGeom>
        </p:spPr>
      </p:pic>
      <p:sp>
        <p:nvSpPr>
          <p:cNvPr id="18" name="شكل بيضاوي 17">
            <a:extLst>
              <a:ext uri="{FF2B5EF4-FFF2-40B4-BE49-F238E27FC236}">
                <a16:creationId xmlns:a16="http://schemas.microsoft.com/office/drawing/2014/main" id="{AFC0F637-586A-5055-068C-005D46591CA5}"/>
              </a:ext>
            </a:extLst>
          </p:cNvPr>
          <p:cNvSpPr/>
          <p:nvPr/>
        </p:nvSpPr>
        <p:spPr>
          <a:xfrm>
            <a:off x="3460904" y="2011153"/>
            <a:ext cx="451445" cy="481174"/>
          </a:xfrm>
          <a:prstGeom prst="ellipse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0" name="رابط مستقيم 19">
            <a:extLst>
              <a:ext uri="{FF2B5EF4-FFF2-40B4-BE49-F238E27FC236}">
                <a16:creationId xmlns:a16="http://schemas.microsoft.com/office/drawing/2014/main" id="{5C9A8286-CF46-EF38-0AF6-128B77F0D8CC}"/>
              </a:ext>
            </a:extLst>
          </p:cNvPr>
          <p:cNvCxnSpPr>
            <a:cxnSpLocks/>
          </p:cNvCxnSpPr>
          <p:nvPr/>
        </p:nvCxnSpPr>
        <p:spPr>
          <a:xfrm flipH="1">
            <a:off x="1571006" y="1495687"/>
            <a:ext cx="66368" cy="206478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79857872-67C8-77CF-F340-6ECAD83CC436}"/>
              </a:ext>
            </a:extLst>
          </p:cNvPr>
          <p:cNvSpPr/>
          <p:nvPr/>
        </p:nvSpPr>
        <p:spPr>
          <a:xfrm>
            <a:off x="4788324" y="3871450"/>
            <a:ext cx="4801477" cy="14105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BA1CB44D-EAB4-736E-B76C-B134ABA33AFF}"/>
              </a:ext>
            </a:extLst>
          </p:cNvPr>
          <p:cNvSpPr/>
          <p:nvPr/>
        </p:nvSpPr>
        <p:spPr>
          <a:xfrm>
            <a:off x="1396440" y="2659584"/>
            <a:ext cx="3853328" cy="16506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1A624885-5CB7-108F-0257-D045D031DF1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58983"/>
          <a:stretch/>
        </p:blipFill>
        <p:spPr>
          <a:xfrm>
            <a:off x="1456290" y="2685297"/>
            <a:ext cx="8516709" cy="2001809"/>
          </a:xfrm>
          <a:prstGeom prst="rect">
            <a:avLst/>
          </a:prstGeom>
        </p:spPr>
      </p:pic>
      <p:sp>
        <p:nvSpPr>
          <p:cNvPr id="25" name="مستطيل 24">
            <a:extLst>
              <a:ext uri="{FF2B5EF4-FFF2-40B4-BE49-F238E27FC236}">
                <a16:creationId xmlns:a16="http://schemas.microsoft.com/office/drawing/2014/main" id="{C4BA503C-B3E9-AC3D-72FF-C0DD4ED4983B}"/>
              </a:ext>
            </a:extLst>
          </p:cNvPr>
          <p:cNvSpPr/>
          <p:nvPr/>
        </p:nvSpPr>
        <p:spPr>
          <a:xfrm>
            <a:off x="5034696" y="4067105"/>
            <a:ext cx="5244353" cy="11413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A31E0EAA-55E5-F626-8CB9-F658438EDEC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5017" t="21111" r="40168" b="48407"/>
          <a:stretch/>
        </p:blipFill>
        <p:spPr>
          <a:xfrm>
            <a:off x="4936811" y="4038676"/>
            <a:ext cx="7038526" cy="2951630"/>
          </a:xfrm>
          <a:prstGeom prst="rect">
            <a:avLst/>
          </a:prstGeom>
        </p:spPr>
      </p:pic>
      <p:sp>
        <p:nvSpPr>
          <p:cNvPr id="26" name="مستطيل 25">
            <a:extLst>
              <a:ext uri="{FF2B5EF4-FFF2-40B4-BE49-F238E27FC236}">
                <a16:creationId xmlns:a16="http://schemas.microsoft.com/office/drawing/2014/main" id="{B1A98F1A-C6B6-EC7C-5DC0-E79389A98D97}"/>
              </a:ext>
            </a:extLst>
          </p:cNvPr>
          <p:cNvSpPr/>
          <p:nvPr/>
        </p:nvSpPr>
        <p:spPr>
          <a:xfrm>
            <a:off x="7617280" y="5372678"/>
            <a:ext cx="4365188" cy="16506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558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D8DC7F5-E39B-EDB5-431C-539DDFD573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26"/>
          <a:stretch/>
        </p:blipFill>
        <p:spPr>
          <a:xfrm flipH="1">
            <a:off x="10196976" y="0"/>
            <a:ext cx="1995024" cy="685800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A4B57808-96A1-9AA9-DA34-5C1C6000C82A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9" y="91980"/>
            <a:ext cx="806475" cy="80647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F4815DB-3FD1-BE6B-39C7-4944AE8BB6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3" y="5825329"/>
            <a:ext cx="1030606" cy="1032671"/>
          </a:xfrm>
          <a:prstGeom prst="rect">
            <a:avLst/>
          </a:prstGeom>
        </p:spPr>
      </p:pic>
      <p:sp>
        <p:nvSpPr>
          <p:cNvPr id="19" name="مستطيل 18">
            <a:extLst>
              <a:ext uri="{FF2B5EF4-FFF2-40B4-BE49-F238E27FC236}">
                <a16:creationId xmlns:a16="http://schemas.microsoft.com/office/drawing/2014/main" id="{3C68834A-4348-DC32-F49D-FA9806CECA5D}"/>
              </a:ext>
            </a:extLst>
          </p:cNvPr>
          <p:cNvSpPr/>
          <p:nvPr/>
        </p:nvSpPr>
        <p:spPr>
          <a:xfrm>
            <a:off x="985411" y="1576392"/>
            <a:ext cx="1934809" cy="605892"/>
          </a:xfrm>
          <a:custGeom>
            <a:avLst/>
            <a:gdLst>
              <a:gd name="connsiteX0" fmla="*/ 0 w 1934809"/>
              <a:gd name="connsiteY0" fmla="*/ 0 h 605892"/>
              <a:gd name="connsiteX1" fmla="*/ 625588 w 1934809"/>
              <a:gd name="connsiteY1" fmla="*/ 0 h 605892"/>
              <a:gd name="connsiteX2" fmla="*/ 1251176 w 1934809"/>
              <a:gd name="connsiteY2" fmla="*/ 0 h 605892"/>
              <a:gd name="connsiteX3" fmla="*/ 1934809 w 1934809"/>
              <a:gd name="connsiteY3" fmla="*/ 0 h 605892"/>
              <a:gd name="connsiteX4" fmla="*/ 1934809 w 1934809"/>
              <a:gd name="connsiteY4" fmla="*/ 605892 h 605892"/>
              <a:gd name="connsiteX5" fmla="*/ 1270525 w 1934809"/>
              <a:gd name="connsiteY5" fmla="*/ 605892 h 605892"/>
              <a:gd name="connsiteX6" fmla="*/ 606240 w 1934809"/>
              <a:gd name="connsiteY6" fmla="*/ 605892 h 605892"/>
              <a:gd name="connsiteX7" fmla="*/ 0 w 1934809"/>
              <a:gd name="connsiteY7" fmla="*/ 605892 h 605892"/>
              <a:gd name="connsiteX8" fmla="*/ 0 w 1934809"/>
              <a:gd name="connsiteY8" fmla="*/ 0 h 605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34809" h="605892" fill="none" extrusionOk="0">
                <a:moveTo>
                  <a:pt x="0" y="0"/>
                </a:moveTo>
                <a:cubicBezTo>
                  <a:pt x="125208" y="-31120"/>
                  <a:pt x="399450" y="-7000"/>
                  <a:pt x="625588" y="0"/>
                </a:cubicBezTo>
                <a:cubicBezTo>
                  <a:pt x="851726" y="7000"/>
                  <a:pt x="1055988" y="-21033"/>
                  <a:pt x="1251176" y="0"/>
                </a:cubicBezTo>
                <a:cubicBezTo>
                  <a:pt x="1446364" y="21033"/>
                  <a:pt x="1727848" y="-30091"/>
                  <a:pt x="1934809" y="0"/>
                </a:cubicBezTo>
                <a:cubicBezTo>
                  <a:pt x="1916924" y="246591"/>
                  <a:pt x="1958550" y="401322"/>
                  <a:pt x="1934809" y="605892"/>
                </a:cubicBezTo>
                <a:cubicBezTo>
                  <a:pt x="1760085" y="625365"/>
                  <a:pt x="1443136" y="572788"/>
                  <a:pt x="1270525" y="605892"/>
                </a:cubicBezTo>
                <a:cubicBezTo>
                  <a:pt x="1097914" y="638996"/>
                  <a:pt x="747363" y="606678"/>
                  <a:pt x="606240" y="605892"/>
                </a:cubicBezTo>
                <a:cubicBezTo>
                  <a:pt x="465118" y="605106"/>
                  <a:pt x="192153" y="598250"/>
                  <a:pt x="0" y="605892"/>
                </a:cubicBezTo>
                <a:cubicBezTo>
                  <a:pt x="-640" y="369208"/>
                  <a:pt x="-22269" y="268432"/>
                  <a:pt x="0" y="0"/>
                </a:cubicBezTo>
                <a:close/>
              </a:path>
              <a:path w="1934809" h="605892" stroke="0" extrusionOk="0">
                <a:moveTo>
                  <a:pt x="0" y="0"/>
                </a:moveTo>
                <a:cubicBezTo>
                  <a:pt x="171699" y="5461"/>
                  <a:pt x="380807" y="-7756"/>
                  <a:pt x="625588" y="0"/>
                </a:cubicBezTo>
                <a:cubicBezTo>
                  <a:pt x="870369" y="7756"/>
                  <a:pt x="1096940" y="-12117"/>
                  <a:pt x="1251176" y="0"/>
                </a:cubicBezTo>
                <a:cubicBezTo>
                  <a:pt x="1405412" y="12117"/>
                  <a:pt x="1771710" y="25457"/>
                  <a:pt x="1934809" y="0"/>
                </a:cubicBezTo>
                <a:cubicBezTo>
                  <a:pt x="1954961" y="217486"/>
                  <a:pt x="1955177" y="438854"/>
                  <a:pt x="1934809" y="605892"/>
                </a:cubicBezTo>
                <a:cubicBezTo>
                  <a:pt x="1639859" y="632208"/>
                  <a:pt x="1503070" y="618130"/>
                  <a:pt x="1270525" y="605892"/>
                </a:cubicBezTo>
                <a:cubicBezTo>
                  <a:pt x="1037980" y="593654"/>
                  <a:pt x="859201" y="592049"/>
                  <a:pt x="664284" y="605892"/>
                </a:cubicBezTo>
                <a:cubicBezTo>
                  <a:pt x="469367" y="619735"/>
                  <a:pt x="240048" y="618432"/>
                  <a:pt x="0" y="605892"/>
                </a:cubicBezTo>
                <a:cubicBezTo>
                  <a:pt x="-372" y="423326"/>
                  <a:pt x="-8516" y="281295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9894686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التعلم الفردي</a:t>
            </a: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232F219F-0D3A-8BCA-5A79-A417D8F2A82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049" y="580435"/>
            <a:ext cx="2883098" cy="1298903"/>
          </a:xfrm>
          <a:prstGeom prst="rect">
            <a:avLst/>
          </a:prstGeom>
        </p:spPr>
      </p:pic>
      <p:sp>
        <p:nvSpPr>
          <p:cNvPr id="13" name="TextBox 19">
            <a:extLst>
              <a:ext uri="{FF2B5EF4-FFF2-40B4-BE49-F238E27FC236}">
                <a16:creationId xmlns:a16="http://schemas.microsoft.com/office/drawing/2014/main" id="{29126C36-ADAC-33B5-BD0B-422FCA6E36D3}"/>
              </a:ext>
            </a:extLst>
          </p:cNvPr>
          <p:cNvSpPr txBox="1"/>
          <p:nvPr/>
        </p:nvSpPr>
        <p:spPr>
          <a:xfrm>
            <a:off x="5277945" y="881314"/>
            <a:ext cx="2561307" cy="604524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465E7F"/>
                </a:solidFill>
                <a:effectLst/>
                <a:uLnTx/>
                <a:uFillTx/>
                <a:latin typeface="Calibri" panose="020F0502020204030204"/>
                <a:ea typeface="+mn-ea"/>
                <a:cs typeface="Childos Arabic SemiBold Bold"/>
              </a:rPr>
              <a:t>تحقق من فهمك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1201E271-E348-276F-ED65-F3A9810D3DA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0229" t="22751" r="39023" b="67273"/>
          <a:stretch/>
        </p:blipFill>
        <p:spPr>
          <a:xfrm>
            <a:off x="3332018" y="2701637"/>
            <a:ext cx="7072776" cy="2493818"/>
          </a:xfrm>
          <a:custGeom>
            <a:avLst/>
            <a:gdLst>
              <a:gd name="connsiteX0" fmla="*/ 0 w 7072776"/>
              <a:gd name="connsiteY0" fmla="*/ 0 h 2493818"/>
              <a:gd name="connsiteX1" fmla="*/ 430796 w 7072776"/>
              <a:gd name="connsiteY1" fmla="*/ 0 h 2493818"/>
              <a:gd name="connsiteX2" fmla="*/ 1003048 w 7072776"/>
              <a:gd name="connsiteY2" fmla="*/ 0 h 2493818"/>
              <a:gd name="connsiteX3" fmla="*/ 1716756 w 7072776"/>
              <a:gd name="connsiteY3" fmla="*/ 0 h 2493818"/>
              <a:gd name="connsiteX4" fmla="*/ 2359735 w 7072776"/>
              <a:gd name="connsiteY4" fmla="*/ 0 h 2493818"/>
              <a:gd name="connsiteX5" fmla="*/ 2790532 w 7072776"/>
              <a:gd name="connsiteY5" fmla="*/ 0 h 2493818"/>
              <a:gd name="connsiteX6" fmla="*/ 3433511 w 7072776"/>
              <a:gd name="connsiteY6" fmla="*/ 0 h 2493818"/>
              <a:gd name="connsiteX7" fmla="*/ 3864308 w 7072776"/>
              <a:gd name="connsiteY7" fmla="*/ 0 h 2493818"/>
              <a:gd name="connsiteX8" fmla="*/ 4507287 w 7072776"/>
              <a:gd name="connsiteY8" fmla="*/ 0 h 2493818"/>
              <a:gd name="connsiteX9" fmla="*/ 5008811 w 7072776"/>
              <a:gd name="connsiteY9" fmla="*/ 0 h 2493818"/>
              <a:gd name="connsiteX10" fmla="*/ 5651791 w 7072776"/>
              <a:gd name="connsiteY10" fmla="*/ 0 h 2493818"/>
              <a:gd name="connsiteX11" fmla="*/ 6224043 w 7072776"/>
              <a:gd name="connsiteY11" fmla="*/ 0 h 2493818"/>
              <a:gd name="connsiteX12" fmla="*/ 7072776 w 7072776"/>
              <a:gd name="connsiteY12" fmla="*/ 0 h 2493818"/>
              <a:gd name="connsiteX13" fmla="*/ 7072776 w 7072776"/>
              <a:gd name="connsiteY13" fmla="*/ 548640 h 2493818"/>
              <a:gd name="connsiteX14" fmla="*/ 7072776 w 7072776"/>
              <a:gd name="connsiteY14" fmla="*/ 1147156 h 2493818"/>
              <a:gd name="connsiteX15" fmla="*/ 7072776 w 7072776"/>
              <a:gd name="connsiteY15" fmla="*/ 1695796 h 2493818"/>
              <a:gd name="connsiteX16" fmla="*/ 7072776 w 7072776"/>
              <a:gd name="connsiteY16" fmla="*/ 2493818 h 2493818"/>
              <a:gd name="connsiteX17" fmla="*/ 6571252 w 7072776"/>
              <a:gd name="connsiteY17" fmla="*/ 2493818 h 2493818"/>
              <a:gd name="connsiteX18" fmla="*/ 5786817 w 7072776"/>
              <a:gd name="connsiteY18" fmla="*/ 2493818 h 2493818"/>
              <a:gd name="connsiteX19" fmla="*/ 5073109 w 7072776"/>
              <a:gd name="connsiteY19" fmla="*/ 2493818 h 2493818"/>
              <a:gd name="connsiteX20" fmla="*/ 4430130 w 7072776"/>
              <a:gd name="connsiteY20" fmla="*/ 2493818 h 2493818"/>
              <a:gd name="connsiteX21" fmla="*/ 3928606 w 7072776"/>
              <a:gd name="connsiteY21" fmla="*/ 2493818 h 2493818"/>
              <a:gd name="connsiteX22" fmla="*/ 3144170 w 7072776"/>
              <a:gd name="connsiteY22" fmla="*/ 2493818 h 2493818"/>
              <a:gd name="connsiteX23" fmla="*/ 2713374 w 7072776"/>
              <a:gd name="connsiteY23" fmla="*/ 2493818 h 2493818"/>
              <a:gd name="connsiteX24" fmla="*/ 2282578 w 7072776"/>
              <a:gd name="connsiteY24" fmla="*/ 2493818 h 2493818"/>
              <a:gd name="connsiteX25" fmla="*/ 1639598 w 7072776"/>
              <a:gd name="connsiteY25" fmla="*/ 2493818 h 2493818"/>
              <a:gd name="connsiteX26" fmla="*/ 855163 w 7072776"/>
              <a:gd name="connsiteY26" fmla="*/ 2493818 h 2493818"/>
              <a:gd name="connsiteX27" fmla="*/ 0 w 7072776"/>
              <a:gd name="connsiteY27" fmla="*/ 2493818 h 2493818"/>
              <a:gd name="connsiteX28" fmla="*/ 0 w 7072776"/>
              <a:gd name="connsiteY28" fmla="*/ 1820487 h 2493818"/>
              <a:gd name="connsiteX29" fmla="*/ 0 w 7072776"/>
              <a:gd name="connsiteY29" fmla="*/ 1172094 h 2493818"/>
              <a:gd name="connsiteX30" fmla="*/ 0 w 7072776"/>
              <a:gd name="connsiteY30" fmla="*/ 0 h 2493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072776" h="2493818" fill="none" extrusionOk="0">
                <a:moveTo>
                  <a:pt x="0" y="0"/>
                </a:moveTo>
                <a:cubicBezTo>
                  <a:pt x="102577" y="-9819"/>
                  <a:pt x="226621" y="3968"/>
                  <a:pt x="430796" y="0"/>
                </a:cubicBezTo>
                <a:cubicBezTo>
                  <a:pt x="634971" y="-3968"/>
                  <a:pt x="749782" y="-18469"/>
                  <a:pt x="1003048" y="0"/>
                </a:cubicBezTo>
                <a:cubicBezTo>
                  <a:pt x="1256314" y="18469"/>
                  <a:pt x="1453069" y="27109"/>
                  <a:pt x="1716756" y="0"/>
                </a:cubicBezTo>
                <a:cubicBezTo>
                  <a:pt x="1980443" y="-27109"/>
                  <a:pt x="2169996" y="-25335"/>
                  <a:pt x="2359735" y="0"/>
                </a:cubicBezTo>
                <a:cubicBezTo>
                  <a:pt x="2549474" y="25335"/>
                  <a:pt x="2590831" y="16303"/>
                  <a:pt x="2790532" y="0"/>
                </a:cubicBezTo>
                <a:cubicBezTo>
                  <a:pt x="2990233" y="-16303"/>
                  <a:pt x="3184440" y="1322"/>
                  <a:pt x="3433511" y="0"/>
                </a:cubicBezTo>
                <a:cubicBezTo>
                  <a:pt x="3682582" y="-1322"/>
                  <a:pt x="3736897" y="-10122"/>
                  <a:pt x="3864308" y="0"/>
                </a:cubicBezTo>
                <a:cubicBezTo>
                  <a:pt x="3991719" y="10122"/>
                  <a:pt x="4190531" y="-28060"/>
                  <a:pt x="4507287" y="0"/>
                </a:cubicBezTo>
                <a:cubicBezTo>
                  <a:pt x="4824043" y="28060"/>
                  <a:pt x="4790261" y="-23206"/>
                  <a:pt x="5008811" y="0"/>
                </a:cubicBezTo>
                <a:cubicBezTo>
                  <a:pt x="5227361" y="23206"/>
                  <a:pt x="5453529" y="-22757"/>
                  <a:pt x="5651791" y="0"/>
                </a:cubicBezTo>
                <a:cubicBezTo>
                  <a:pt x="5850053" y="22757"/>
                  <a:pt x="6081030" y="-18253"/>
                  <a:pt x="6224043" y="0"/>
                </a:cubicBezTo>
                <a:cubicBezTo>
                  <a:pt x="6367056" y="18253"/>
                  <a:pt x="6752860" y="-16466"/>
                  <a:pt x="7072776" y="0"/>
                </a:cubicBezTo>
                <a:cubicBezTo>
                  <a:pt x="7046577" y="222476"/>
                  <a:pt x="7071216" y="419431"/>
                  <a:pt x="7072776" y="548640"/>
                </a:cubicBezTo>
                <a:cubicBezTo>
                  <a:pt x="7074336" y="677849"/>
                  <a:pt x="7060334" y="883922"/>
                  <a:pt x="7072776" y="1147156"/>
                </a:cubicBezTo>
                <a:cubicBezTo>
                  <a:pt x="7085218" y="1410390"/>
                  <a:pt x="7061863" y="1557386"/>
                  <a:pt x="7072776" y="1695796"/>
                </a:cubicBezTo>
                <a:cubicBezTo>
                  <a:pt x="7083689" y="1834206"/>
                  <a:pt x="7111407" y="2189563"/>
                  <a:pt x="7072776" y="2493818"/>
                </a:cubicBezTo>
                <a:cubicBezTo>
                  <a:pt x="6960591" y="2475393"/>
                  <a:pt x="6746294" y="2492623"/>
                  <a:pt x="6571252" y="2493818"/>
                </a:cubicBezTo>
                <a:cubicBezTo>
                  <a:pt x="6396210" y="2495013"/>
                  <a:pt x="5953871" y="2472510"/>
                  <a:pt x="5786817" y="2493818"/>
                </a:cubicBezTo>
                <a:cubicBezTo>
                  <a:pt x="5619764" y="2515126"/>
                  <a:pt x="5390899" y="2527231"/>
                  <a:pt x="5073109" y="2493818"/>
                </a:cubicBezTo>
                <a:cubicBezTo>
                  <a:pt x="4755319" y="2460405"/>
                  <a:pt x="4703914" y="2483656"/>
                  <a:pt x="4430130" y="2493818"/>
                </a:cubicBezTo>
                <a:cubicBezTo>
                  <a:pt x="4156346" y="2503980"/>
                  <a:pt x="4095113" y="2506148"/>
                  <a:pt x="3928606" y="2493818"/>
                </a:cubicBezTo>
                <a:cubicBezTo>
                  <a:pt x="3762099" y="2481488"/>
                  <a:pt x="3335701" y="2529317"/>
                  <a:pt x="3144170" y="2493818"/>
                </a:cubicBezTo>
                <a:cubicBezTo>
                  <a:pt x="2952639" y="2458319"/>
                  <a:pt x="2858744" y="2500212"/>
                  <a:pt x="2713374" y="2493818"/>
                </a:cubicBezTo>
                <a:cubicBezTo>
                  <a:pt x="2568004" y="2487424"/>
                  <a:pt x="2497398" y="2490882"/>
                  <a:pt x="2282578" y="2493818"/>
                </a:cubicBezTo>
                <a:cubicBezTo>
                  <a:pt x="2067758" y="2496754"/>
                  <a:pt x="1811612" y="2473322"/>
                  <a:pt x="1639598" y="2493818"/>
                </a:cubicBezTo>
                <a:cubicBezTo>
                  <a:pt x="1467584" y="2514314"/>
                  <a:pt x="1029993" y="2531663"/>
                  <a:pt x="855163" y="2493818"/>
                </a:cubicBezTo>
                <a:cubicBezTo>
                  <a:pt x="680334" y="2455973"/>
                  <a:pt x="302046" y="2496944"/>
                  <a:pt x="0" y="2493818"/>
                </a:cubicBezTo>
                <a:cubicBezTo>
                  <a:pt x="-7125" y="2251755"/>
                  <a:pt x="-6406" y="2143650"/>
                  <a:pt x="0" y="1820487"/>
                </a:cubicBezTo>
                <a:cubicBezTo>
                  <a:pt x="6406" y="1497324"/>
                  <a:pt x="28611" y="1481467"/>
                  <a:pt x="0" y="1172094"/>
                </a:cubicBezTo>
                <a:cubicBezTo>
                  <a:pt x="-28611" y="862721"/>
                  <a:pt x="3573" y="396783"/>
                  <a:pt x="0" y="0"/>
                </a:cubicBezTo>
                <a:close/>
              </a:path>
              <a:path w="7072776" h="2493818" stroke="0" extrusionOk="0">
                <a:moveTo>
                  <a:pt x="0" y="0"/>
                </a:moveTo>
                <a:cubicBezTo>
                  <a:pt x="160618" y="-2839"/>
                  <a:pt x="416158" y="29207"/>
                  <a:pt x="784435" y="0"/>
                </a:cubicBezTo>
                <a:cubicBezTo>
                  <a:pt x="1152712" y="-29207"/>
                  <a:pt x="1147486" y="21398"/>
                  <a:pt x="1285959" y="0"/>
                </a:cubicBezTo>
                <a:cubicBezTo>
                  <a:pt x="1424432" y="-21398"/>
                  <a:pt x="1658143" y="-29910"/>
                  <a:pt x="1928939" y="0"/>
                </a:cubicBezTo>
                <a:cubicBezTo>
                  <a:pt x="2199735" y="29910"/>
                  <a:pt x="2191673" y="-14598"/>
                  <a:pt x="2359735" y="0"/>
                </a:cubicBezTo>
                <a:cubicBezTo>
                  <a:pt x="2527797" y="14598"/>
                  <a:pt x="2690468" y="-11304"/>
                  <a:pt x="2861259" y="0"/>
                </a:cubicBezTo>
                <a:cubicBezTo>
                  <a:pt x="3032050" y="11304"/>
                  <a:pt x="3361253" y="21345"/>
                  <a:pt x="3645695" y="0"/>
                </a:cubicBezTo>
                <a:cubicBezTo>
                  <a:pt x="3930137" y="-21345"/>
                  <a:pt x="3949886" y="-9556"/>
                  <a:pt x="4147219" y="0"/>
                </a:cubicBezTo>
                <a:cubicBezTo>
                  <a:pt x="4344552" y="9556"/>
                  <a:pt x="4441069" y="6661"/>
                  <a:pt x="4719471" y="0"/>
                </a:cubicBezTo>
                <a:cubicBezTo>
                  <a:pt x="4997873" y="-6661"/>
                  <a:pt x="5079407" y="-14881"/>
                  <a:pt x="5291722" y="0"/>
                </a:cubicBezTo>
                <a:cubicBezTo>
                  <a:pt x="5504037" y="14881"/>
                  <a:pt x="5679025" y="21734"/>
                  <a:pt x="6005430" y="0"/>
                </a:cubicBezTo>
                <a:cubicBezTo>
                  <a:pt x="6331835" y="-21734"/>
                  <a:pt x="6601940" y="-6283"/>
                  <a:pt x="7072776" y="0"/>
                </a:cubicBezTo>
                <a:cubicBezTo>
                  <a:pt x="7079157" y="162579"/>
                  <a:pt x="7059512" y="360432"/>
                  <a:pt x="7072776" y="573578"/>
                </a:cubicBezTo>
                <a:cubicBezTo>
                  <a:pt x="7086040" y="786724"/>
                  <a:pt x="7063028" y="932045"/>
                  <a:pt x="7072776" y="1122218"/>
                </a:cubicBezTo>
                <a:cubicBezTo>
                  <a:pt x="7082524" y="1312391"/>
                  <a:pt x="7049757" y="1557749"/>
                  <a:pt x="7072776" y="1745673"/>
                </a:cubicBezTo>
                <a:cubicBezTo>
                  <a:pt x="7095795" y="1933598"/>
                  <a:pt x="7091299" y="2268439"/>
                  <a:pt x="7072776" y="2493818"/>
                </a:cubicBezTo>
                <a:cubicBezTo>
                  <a:pt x="6774019" y="2499082"/>
                  <a:pt x="6645348" y="2464584"/>
                  <a:pt x="6429796" y="2493818"/>
                </a:cubicBezTo>
                <a:cubicBezTo>
                  <a:pt x="6214244" y="2523052"/>
                  <a:pt x="5916280" y="2497491"/>
                  <a:pt x="5786817" y="2493818"/>
                </a:cubicBezTo>
                <a:cubicBezTo>
                  <a:pt x="5657354" y="2490145"/>
                  <a:pt x="5355104" y="2478238"/>
                  <a:pt x="5002382" y="2493818"/>
                </a:cubicBezTo>
                <a:cubicBezTo>
                  <a:pt x="4649661" y="2509398"/>
                  <a:pt x="4721406" y="2502526"/>
                  <a:pt x="4571585" y="2493818"/>
                </a:cubicBezTo>
                <a:cubicBezTo>
                  <a:pt x="4421764" y="2485110"/>
                  <a:pt x="4015632" y="2521945"/>
                  <a:pt x="3857878" y="2493818"/>
                </a:cubicBezTo>
                <a:cubicBezTo>
                  <a:pt x="3700124" y="2465691"/>
                  <a:pt x="3470967" y="2472083"/>
                  <a:pt x="3214898" y="2493818"/>
                </a:cubicBezTo>
                <a:cubicBezTo>
                  <a:pt x="2958829" y="2515553"/>
                  <a:pt x="2847012" y="2480628"/>
                  <a:pt x="2642646" y="2493818"/>
                </a:cubicBezTo>
                <a:cubicBezTo>
                  <a:pt x="2438280" y="2507008"/>
                  <a:pt x="2204555" y="2482642"/>
                  <a:pt x="2070394" y="2493818"/>
                </a:cubicBezTo>
                <a:cubicBezTo>
                  <a:pt x="1936233" y="2504994"/>
                  <a:pt x="1583192" y="2524763"/>
                  <a:pt x="1285959" y="2493818"/>
                </a:cubicBezTo>
                <a:cubicBezTo>
                  <a:pt x="988727" y="2462873"/>
                  <a:pt x="876351" y="2486316"/>
                  <a:pt x="713707" y="2493818"/>
                </a:cubicBezTo>
                <a:cubicBezTo>
                  <a:pt x="551063" y="2501320"/>
                  <a:pt x="215096" y="2513024"/>
                  <a:pt x="0" y="2493818"/>
                </a:cubicBezTo>
                <a:cubicBezTo>
                  <a:pt x="-29771" y="2218181"/>
                  <a:pt x="-6751" y="2139376"/>
                  <a:pt x="0" y="1895302"/>
                </a:cubicBezTo>
                <a:cubicBezTo>
                  <a:pt x="6751" y="1651228"/>
                  <a:pt x="-13765" y="1451707"/>
                  <a:pt x="0" y="1271847"/>
                </a:cubicBezTo>
                <a:cubicBezTo>
                  <a:pt x="13765" y="1091988"/>
                  <a:pt x="-7777" y="805994"/>
                  <a:pt x="0" y="648393"/>
                </a:cubicBezTo>
                <a:cubicBezTo>
                  <a:pt x="7777" y="490792"/>
                  <a:pt x="-5684" y="285071"/>
                  <a:pt x="0" y="0"/>
                </a:cubicBezTo>
                <a:close/>
              </a:path>
            </a:pathLst>
          </a:custGeom>
          <a:ln>
            <a:solidFill>
              <a:schemeClr val="accent4">
                <a:lumMod val="40000"/>
                <a:lumOff val="60000"/>
              </a:schemeClr>
            </a:solidFill>
            <a:extLst>
              <a:ext uri="{C807C97D-BFC1-408E-A445-0C87EB9F89A2}">
                <ask:lineSketchStyleProps xmlns:ask="http://schemas.microsoft.com/office/drawing/2018/sketchyshapes" sd="180228966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BD1CCFE8-DF1A-FBCA-F0B6-978130A64E3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316" t="19798" r="59516" b="66262"/>
          <a:stretch/>
        </p:blipFill>
        <p:spPr>
          <a:xfrm>
            <a:off x="22753" y="2594202"/>
            <a:ext cx="3232830" cy="2819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071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A4B57808-96A1-9AA9-DA34-5C1C6000C82A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2210" y="57150"/>
            <a:ext cx="806475" cy="806475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367ECD39-C3A4-2B9A-7D33-815EEDB2D5E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63" y="1177239"/>
            <a:ext cx="1881951" cy="2328158"/>
          </a:xfrm>
          <a:prstGeom prst="rect">
            <a:avLst/>
          </a:prstGeom>
        </p:spPr>
      </p:pic>
      <p:sp>
        <p:nvSpPr>
          <p:cNvPr id="17" name="TextBox 19">
            <a:extLst>
              <a:ext uri="{FF2B5EF4-FFF2-40B4-BE49-F238E27FC236}">
                <a16:creationId xmlns:a16="http://schemas.microsoft.com/office/drawing/2014/main" id="{36B1E349-5B0C-3F04-04F6-2133FFAC4A07}"/>
              </a:ext>
            </a:extLst>
          </p:cNvPr>
          <p:cNvSpPr txBox="1"/>
          <p:nvPr/>
        </p:nvSpPr>
        <p:spPr>
          <a:xfrm>
            <a:off x="10051591" y="1685966"/>
            <a:ext cx="1647896" cy="1311321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2A3575"/>
                </a:solidFill>
                <a:effectLst/>
                <a:uLnTx/>
                <a:uFillTx/>
                <a:latin typeface="Calibri" panose="020F0502020204030204"/>
                <a:ea typeface="+mn-ea"/>
                <a:cs typeface="Childos Arabic SemiBold Bold"/>
              </a:rPr>
              <a:t>القراءة الصامتة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B664C9D0-FC16-E3A9-F291-18E777CA3D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360" t="35645" r="37205" b="60896"/>
          <a:stretch/>
        </p:blipFill>
        <p:spPr>
          <a:xfrm>
            <a:off x="1566907" y="111086"/>
            <a:ext cx="8195039" cy="806476"/>
          </a:xfrm>
          <a:custGeom>
            <a:avLst/>
            <a:gdLst>
              <a:gd name="connsiteX0" fmla="*/ 0 w 8195039"/>
              <a:gd name="connsiteY0" fmla="*/ 0 h 806476"/>
              <a:gd name="connsiteX1" fmla="*/ 846821 w 8195039"/>
              <a:gd name="connsiteY1" fmla="*/ 0 h 806476"/>
              <a:gd name="connsiteX2" fmla="*/ 1283889 w 8195039"/>
              <a:gd name="connsiteY2" fmla="*/ 0 h 806476"/>
              <a:gd name="connsiteX3" fmla="*/ 2048760 w 8195039"/>
              <a:gd name="connsiteY3" fmla="*/ 0 h 806476"/>
              <a:gd name="connsiteX4" fmla="*/ 2813630 w 8195039"/>
              <a:gd name="connsiteY4" fmla="*/ 0 h 806476"/>
              <a:gd name="connsiteX5" fmla="*/ 3578500 w 8195039"/>
              <a:gd name="connsiteY5" fmla="*/ 0 h 806476"/>
              <a:gd name="connsiteX6" fmla="*/ 4261420 w 8195039"/>
              <a:gd name="connsiteY6" fmla="*/ 0 h 806476"/>
              <a:gd name="connsiteX7" fmla="*/ 4862390 w 8195039"/>
              <a:gd name="connsiteY7" fmla="*/ 0 h 806476"/>
              <a:gd name="connsiteX8" fmla="*/ 5463359 w 8195039"/>
              <a:gd name="connsiteY8" fmla="*/ 0 h 806476"/>
              <a:gd name="connsiteX9" fmla="*/ 6228230 w 8195039"/>
              <a:gd name="connsiteY9" fmla="*/ 0 h 806476"/>
              <a:gd name="connsiteX10" fmla="*/ 7075050 w 8195039"/>
              <a:gd name="connsiteY10" fmla="*/ 0 h 806476"/>
              <a:gd name="connsiteX11" fmla="*/ 8195039 w 8195039"/>
              <a:gd name="connsiteY11" fmla="*/ 0 h 806476"/>
              <a:gd name="connsiteX12" fmla="*/ 8195039 w 8195039"/>
              <a:gd name="connsiteY12" fmla="*/ 387108 h 806476"/>
              <a:gd name="connsiteX13" fmla="*/ 8195039 w 8195039"/>
              <a:gd name="connsiteY13" fmla="*/ 806476 h 806476"/>
              <a:gd name="connsiteX14" fmla="*/ 7430169 w 8195039"/>
              <a:gd name="connsiteY14" fmla="*/ 806476 h 806476"/>
              <a:gd name="connsiteX15" fmla="*/ 6583348 w 8195039"/>
              <a:gd name="connsiteY15" fmla="*/ 806476 h 806476"/>
              <a:gd name="connsiteX16" fmla="*/ 5982378 w 8195039"/>
              <a:gd name="connsiteY16" fmla="*/ 806476 h 806476"/>
              <a:gd name="connsiteX17" fmla="*/ 5217508 w 8195039"/>
              <a:gd name="connsiteY17" fmla="*/ 806476 h 806476"/>
              <a:gd name="connsiteX18" fmla="*/ 4370687 w 8195039"/>
              <a:gd name="connsiteY18" fmla="*/ 806476 h 806476"/>
              <a:gd name="connsiteX19" fmla="*/ 3687768 w 8195039"/>
              <a:gd name="connsiteY19" fmla="*/ 806476 h 806476"/>
              <a:gd name="connsiteX20" fmla="*/ 2840947 w 8195039"/>
              <a:gd name="connsiteY20" fmla="*/ 806476 h 806476"/>
              <a:gd name="connsiteX21" fmla="*/ 1994126 w 8195039"/>
              <a:gd name="connsiteY21" fmla="*/ 806476 h 806476"/>
              <a:gd name="connsiteX22" fmla="*/ 1475107 w 8195039"/>
              <a:gd name="connsiteY22" fmla="*/ 806476 h 806476"/>
              <a:gd name="connsiteX23" fmla="*/ 792187 w 8195039"/>
              <a:gd name="connsiteY23" fmla="*/ 806476 h 806476"/>
              <a:gd name="connsiteX24" fmla="*/ 0 w 8195039"/>
              <a:gd name="connsiteY24" fmla="*/ 806476 h 806476"/>
              <a:gd name="connsiteX25" fmla="*/ 0 w 8195039"/>
              <a:gd name="connsiteY25" fmla="*/ 419368 h 806476"/>
              <a:gd name="connsiteX26" fmla="*/ 0 w 8195039"/>
              <a:gd name="connsiteY26" fmla="*/ 0 h 806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195039" h="806476" fill="none" extrusionOk="0">
                <a:moveTo>
                  <a:pt x="0" y="0"/>
                </a:moveTo>
                <a:cubicBezTo>
                  <a:pt x="261391" y="9061"/>
                  <a:pt x="668251" y="12232"/>
                  <a:pt x="846821" y="0"/>
                </a:cubicBezTo>
                <a:cubicBezTo>
                  <a:pt x="1025391" y="-12232"/>
                  <a:pt x="1175255" y="-19875"/>
                  <a:pt x="1283889" y="0"/>
                </a:cubicBezTo>
                <a:cubicBezTo>
                  <a:pt x="1392523" y="19875"/>
                  <a:pt x="1818453" y="9733"/>
                  <a:pt x="2048760" y="0"/>
                </a:cubicBezTo>
                <a:cubicBezTo>
                  <a:pt x="2279067" y="-9733"/>
                  <a:pt x="2649428" y="-30797"/>
                  <a:pt x="2813630" y="0"/>
                </a:cubicBezTo>
                <a:cubicBezTo>
                  <a:pt x="2977832" y="30797"/>
                  <a:pt x="3267961" y="-24692"/>
                  <a:pt x="3578500" y="0"/>
                </a:cubicBezTo>
                <a:cubicBezTo>
                  <a:pt x="3889039" y="24692"/>
                  <a:pt x="4025545" y="30811"/>
                  <a:pt x="4261420" y="0"/>
                </a:cubicBezTo>
                <a:cubicBezTo>
                  <a:pt x="4497295" y="-30811"/>
                  <a:pt x="4712641" y="-6359"/>
                  <a:pt x="4862390" y="0"/>
                </a:cubicBezTo>
                <a:cubicBezTo>
                  <a:pt x="5012139" y="6359"/>
                  <a:pt x="5326473" y="10031"/>
                  <a:pt x="5463359" y="0"/>
                </a:cubicBezTo>
                <a:cubicBezTo>
                  <a:pt x="5600245" y="-10031"/>
                  <a:pt x="5895612" y="33548"/>
                  <a:pt x="6228230" y="0"/>
                </a:cubicBezTo>
                <a:cubicBezTo>
                  <a:pt x="6560848" y="-33548"/>
                  <a:pt x="6860243" y="-10544"/>
                  <a:pt x="7075050" y="0"/>
                </a:cubicBezTo>
                <a:cubicBezTo>
                  <a:pt x="7289857" y="10544"/>
                  <a:pt x="7781235" y="39538"/>
                  <a:pt x="8195039" y="0"/>
                </a:cubicBezTo>
                <a:cubicBezTo>
                  <a:pt x="8204662" y="175024"/>
                  <a:pt x="8184956" y="206776"/>
                  <a:pt x="8195039" y="387108"/>
                </a:cubicBezTo>
                <a:cubicBezTo>
                  <a:pt x="8205122" y="567440"/>
                  <a:pt x="8174491" y="635429"/>
                  <a:pt x="8195039" y="806476"/>
                </a:cubicBezTo>
                <a:cubicBezTo>
                  <a:pt x="8021785" y="787387"/>
                  <a:pt x="7609581" y="821678"/>
                  <a:pt x="7430169" y="806476"/>
                </a:cubicBezTo>
                <a:cubicBezTo>
                  <a:pt x="7250757" y="791275"/>
                  <a:pt x="7003391" y="838111"/>
                  <a:pt x="6583348" y="806476"/>
                </a:cubicBezTo>
                <a:cubicBezTo>
                  <a:pt x="6163305" y="774841"/>
                  <a:pt x="6233969" y="830008"/>
                  <a:pt x="5982378" y="806476"/>
                </a:cubicBezTo>
                <a:cubicBezTo>
                  <a:pt x="5730787" y="782945"/>
                  <a:pt x="5389397" y="788216"/>
                  <a:pt x="5217508" y="806476"/>
                </a:cubicBezTo>
                <a:cubicBezTo>
                  <a:pt x="5045619" y="824737"/>
                  <a:pt x="4546218" y="792704"/>
                  <a:pt x="4370687" y="806476"/>
                </a:cubicBezTo>
                <a:cubicBezTo>
                  <a:pt x="4195156" y="820248"/>
                  <a:pt x="3965440" y="818457"/>
                  <a:pt x="3687768" y="806476"/>
                </a:cubicBezTo>
                <a:cubicBezTo>
                  <a:pt x="3410096" y="794495"/>
                  <a:pt x="3052780" y="809151"/>
                  <a:pt x="2840947" y="806476"/>
                </a:cubicBezTo>
                <a:cubicBezTo>
                  <a:pt x="2629114" y="803801"/>
                  <a:pt x="2290937" y="804431"/>
                  <a:pt x="1994126" y="806476"/>
                </a:cubicBezTo>
                <a:cubicBezTo>
                  <a:pt x="1697315" y="808521"/>
                  <a:pt x="1646937" y="802328"/>
                  <a:pt x="1475107" y="806476"/>
                </a:cubicBezTo>
                <a:cubicBezTo>
                  <a:pt x="1303277" y="810624"/>
                  <a:pt x="1067292" y="822996"/>
                  <a:pt x="792187" y="806476"/>
                </a:cubicBezTo>
                <a:cubicBezTo>
                  <a:pt x="517082" y="789956"/>
                  <a:pt x="305338" y="773249"/>
                  <a:pt x="0" y="806476"/>
                </a:cubicBezTo>
                <a:cubicBezTo>
                  <a:pt x="15876" y="638524"/>
                  <a:pt x="-14473" y="574525"/>
                  <a:pt x="0" y="419368"/>
                </a:cubicBezTo>
                <a:cubicBezTo>
                  <a:pt x="14473" y="264211"/>
                  <a:pt x="-18144" y="178047"/>
                  <a:pt x="0" y="0"/>
                </a:cubicBezTo>
                <a:close/>
              </a:path>
              <a:path w="8195039" h="806476" stroke="0" extrusionOk="0">
                <a:moveTo>
                  <a:pt x="0" y="0"/>
                </a:moveTo>
                <a:cubicBezTo>
                  <a:pt x="197574" y="3879"/>
                  <a:pt x="321954" y="24290"/>
                  <a:pt x="519019" y="0"/>
                </a:cubicBezTo>
                <a:cubicBezTo>
                  <a:pt x="716084" y="-24290"/>
                  <a:pt x="969373" y="13534"/>
                  <a:pt x="1283889" y="0"/>
                </a:cubicBezTo>
                <a:cubicBezTo>
                  <a:pt x="1598405" y="-13534"/>
                  <a:pt x="1508908" y="-21574"/>
                  <a:pt x="1720958" y="0"/>
                </a:cubicBezTo>
                <a:cubicBezTo>
                  <a:pt x="1933008" y="21574"/>
                  <a:pt x="2260614" y="-4344"/>
                  <a:pt x="2403878" y="0"/>
                </a:cubicBezTo>
                <a:cubicBezTo>
                  <a:pt x="2547142" y="4344"/>
                  <a:pt x="2840567" y="-28043"/>
                  <a:pt x="3004848" y="0"/>
                </a:cubicBezTo>
                <a:cubicBezTo>
                  <a:pt x="3169129" y="28043"/>
                  <a:pt x="3477608" y="-7486"/>
                  <a:pt x="3605817" y="0"/>
                </a:cubicBezTo>
                <a:cubicBezTo>
                  <a:pt x="3734026" y="7486"/>
                  <a:pt x="4010937" y="21150"/>
                  <a:pt x="4124836" y="0"/>
                </a:cubicBezTo>
                <a:cubicBezTo>
                  <a:pt x="4238735" y="-21150"/>
                  <a:pt x="4481610" y="15524"/>
                  <a:pt x="4643855" y="0"/>
                </a:cubicBezTo>
                <a:cubicBezTo>
                  <a:pt x="4806100" y="-15524"/>
                  <a:pt x="5041189" y="2400"/>
                  <a:pt x="5162875" y="0"/>
                </a:cubicBezTo>
                <a:cubicBezTo>
                  <a:pt x="5284561" y="-2400"/>
                  <a:pt x="5659881" y="10961"/>
                  <a:pt x="5927745" y="0"/>
                </a:cubicBezTo>
                <a:cubicBezTo>
                  <a:pt x="6195609" y="-10961"/>
                  <a:pt x="6259895" y="1670"/>
                  <a:pt x="6446764" y="0"/>
                </a:cubicBezTo>
                <a:cubicBezTo>
                  <a:pt x="6633633" y="-1670"/>
                  <a:pt x="6744027" y="5179"/>
                  <a:pt x="6883833" y="0"/>
                </a:cubicBezTo>
                <a:cubicBezTo>
                  <a:pt x="7023639" y="-5179"/>
                  <a:pt x="7226292" y="-4013"/>
                  <a:pt x="7402852" y="0"/>
                </a:cubicBezTo>
                <a:cubicBezTo>
                  <a:pt x="7579412" y="4013"/>
                  <a:pt x="7828965" y="-24865"/>
                  <a:pt x="8195039" y="0"/>
                </a:cubicBezTo>
                <a:cubicBezTo>
                  <a:pt x="8215054" y="134778"/>
                  <a:pt x="8182874" y="249648"/>
                  <a:pt x="8195039" y="403238"/>
                </a:cubicBezTo>
                <a:cubicBezTo>
                  <a:pt x="8207204" y="556828"/>
                  <a:pt x="8198215" y="661977"/>
                  <a:pt x="8195039" y="806476"/>
                </a:cubicBezTo>
                <a:cubicBezTo>
                  <a:pt x="8048882" y="813485"/>
                  <a:pt x="7953465" y="787102"/>
                  <a:pt x="7757970" y="806476"/>
                </a:cubicBezTo>
                <a:cubicBezTo>
                  <a:pt x="7562475" y="825850"/>
                  <a:pt x="7254097" y="801233"/>
                  <a:pt x="6993100" y="806476"/>
                </a:cubicBezTo>
                <a:cubicBezTo>
                  <a:pt x="6732103" y="811720"/>
                  <a:pt x="6671646" y="795935"/>
                  <a:pt x="6474081" y="806476"/>
                </a:cubicBezTo>
                <a:cubicBezTo>
                  <a:pt x="6276516" y="817017"/>
                  <a:pt x="6011867" y="816349"/>
                  <a:pt x="5627260" y="806476"/>
                </a:cubicBezTo>
                <a:cubicBezTo>
                  <a:pt x="5242653" y="796603"/>
                  <a:pt x="5163482" y="831546"/>
                  <a:pt x="4944340" y="806476"/>
                </a:cubicBezTo>
                <a:cubicBezTo>
                  <a:pt x="4725198" y="781406"/>
                  <a:pt x="4650230" y="788163"/>
                  <a:pt x="4425321" y="806476"/>
                </a:cubicBezTo>
                <a:cubicBezTo>
                  <a:pt x="4200412" y="824789"/>
                  <a:pt x="3855312" y="765296"/>
                  <a:pt x="3578500" y="806476"/>
                </a:cubicBezTo>
                <a:cubicBezTo>
                  <a:pt x="3301688" y="847656"/>
                  <a:pt x="3086214" y="768509"/>
                  <a:pt x="2731680" y="806476"/>
                </a:cubicBezTo>
                <a:cubicBezTo>
                  <a:pt x="2377146" y="844443"/>
                  <a:pt x="2360446" y="812087"/>
                  <a:pt x="2048760" y="806476"/>
                </a:cubicBezTo>
                <a:cubicBezTo>
                  <a:pt x="1737074" y="800865"/>
                  <a:pt x="1537737" y="822506"/>
                  <a:pt x="1365840" y="806476"/>
                </a:cubicBezTo>
                <a:cubicBezTo>
                  <a:pt x="1193943" y="790446"/>
                  <a:pt x="1108879" y="809380"/>
                  <a:pt x="928771" y="806476"/>
                </a:cubicBezTo>
                <a:cubicBezTo>
                  <a:pt x="748663" y="803572"/>
                  <a:pt x="224848" y="850528"/>
                  <a:pt x="0" y="806476"/>
                </a:cubicBezTo>
                <a:cubicBezTo>
                  <a:pt x="-17941" y="653235"/>
                  <a:pt x="15644" y="573937"/>
                  <a:pt x="0" y="395173"/>
                </a:cubicBezTo>
                <a:cubicBezTo>
                  <a:pt x="-15644" y="216409"/>
                  <a:pt x="-10555" y="137070"/>
                  <a:pt x="0" y="0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17428600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4BBF57EB-7FFB-EA3E-EC8B-BD284BC021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421" t="40010" r="37677" b="13030"/>
          <a:stretch/>
        </p:blipFill>
        <p:spPr>
          <a:xfrm>
            <a:off x="492513" y="1031916"/>
            <a:ext cx="9024773" cy="5714998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F05A59DD-1D38-B699-CA46-3EEC450193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929" t="51313" r="23334" b="31212"/>
          <a:stretch/>
        </p:blipFill>
        <p:spPr>
          <a:xfrm>
            <a:off x="9303327" y="3508732"/>
            <a:ext cx="2888673" cy="3292118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E30EF24D-DC6A-BAE9-1917-090AC900855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26"/>
          <a:stretch/>
        </p:blipFill>
        <p:spPr>
          <a:xfrm rot="8940028" flipH="1">
            <a:off x="-622026" y="3654930"/>
            <a:ext cx="1995024" cy="4030276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063B6112-620F-7E37-C0FC-6F4E4B7415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907" y="5535303"/>
            <a:ext cx="1080000" cy="94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338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D8DC7F5-E39B-EDB5-431C-539DDFD573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26"/>
          <a:stretch/>
        </p:blipFill>
        <p:spPr>
          <a:xfrm flipH="1">
            <a:off x="10196976" y="0"/>
            <a:ext cx="1995024" cy="685800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A4B57808-96A1-9AA9-DA34-5C1C6000C82A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9" y="91980"/>
            <a:ext cx="806475" cy="80647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F4815DB-3FD1-BE6B-39C7-4944AE8BB6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3" y="5825329"/>
            <a:ext cx="1030606" cy="1032671"/>
          </a:xfrm>
          <a:prstGeom prst="rect">
            <a:avLst/>
          </a:prstGeom>
        </p:spPr>
      </p:pic>
      <p:sp>
        <p:nvSpPr>
          <p:cNvPr id="19" name="مستطيل 18">
            <a:extLst>
              <a:ext uri="{FF2B5EF4-FFF2-40B4-BE49-F238E27FC236}">
                <a16:creationId xmlns:a16="http://schemas.microsoft.com/office/drawing/2014/main" id="{3C68834A-4348-DC32-F49D-FA9806CECA5D}"/>
              </a:ext>
            </a:extLst>
          </p:cNvPr>
          <p:cNvSpPr/>
          <p:nvPr/>
        </p:nvSpPr>
        <p:spPr>
          <a:xfrm>
            <a:off x="985411" y="1576392"/>
            <a:ext cx="1934809" cy="605892"/>
          </a:xfrm>
          <a:custGeom>
            <a:avLst/>
            <a:gdLst>
              <a:gd name="connsiteX0" fmla="*/ 0 w 1934809"/>
              <a:gd name="connsiteY0" fmla="*/ 0 h 605892"/>
              <a:gd name="connsiteX1" fmla="*/ 625588 w 1934809"/>
              <a:gd name="connsiteY1" fmla="*/ 0 h 605892"/>
              <a:gd name="connsiteX2" fmla="*/ 1251176 w 1934809"/>
              <a:gd name="connsiteY2" fmla="*/ 0 h 605892"/>
              <a:gd name="connsiteX3" fmla="*/ 1934809 w 1934809"/>
              <a:gd name="connsiteY3" fmla="*/ 0 h 605892"/>
              <a:gd name="connsiteX4" fmla="*/ 1934809 w 1934809"/>
              <a:gd name="connsiteY4" fmla="*/ 605892 h 605892"/>
              <a:gd name="connsiteX5" fmla="*/ 1270525 w 1934809"/>
              <a:gd name="connsiteY5" fmla="*/ 605892 h 605892"/>
              <a:gd name="connsiteX6" fmla="*/ 606240 w 1934809"/>
              <a:gd name="connsiteY6" fmla="*/ 605892 h 605892"/>
              <a:gd name="connsiteX7" fmla="*/ 0 w 1934809"/>
              <a:gd name="connsiteY7" fmla="*/ 605892 h 605892"/>
              <a:gd name="connsiteX8" fmla="*/ 0 w 1934809"/>
              <a:gd name="connsiteY8" fmla="*/ 0 h 605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34809" h="605892" fill="none" extrusionOk="0">
                <a:moveTo>
                  <a:pt x="0" y="0"/>
                </a:moveTo>
                <a:cubicBezTo>
                  <a:pt x="125208" y="-31120"/>
                  <a:pt x="399450" y="-7000"/>
                  <a:pt x="625588" y="0"/>
                </a:cubicBezTo>
                <a:cubicBezTo>
                  <a:pt x="851726" y="7000"/>
                  <a:pt x="1055988" y="-21033"/>
                  <a:pt x="1251176" y="0"/>
                </a:cubicBezTo>
                <a:cubicBezTo>
                  <a:pt x="1446364" y="21033"/>
                  <a:pt x="1727848" y="-30091"/>
                  <a:pt x="1934809" y="0"/>
                </a:cubicBezTo>
                <a:cubicBezTo>
                  <a:pt x="1916924" y="246591"/>
                  <a:pt x="1958550" y="401322"/>
                  <a:pt x="1934809" y="605892"/>
                </a:cubicBezTo>
                <a:cubicBezTo>
                  <a:pt x="1760085" y="625365"/>
                  <a:pt x="1443136" y="572788"/>
                  <a:pt x="1270525" y="605892"/>
                </a:cubicBezTo>
                <a:cubicBezTo>
                  <a:pt x="1097914" y="638996"/>
                  <a:pt x="747363" y="606678"/>
                  <a:pt x="606240" y="605892"/>
                </a:cubicBezTo>
                <a:cubicBezTo>
                  <a:pt x="465118" y="605106"/>
                  <a:pt x="192153" y="598250"/>
                  <a:pt x="0" y="605892"/>
                </a:cubicBezTo>
                <a:cubicBezTo>
                  <a:pt x="-640" y="369208"/>
                  <a:pt x="-22269" y="268432"/>
                  <a:pt x="0" y="0"/>
                </a:cubicBezTo>
                <a:close/>
              </a:path>
              <a:path w="1934809" h="605892" stroke="0" extrusionOk="0">
                <a:moveTo>
                  <a:pt x="0" y="0"/>
                </a:moveTo>
                <a:cubicBezTo>
                  <a:pt x="171699" y="5461"/>
                  <a:pt x="380807" y="-7756"/>
                  <a:pt x="625588" y="0"/>
                </a:cubicBezTo>
                <a:cubicBezTo>
                  <a:pt x="870369" y="7756"/>
                  <a:pt x="1096940" y="-12117"/>
                  <a:pt x="1251176" y="0"/>
                </a:cubicBezTo>
                <a:cubicBezTo>
                  <a:pt x="1405412" y="12117"/>
                  <a:pt x="1771710" y="25457"/>
                  <a:pt x="1934809" y="0"/>
                </a:cubicBezTo>
                <a:cubicBezTo>
                  <a:pt x="1954961" y="217486"/>
                  <a:pt x="1955177" y="438854"/>
                  <a:pt x="1934809" y="605892"/>
                </a:cubicBezTo>
                <a:cubicBezTo>
                  <a:pt x="1639859" y="632208"/>
                  <a:pt x="1503070" y="618130"/>
                  <a:pt x="1270525" y="605892"/>
                </a:cubicBezTo>
                <a:cubicBezTo>
                  <a:pt x="1037980" y="593654"/>
                  <a:pt x="859201" y="592049"/>
                  <a:pt x="664284" y="605892"/>
                </a:cubicBezTo>
                <a:cubicBezTo>
                  <a:pt x="469367" y="619735"/>
                  <a:pt x="240048" y="618432"/>
                  <a:pt x="0" y="605892"/>
                </a:cubicBezTo>
                <a:cubicBezTo>
                  <a:pt x="-372" y="423326"/>
                  <a:pt x="-8516" y="281295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9894686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التعلم الفردي</a:t>
            </a: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232F219F-0D3A-8BCA-5A79-A417D8F2A82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049" y="580435"/>
            <a:ext cx="2883098" cy="1298903"/>
          </a:xfrm>
          <a:prstGeom prst="rect">
            <a:avLst/>
          </a:prstGeom>
        </p:spPr>
      </p:pic>
      <p:sp>
        <p:nvSpPr>
          <p:cNvPr id="13" name="TextBox 19">
            <a:extLst>
              <a:ext uri="{FF2B5EF4-FFF2-40B4-BE49-F238E27FC236}">
                <a16:creationId xmlns:a16="http://schemas.microsoft.com/office/drawing/2014/main" id="{29126C36-ADAC-33B5-BD0B-422FCA6E36D3}"/>
              </a:ext>
            </a:extLst>
          </p:cNvPr>
          <p:cNvSpPr txBox="1"/>
          <p:nvPr/>
        </p:nvSpPr>
        <p:spPr>
          <a:xfrm>
            <a:off x="5277945" y="881314"/>
            <a:ext cx="2561307" cy="604524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b="1" noProof="0" dirty="0">
                <a:solidFill>
                  <a:srgbClr val="465E7F"/>
                </a:solidFill>
                <a:latin typeface="Calibri" panose="020F0502020204030204"/>
                <a:cs typeface="Childos Arabic SemiBold Bold"/>
              </a:rPr>
              <a:t>تحقق من فهمك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srgbClr val="465E7F"/>
              </a:solidFill>
              <a:effectLst/>
              <a:uLnTx/>
              <a:uFillTx/>
              <a:latin typeface="Calibri" panose="020F0502020204030204"/>
              <a:ea typeface="+mn-ea"/>
              <a:cs typeface="Childos Arabic SemiBold Bold"/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969A5809-CBEF-F37A-28C4-DF27B781FED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7172" t="58687" r="39158" b="23535"/>
          <a:stretch/>
        </p:blipFill>
        <p:spPr>
          <a:xfrm>
            <a:off x="5910768" y="2682016"/>
            <a:ext cx="4178757" cy="3622966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6F049760-814B-5564-BF02-5BB13C3FA28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8586" t="41919" r="60640" b="40808"/>
          <a:stretch/>
        </p:blipFill>
        <p:spPr>
          <a:xfrm>
            <a:off x="1493865" y="2554991"/>
            <a:ext cx="4060197" cy="383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243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D8DC7F5-E39B-EDB5-431C-539DDFD573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26"/>
          <a:stretch/>
        </p:blipFill>
        <p:spPr>
          <a:xfrm rot="2049918" flipH="1">
            <a:off x="10611303" y="4326526"/>
            <a:ext cx="1995024" cy="4030276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81C9A1E-E6CB-475E-F3BE-9209C7BB3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59381">
            <a:off x="9903565" y="6591630"/>
            <a:ext cx="1460264" cy="1459005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A4B57808-96A1-9AA9-DA34-5C1C6000C82A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9" y="91980"/>
            <a:ext cx="806475" cy="80647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F4815DB-3FD1-BE6B-39C7-4944AE8BB6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3" y="5817785"/>
            <a:ext cx="1080000" cy="948235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B98C5D96-7652-4724-FF65-C7D013CB34E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833" t="22020" r="31548" b="60850"/>
          <a:stretch/>
        </p:blipFill>
        <p:spPr>
          <a:xfrm>
            <a:off x="2750128" y="2162701"/>
            <a:ext cx="8368146" cy="2838790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76609F1B-38B7-D253-0A2D-FBEA97A74C7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518" t="51626" r="38957" b="9697"/>
          <a:stretch/>
        </p:blipFill>
        <p:spPr>
          <a:xfrm>
            <a:off x="1847166" y="3061183"/>
            <a:ext cx="4560561" cy="3615408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60DC7D45-2665-78FA-E6BF-D3E2475D38C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555" y="409840"/>
            <a:ext cx="3180962" cy="1325943"/>
          </a:xfrm>
          <a:prstGeom prst="rect">
            <a:avLst/>
          </a:prstGeom>
        </p:spPr>
      </p:pic>
      <p:sp>
        <p:nvSpPr>
          <p:cNvPr id="13" name="TextBox 19">
            <a:extLst>
              <a:ext uri="{FF2B5EF4-FFF2-40B4-BE49-F238E27FC236}">
                <a16:creationId xmlns:a16="http://schemas.microsoft.com/office/drawing/2014/main" id="{6DD235E6-A671-A2F5-91B8-4D436A071753}"/>
              </a:ext>
            </a:extLst>
          </p:cNvPr>
          <p:cNvSpPr txBox="1"/>
          <p:nvPr/>
        </p:nvSpPr>
        <p:spPr>
          <a:xfrm>
            <a:off x="4415972" y="696203"/>
            <a:ext cx="3121826" cy="604524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hildos Arabic SemiBold Bold"/>
              </a:rPr>
              <a:t>تدرب وحل المسائل</a:t>
            </a: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47769C20-42EB-DC48-5146-6A8949262EC0}"/>
              </a:ext>
            </a:extLst>
          </p:cNvPr>
          <p:cNvSpPr/>
          <p:nvPr/>
        </p:nvSpPr>
        <p:spPr>
          <a:xfrm>
            <a:off x="344571" y="1358567"/>
            <a:ext cx="2198454" cy="529098"/>
          </a:xfrm>
          <a:custGeom>
            <a:avLst/>
            <a:gdLst>
              <a:gd name="connsiteX0" fmla="*/ 0 w 2198454"/>
              <a:gd name="connsiteY0" fmla="*/ 0 h 529098"/>
              <a:gd name="connsiteX1" fmla="*/ 483660 w 2198454"/>
              <a:gd name="connsiteY1" fmla="*/ 0 h 529098"/>
              <a:gd name="connsiteX2" fmla="*/ 989304 w 2198454"/>
              <a:gd name="connsiteY2" fmla="*/ 0 h 529098"/>
              <a:gd name="connsiteX3" fmla="*/ 1582887 w 2198454"/>
              <a:gd name="connsiteY3" fmla="*/ 0 h 529098"/>
              <a:gd name="connsiteX4" fmla="*/ 2198454 w 2198454"/>
              <a:gd name="connsiteY4" fmla="*/ 0 h 529098"/>
              <a:gd name="connsiteX5" fmla="*/ 2198454 w 2198454"/>
              <a:gd name="connsiteY5" fmla="*/ 529098 h 529098"/>
              <a:gd name="connsiteX6" fmla="*/ 1648841 w 2198454"/>
              <a:gd name="connsiteY6" fmla="*/ 529098 h 529098"/>
              <a:gd name="connsiteX7" fmla="*/ 1099227 w 2198454"/>
              <a:gd name="connsiteY7" fmla="*/ 529098 h 529098"/>
              <a:gd name="connsiteX8" fmla="*/ 593583 w 2198454"/>
              <a:gd name="connsiteY8" fmla="*/ 529098 h 529098"/>
              <a:gd name="connsiteX9" fmla="*/ 0 w 2198454"/>
              <a:gd name="connsiteY9" fmla="*/ 529098 h 529098"/>
              <a:gd name="connsiteX10" fmla="*/ 0 w 2198454"/>
              <a:gd name="connsiteY10" fmla="*/ 0 h 529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98454" h="529098" fill="none" extrusionOk="0">
                <a:moveTo>
                  <a:pt x="0" y="0"/>
                </a:moveTo>
                <a:cubicBezTo>
                  <a:pt x="169225" y="-25394"/>
                  <a:pt x="277196" y="35907"/>
                  <a:pt x="483660" y="0"/>
                </a:cubicBezTo>
                <a:cubicBezTo>
                  <a:pt x="690124" y="-35907"/>
                  <a:pt x="839395" y="12809"/>
                  <a:pt x="989304" y="0"/>
                </a:cubicBezTo>
                <a:cubicBezTo>
                  <a:pt x="1139213" y="-12809"/>
                  <a:pt x="1393397" y="44702"/>
                  <a:pt x="1582887" y="0"/>
                </a:cubicBezTo>
                <a:cubicBezTo>
                  <a:pt x="1772377" y="-44702"/>
                  <a:pt x="1933342" y="26305"/>
                  <a:pt x="2198454" y="0"/>
                </a:cubicBezTo>
                <a:cubicBezTo>
                  <a:pt x="2259889" y="201851"/>
                  <a:pt x="2177397" y="311143"/>
                  <a:pt x="2198454" y="529098"/>
                </a:cubicBezTo>
                <a:cubicBezTo>
                  <a:pt x="1932969" y="536105"/>
                  <a:pt x="1849955" y="521043"/>
                  <a:pt x="1648841" y="529098"/>
                </a:cubicBezTo>
                <a:cubicBezTo>
                  <a:pt x="1447727" y="537153"/>
                  <a:pt x="1336300" y="489572"/>
                  <a:pt x="1099227" y="529098"/>
                </a:cubicBezTo>
                <a:cubicBezTo>
                  <a:pt x="862154" y="568624"/>
                  <a:pt x="813625" y="497761"/>
                  <a:pt x="593583" y="529098"/>
                </a:cubicBezTo>
                <a:cubicBezTo>
                  <a:pt x="373541" y="560435"/>
                  <a:pt x="229357" y="465609"/>
                  <a:pt x="0" y="529098"/>
                </a:cubicBezTo>
                <a:cubicBezTo>
                  <a:pt x="-23997" y="311357"/>
                  <a:pt x="38289" y="259122"/>
                  <a:pt x="0" y="0"/>
                </a:cubicBezTo>
                <a:close/>
              </a:path>
              <a:path w="2198454" h="529098" stroke="0" extrusionOk="0">
                <a:moveTo>
                  <a:pt x="0" y="0"/>
                </a:moveTo>
                <a:cubicBezTo>
                  <a:pt x="162924" y="-38555"/>
                  <a:pt x="385365" y="20401"/>
                  <a:pt x="593583" y="0"/>
                </a:cubicBezTo>
                <a:cubicBezTo>
                  <a:pt x="801801" y="-20401"/>
                  <a:pt x="916377" y="22180"/>
                  <a:pt x="1165181" y="0"/>
                </a:cubicBezTo>
                <a:cubicBezTo>
                  <a:pt x="1413985" y="-22180"/>
                  <a:pt x="1459256" y="25388"/>
                  <a:pt x="1648841" y="0"/>
                </a:cubicBezTo>
                <a:cubicBezTo>
                  <a:pt x="1838426" y="-25388"/>
                  <a:pt x="2044860" y="18676"/>
                  <a:pt x="2198454" y="0"/>
                </a:cubicBezTo>
                <a:cubicBezTo>
                  <a:pt x="2218256" y="242780"/>
                  <a:pt x="2149736" y="272682"/>
                  <a:pt x="2198454" y="529098"/>
                </a:cubicBezTo>
                <a:cubicBezTo>
                  <a:pt x="2031779" y="573181"/>
                  <a:pt x="1795142" y="525333"/>
                  <a:pt x="1626856" y="529098"/>
                </a:cubicBezTo>
                <a:cubicBezTo>
                  <a:pt x="1458570" y="532863"/>
                  <a:pt x="1382466" y="488953"/>
                  <a:pt x="1143196" y="529098"/>
                </a:cubicBezTo>
                <a:cubicBezTo>
                  <a:pt x="903926" y="569243"/>
                  <a:pt x="800164" y="521325"/>
                  <a:pt x="659536" y="529098"/>
                </a:cubicBezTo>
                <a:cubicBezTo>
                  <a:pt x="518908" y="536871"/>
                  <a:pt x="295064" y="456198"/>
                  <a:pt x="0" y="529098"/>
                </a:cubicBezTo>
                <a:cubicBezTo>
                  <a:pt x="-48195" y="329669"/>
                  <a:pt x="55917" y="263180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247734500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التعلم الفردي</a:t>
            </a:r>
          </a:p>
        </p:txBody>
      </p:sp>
    </p:spTree>
    <p:extLst>
      <p:ext uri="{BB962C8B-B14F-4D97-AF65-F5344CB8AC3E}">
        <p14:creationId xmlns:p14="http://schemas.microsoft.com/office/powerpoint/2010/main" val="1651431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D8DC7F5-E39B-EDB5-431C-539DDFD573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26"/>
          <a:stretch/>
        </p:blipFill>
        <p:spPr>
          <a:xfrm rot="2049918" flipH="1">
            <a:off x="10611303" y="4326526"/>
            <a:ext cx="1995024" cy="4030276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81C9A1E-E6CB-475E-F3BE-9209C7BB3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59381">
            <a:off x="9903565" y="6591630"/>
            <a:ext cx="1460264" cy="1459005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A4B57808-96A1-9AA9-DA34-5C1C6000C82A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9" y="91980"/>
            <a:ext cx="806475" cy="80647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F4815DB-3FD1-BE6B-39C7-4944AE8BB6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7785"/>
            <a:ext cx="1080000" cy="948235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1910ACAF-DF87-9F1A-448B-60AB3AFB5C8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017" t="21111" r="40168" b="23333"/>
          <a:stretch/>
        </p:blipFill>
        <p:spPr>
          <a:xfrm>
            <a:off x="1073441" y="252241"/>
            <a:ext cx="8639981" cy="6353517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BDCE069-7D30-010C-9633-7D4BE9499BD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9899" t="23333" r="26431" b="59091"/>
          <a:stretch/>
        </p:blipFill>
        <p:spPr>
          <a:xfrm>
            <a:off x="9462706" y="2420138"/>
            <a:ext cx="2648314" cy="3089564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1C3B6FF1-CD68-1D8F-7EBA-8088535E0D3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1245" y="91980"/>
            <a:ext cx="1881951" cy="2328158"/>
          </a:xfrm>
          <a:prstGeom prst="rect">
            <a:avLst/>
          </a:prstGeom>
        </p:spPr>
      </p:pic>
      <p:sp>
        <p:nvSpPr>
          <p:cNvPr id="12" name="TextBox 19">
            <a:extLst>
              <a:ext uri="{FF2B5EF4-FFF2-40B4-BE49-F238E27FC236}">
                <a16:creationId xmlns:a16="http://schemas.microsoft.com/office/drawing/2014/main" id="{C13D4F0A-45E4-6001-C433-FD945FA0D85D}"/>
              </a:ext>
            </a:extLst>
          </p:cNvPr>
          <p:cNvSpPr txBox="1"/>
          <p:nvPr/>
        </p:nvSpPr>
        <p:spPr>
          <a:xfrm>
            <a:off x="10088273" y="600707"/>
            <a:ext cx="1647896" cy="1311321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2A3575"/>
                </a:solidFill>
                <a:effectLst/>
                <a:uLnTx/>
                <a:uFillTx/>
                <a:latin typeface="Calibri" panose="020F0502020204030204"/>
                <a:ea typeface="+mn-ea"/>
                <a:cs typeface="Childos Arabic SemiBold Bold"/>
              </a:rPr>
              <a:t>القراءة الصامتة</a:t>
            </a:r>
          </a:p>
        </p:txBody>
      </p:sp>
    </p:spTree>
    <p:extLst>
      <p:ext uri="{BB962C8B-B14F-4D97-AF65-F5344CB8AC3E}">
        <p14:creationId xmlns:p14="http://schemas.microsoft.com/office/powerpoint/2010/main" val="1632996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D8DC7F5-E39B-EDB5-431C-539DDFD573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26"/>
          <a:stretch/>
        </p:blipFill>
        <p:spPr>
          <a:xfrm flipH="1">
            <a:off x="10196976" y="0"/>
            <a:ext cx="1995024" cy="685800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A4B57808-96A1-9AA9-DA34-5C1C6000C82A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9" y="91980"/>
            <a:ext cx="806475" cy="80647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F4815DB-3FD1-BE6B-39C7-4944AE8BB6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3" y="5825329"/>
            <a:ext cx="1030606" cy="1032671"/>
          </a:xfrm>
          <a:prstGeom prst="rect">
            <a:avLst/>
          </a:prstGeom>
        </p:spPr>
      </p:pic>
      <p:sp>
        <p:nvSpPr>
          <p:cNvPr id="19" name="مستطيل 18">
            <a:extLst>
              <a:ext uri="{FF2B5EF4-FFF2-40B4-BE49-F238E27FC236}">
                <a16:creationId xmlns:a16="http://schemas.microsoft.com/office/drawing/2014/main" id="{3C68834A-4348-DC32-F49D-FA9806CECA5D}"/>
              </a:ext>
            </a:extLst>
          </p:cNvPr>
          <p:cNvSpPr/>
          <p:nvPr/>
        </p:nvSpPr>
        <p:spPr>
          <a:xfrm>
            <a:off x="985411" y="1576392"/>
            <a:ext cx="1934809" cy="605892"/>
          </a:xfrm>
          <a:custGeom>
            <a:avLst/>
            <a:gdLst>
              <a:gd name="connsiteX0" fmla="*/ 0 w 1934809"/>
              <a:gd name="connsiteY0" fmla="*/ 0 h 605892"/>
              <a:gd name="connsiteX1" fmla="*/ 625588 w 1934809"/>
              <a:gd name="connsiteY1" fmla="*/ 0 h 605892"/>
              <a:gd name="connsiteX2" fmla="*/ 1251176 w 1934809"/>
              <a:gd name="connsiteY2" fmla="*/ 0 h 605892"/>
              <a:gd name="connsiteX3" fmla="*/ 1934809 w 1934809"/>
              <a:gd name="connsiteY3" fmla="*/ 0 h 605892"/>
              <a:gd name="connsiteX4" fmla="*/ 1934809 w 1934809"/>
              <a:gd name="connsiteY4" fmla="*/ 605892 h 605892"/>
              <a:gd name="connsiteX5" fmla="*/ 1270525 w 1934809"/>
              <a:gd name="connsiteY5" fmla="*/ 605892 h 605892"/>
              <a:gd name="connsiteX6" fmla="*/ 606240 w 1934809"/>
              <a:gd name="connsiteY6" fmla="*/ 605892 h 605892"/>
              <a:gd name="connsiteX7" fmla="*/ 0 w 1934809"/>
              <a:gd name="connsiteY7" fmla="*/ 605892 h 605892"/>
              <a:gd name="connsiteX8" fmla="*/ 0 w 1934809"/>
              <a:gd name="connsiteY8" fmla="*/ 0 h 605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34809" h="605892" fill="none" extrusionOk="0">
                <a:moveTo>
                  <a:pt x="0" y="0"/>
                </a:moveTo>
                <a:cubicBezTo>
                  <a:pt x="125208" y="-31120"/>
                  <a:pt x="399450" y="-7000"/>
                  <a:pt x="625588" y="0"/>
                </a:cubicBezTo>
                <a:cubicBezTo>
                  <a:pt x="851726" y="7000"/>
                  <a:pt x="1055988" y="-21033"/>
                  <a:pt x="1251176" y="0"/>
                </a:cubicBezTo>
                <a:cubicBezTo>
                  <a:pt x="1446364" y="21033"/>
                  <a:pt x="1727848" y="-30091"/>
                  <a:pt x="1934809" y="0"/>
                </a:cubicBezTo>
                <a:cubicBezTo>
                  <a:pt x="1916924" y="246591"/>
                  <a:pt x="1958550" y="401322"/>
                  <a:pt x="1934809" y="605892"/>
                </a:cubicBezTo>
                <a:cubicBezTo>
                  <a:pt x="1760085" y="625365"/>
                  <a:pt x="1443136" y="572788"/>
                  <a:pt x="1270525" y="605892"/>
                </a:cubicBezTo>
                <a:cubicBezTo>
                  <a:pt x="1097914" y="638996"/>
                  <a:pt x="747363" y="606678"/>
                  <a:pt x="606240" y="605892"/>
                </a:cubicBezTo>
                <a:cubicBezTo>
                  <a:pt x="465118" y="605106"/>
                  <a:pt x="192153" y="598250"/>
                  <a:pt x="0" y="605892"/>
                </a:cubicBezTo>
                <a:cubicBezTo>
                  <a:pt x="-640" y="369208"/>
                  <a:pt x="-22269" y="268432"/>
                  <a:pt x="0" y="0"/>
                </a:cubicBezTo>
                <a:close/>
              </a:path>
              <a:path w="1934809" h="605892" stroke="0" extrusionOk="0">
                <a:moveTo>
                  <a:pt x="0" y="0"/>
                </a:moveTo>
                <a:cubicBezTo>
                  <a:pt x="171699" y="5461"/>
                  <a:pt x="380807" y="-7756"/>
                  <a:pt x="625588" y="0"/>
                </a:cubicBezTo>
                <a:cubicBezTo>
                  <a:pt x="870369" y="7756"/>
                  <a:pt x="1096940" y="-12117"/>
                  <a:pt x="1251176" y="0"/>
                </a:cubicBezTo>
                <a:cubicBezTo>
                  <a:pt x="1405412" y="12117"/>
                  <a:pt x="1771710" y="25457"/>
                  <a:pt x="1934809" y="0"/>
                </a:cubicBezTo>
                <a:cubicBezTo>
                  <a:pt x="1954961" y="217486"/>
                  <a:pt x="1955177" y="438854"/>
                  <a:pt x="1934809" y="605892"/>
                </a:cubicBezTo>
                <a:cubicBezTo>
                  <a:pt x="1639859" y="632208"/>
                  <a:pt x="1503070" y="618130"/>
                  <a:pt x="1270525" y="605892"/>
                </a:cubicBezTo>
                <a:cubicBezTo>
                  <a:pt x="1037980" y="593654"/>
                  <a:pt x="859201" y="592049"/>
                  <a:pt x="664284" y="605892"/>
                </a:cubicBezTo>
                <a:cubicBezTo>
                  <a:pt x="469367" y="619735"/>
                  <a:pt x="240048" y="618432"/>
                  <a:pt x="0" y="605892"/>
                </a:cubicBezTo>
                <a:cubicBezTo>
                  <a:pt x="-372" y="423326"/>
                  <a:pt x="-8516" y="281295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9894686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التعلم التعاوني</a:t>
            </a: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232F219F-0D3A-8BCA-5A79-A417D8F2A82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049" y="580435"/>
            <a:ext cx="2883098" cy="1298903"/>
          </a:xfrm>
          <a:prstGeom prst="rect">
            <a:avLst/>
          </a:prstGeom>
        </p:spPr>
      </p:pic>
      <p:sp>
        <p:nvSpPr>
          <p:cNvPr id="13" name="TextBox 19">
            <a:extLst>
              <a:ext uri="{FF2B5EF4-FFF2-40B4-BE49-F238E27FC236}">
                <a16:creationId xmlns:a16="http://schemas.microsoft.com/office/drawing/2014/main" id="{29126C36-ADAC-33B5-BD0B-422FCA6E36D3}"/>
              </a:ext>
            </a:extLst>
          </p:cNvPr>
          <p:cNvSpPr txBox="1"/>
          <p:nvPr/>
        </p:nvSpPr>
        <p:spPr>
          <a:xfrm>
            <a:off x="5277945" y="881314"/>
            <a:ext cx="2561307" cy="604524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465E7F"/>
                </a:solidFill>
                <a:effectLst/>
                <a:uLnTx/>
                <a:uFillTx/>
                <a:latin typeface="Calibri" panose="020F0502020204030204"/>
                <a:ea typeface="+mn-ea"/>
                <a:cs typeface="Childos Arabic SemiBold Bold"/>
              </a:rPr>
              <a:t>تحقق من فهمك</a:t>
            </a: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3BFF50C4-B84A-7828-1FAA-52CA4C8DA31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825" t="33939" r="41928" b="57980"/>
          <a:stretch/>
        </p:blipFill>
        <p:spPr>
          <a:xfrm>
            <a:off x="879371" y="2966447"/>
            <a:ext cx="9269084" cy="207471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2807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A4B57808-96A1-9AA9-DA34-5C1C6000C82A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9" y="91980"/>
            <a:ext cx="806475" cy="806475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76C1D8ED-C22B-2883-9BCA-3595E63A1F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07" t="35757" r="37475" b="55253"/>
          <a:stretch/>
        </p:blipFill>
        <p:spPr>
          <a:xfrm>
            <a:off x="1932711" y="96817"/>
            <a:ext cx="8600946" cy="1046019"/>
          </a:xfrm>
          <a:custGeom>
            <a:avLst/>
            <a:gdLst>
              <a:gd name="connsiteX0" fmla="*/ 0 w 8600946"/>
              <a:gd name="connsiteY0" fmla="*/ 0 h 1046019"/>
              <a:gd name="connsiteX1" fmla="*/ 833630 w 8600946"/>
              <a:gd name="connsiteY1" fmla="*/ 0 h 1046019"/>
              <a:gd name="connsiteX2" fmla="*/ 1323222 w 8600946"/>
              <a:gd name="connsiteY2" fmla="*/ 0 h 1046019"/>
              <a:gd name="connsiteX3" fmla="*/ 2156853 w 8600946"/>
              <a:gd name="connsiteY3" fmla="*/ 0 h 1046019"/>
              <a:gd name="connsiteX4" fmla="*/ 2646445 w 8600946"/>
              <a:gd name="connsiteY4" fmla="*/ 0 h 1046019"/>
              <a:gd name="connsiteX5" fmla="*/ 3480075 w 8600946"/>
              <a:gd name="connsiteY5" fmla="*/ 0 h 1046019"/>
              <a:gd name="connsiteX6" fmla="*/ 4141686 w 8600946"/>
              <a:gd name="connsiteY6" fmla="*/ 0 h 1046019"/>
              <a:gd name="connsiteX7" fmla="*/ 4803298 w 8600946"/>
              <a:gd name="connsiteY7" fmla="*/ 0 h 1046019"/>
              <a:gd name="connsiteX8" fmla="*/ 5550918 w 8600946"/>
              <a:gd name="connsiteY8" fmla="*/ 0 h 1046019"/>
              <a:gd name="connsiteX9" fmla="*/ 6298539 w 8600946"/>
              <a:gd name="connsiteY9" fmla="*/ 0 h 1046019"/>
              <a:gd name="connsiteX10" fmla="*/ 6788131 w 8600946"/>
              <a:gd name="connsiteY10" fmla="*/ 0 h 1046019"/>
              <a:gd name="connsiteX11" fmla="*/ 7535752 w 8600946"/>
              <a:gd name="connsiteY11" fmla="*/ 0 h 1046019"/>
              <a:gd name="connsiteX12" fmla="*/ 8600946 w 8600946"/>
              <a:gd name="connsiteY12" fmla="*/ 0 h 1046019"/>
              <a:gd name="connsiteX13" fmla="*/ 8600946 w 8600946"/>
              <a:gd name="connsiteY13" fmla="*/ 533470 h 1046019"/>
              <a:gd name="connsiteX14" fmla="*/ 8600946 w 8600946"/>
              <a:gd name="connsiteY14" fmla="*/ 1046019 h 1046019"/>
              <a:gd name="connsiteX15" fmla="*/ 8025344 w 8600946"/>
              <a:gd name="connsiteY15" fmla="*/ 1046019 h 1046019"/>
              <a:gd name="connsiteX16" fmla="*/ 7191714 w 8600946"/>
              <a:gd name="connsiteY16" fmla="*/ 1046019 h 1046019"/>
              <a:gd name="connsiteX17" fmla="*/ 6530103 w 8600946"/>
              <a:gd name="connsiteY17" fmla="*/ 1046019 h 1046019"/>
              <a:gd name="connsiteX18" fmla="*/ 5868492 w 8600946"/>
              <a:gd name="connsiteY18" fmla="*/ 1046019 h 1046019"/>
              <a:gd name="connsiteX19" fmla="*/ 5464909 w 8600946"/>
              <a:gd name="connsiteY19" fmla="*/ 1046019 h 1046019"/>
              <a:gd name="connsiteX20" fmla="*/ 4975316 w 8600946"/>
              <a:gd name="connsiteY20" fmla="*/ 1046019 h 1046019"/>
              <a:gd name="connsiteX21" fmla="*/ 4227696 w 8600946"/>
              <a:gd name="connsiteY21" fmla="*/ 1046019 h 1046019"/>
              <a:gd name="connsiteX22" fmla="*/ 3480075 w 8600946"/>
              <a:gd name="connsiteY22" fmla="*/ 1046019 h 1046019"/>
              <a:gd name="connsiteX23" fmla="*/ 2904473 w 8600946"/>
              <a:gd name="connsiteY23" fmla="*/ 1046019 h 1046019"/>
              <a:gd name="connsiteX24" fmla="*/ 2070843 w 8600946"/>
              <a:gd name="connsiteY24" fmla="*/ 1046019 h 1046019"/>
              <a:gd name="connsiteX25" fmla="*/ 1581251 w 8600946"/>
              <a:gd name="connsiteY25" fmla="*/ 1046019 h 1046019"/>
              <a:gd name="connsiteX26" fmla="*/ 919640 w 8600946"/>
              <a:gd name="connsiteY26" fmla="*/ 1046019 h 1046019"/>
              <a:gd name="connsiteX27" fmla="*/ 0 w 8600946"/>
              <a:gd name="connsiteY27" fmla="*/ 1046019 h 1046019"/>
              <a:gd name="connsiteX28" fmla="*/ 0 w 8600946"/>
              <a:gd name="connsiteY28" fmla="*/ 554390 h 1046019"/>
              <a:gd name="connsiteX29" fmla="*/ 0 w 8600946"/>
              <a:gd name="connsiteY29" fmla="*/ 0 h 1046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8600946" h="1046019" fill="none" extrusionOk="0">
                <a:moveTo>
                  <a:pt x="0" y="0"/>
                </a:moveTo>
                <a:cubicBezTo>
                  <a:pt x="349111" y="20490"/>
                  <a:pt x="629857" y="26501"/>
                  <a:pt x="833630" y="0"/>
                </a:cubicBezTo>
                <a:cubicBezTo>
                  <a:pt x="1037403" y="-26501"/>
                  <a:pt x="1146475" y="1047"/>
                  <a:pt x="1323222" y="0"/>
                </a:cubicBezTo>
                <a:cubicBezTo>
                  <a:pt x="1499969" y="-1047"/>
                  <a:pt x="1772563" y="3088"/>
                  <a:pt x="2156853" y="0"/>
                </a:cubicBezTo>
                <a:cubicBezTo>
                  <a:pt x="2541143" y="-3088"/>
                  <a:pt x="2410271" y="9474"/>
                  <a:pt x="2646445" y="0"/>
                </a:cubicBezTo>
                <a:cubicBezTo>
                  <a:pt x="2882619" y="-9474"/>
                  <a:pt x="3236130" y="-24411"/>
                  <a:pt x="3480075" y="0"/>
                </a:cubicBezTo>
                <a:cubicBezTo>
                  <a:pt x="3724020" y="24411"/>
                  <a:pt x="3882945" y="20359"/>
                  <a:pt x="4141686" y="0"/>
                </a:cubicBezTo>
                <a:cubicBezTo>
                  <a:pt x="4400427" y="-20359"/>
                  <a:pt x="4651132" y="-26105"/>
                  <a:pt x="4803298" y="0"/>
                </a:cubicBezTo>
                <a:cubicBezTo>
                  <a:pt x="4955464" y="26105"/>
                  <a:pt x="5235221" y="9064"/>
                  <a:pt x="5550918" y="0"/>
                </a:cubicBezTo>
                <a:cubicBezTo>
                  <a:pt x="5866615" y="-9064"/>
                  <a:pt x="5979101" y="-33393"/>
                  <a:pt x="6298539" y="0"/>
                </a:cubicBezTo>
                <a:cubicBezTo>
                  <a:pt x="6617977" y="33393"/>
                  <a:pt x="6632200" y="14252"/>
                  <a:pt x="6788131" y="0"/>
                </a:cubicBezTo>
                <a:cubicBezTo>
                  <a:pt x="6944062" y="-14252"/>
                  <a:pt x="7163255" y="-18063"/>
                  <a:pt x="7535752" y="0"/>
                </a:cubicBezTo>
                <a:cubicBezTo>
                  <a:pt x="7908249" y="18063"/>
                  <a:pt x="8286392" y="-41425"/>
                  <a:pt x="8600946" y="0"/>
                </a:cubicBezTo>
                <a:cubicBezTo>
                  <a:pt x="8601307" y="110431"/>
                  <a:pt x="8580606" y="395464"/>
                  <a:pt x="8600946" y="533470"/>
                </a:cubicBezTo>
                <a:cubicBezTo>
                  <a:pt x="8621287" y="671476"/>
                  <a:pt x="8587038" y="890233"/>
                  <a:pt x="8600946" y="1046019"/>
                </a:cubicBezTo>
                <a:cubicBezTo>
                  <a:pt x="8471432" y="1066569"/>
                  <a:pt x="8303236" y="1043478"/>
                  <a:pt x="8025344" y="1046019"/>
                </a:cubicBezTo>
                <a:cubicBezTo>
                  <a:pt x="7747452" y="1048560"/>
                  <a:pt x="7444018" y="1039941"/>
                  <a:pt x="7191714" y="1046019"/>
                </a:cubicBezTo>
                <a:cubicBezTo>
                  <a:pt x="6939410" y="1052098"/>
                  <a:pt x="6706405" y="1013616"/>
                  <a:pt x="6530103" y="1046019"/>
                </a:cubicBezTo>
                <a:cubicBezTo>
                  <a:pt x="6353801" y="1078422"/>
                  <a:pt x="6198869" y="1027731"/>
                  <a:pt x="5868492" y="1046019"/>
                </a:cubicBezTo>
                <a:cubicBezTo>
                  <a:pt x="5538115" y="1064307"/>
                  <a:pt x="5580574" y="1060054"/>
                  <a:pt x="5464909" y="1046019"/>
                </a:cubicBezTo>
                <a:cubicBezTo>
                  <a:pt x="5349244" y="1031984"/>
                  <a:pt x="5124382" y="1055472"/>
                  <a:pt x="4975316" y="1046019"/>
                </a:cubicBezTo>
                <a:cubicBezTo>
                  <a:pt x="4826250" y="1036566"/>
                  <a:pt x="4445068" y="1056602"/>
                  <a:pt x="4227696" y="1046019"/>
                </a:cubicBezTo>
                <a:cubicBezTo>
                  <a:pt x="4010324" y="1035436"/>
                  <a:pt x="3688345" y="1020844"/>
                  <a:pt x="3480075" y="1046019"/>
                </a:cubicBezTo>
                <a:cubicBezTo>
                  <a:pt x="3271805" y="1071194"/>
                  <a:pt x="3078728" y="1037627"/>
                  <a:pt x="2904473" y="1046019"/>
                </a:cubicBezTo>
                <a:cubicBezTo>
                  <a:pt x="2730218" y="1054411"/>
                  <a:pt x="2481111" y="1038026"/>
                  <a:pt x="2070843" y="1046019"/>
                </a:cubicBezTo>
                <a:cubicBezTo>
                  <a:pt x="1660575" y="1054013"/>
                  <a:pt x="1739282" y="1042966"/>
                  <a:pt x="1581251" y="1046019"/>
                </a:cubicBezTo>
                <a:cubicBezTo>
                  <a:pt x="1423220" y="1049072"/>
                  <a:pt x="1130558" y="1058518"/>
                  <a:pt x="919640" y="1046019"/>
                </a:cubicBezTo>
                <a:cubicBezTo>
                  <a:pt x="708722" y="1033520"/>
                  <a:pt x="366154" y="1084787"/>
                  <a:pt x="0" y="1046019"/>
                </a:cubicBezTo>
                <a:cubicBezTo>
                  <a:pt x="13662" y="926079"/>
                  <a:pt x="9197" y="687319"/>
                  <a:pt x="0" y="554390"/>
                </a:cubicBezTo>
                <a:cubicBezTo>
                  <a:pt x="-9197" y="421461"/>
                  <a:pt x="21501" y="172205"/>
                  <a:pt x="0" y="0"/>
                </a:cubicBezTo>
                <a:close/>
              </a:path>
              <a:path w="8600946" h="1046019" stroke="0" extrusionOk="0">
                <a:moveTo>
                  <a:pt x="0" y="0"/>
                </a:moveTo>
                <a:cubicBezTo>
                  <a:pt x="244650" y="-292"/>
                  <a:pt x="346393" y="22796"/>
                  <a:pt x="661611" y="0"/>
                </a:cubicBezTo>
                <a:cubicBezTo>
                  <a:pt x="976829" y="-22796"/>
                  <a:pt x="1096769" y="32380"/>
                  <a:pt x="1409232" y="0"/>
                </a:cubicBezTo>
                <a:cubicBezTo>
                  <a:pt x="1721695" y="-32380"/>
                  <a:pt x="1705054" y="-4875"/>
                  <a:pt x="1898824" y="0"/>
                </a:cubicBezTo>
                <a:cubicBezTo>
                  <a:pt x="2092594" y="4875"/>
                  <a:pt x="2290216" y="-17737"/>
                  <a:pt x="2474426" y="0"/>
                </a:cubicBezTo>
                <a:cubicBezTo>
                  <a:pt x="2658636" y="17737"/>
                  <a:pt x="2908065" y="-5917"/>
                  <a:pt x="3050028" y="0"/>
                </a:cubicBezTo>
                <a:cubicBezTo>
                  <a:pt x="3191991" y="5917"/>
                  <a:pt x="3319625" y="19553"/>
                  <a:pt x="3539620" y="0"/>
                </a:cubicBezTo>
                <a:cubicBezTo>
                  <a:pt x="3759615" y="-19553"/>
                  <a:pt x="3878544" y="-16722"/>
                  <a:pt x="4201231" y="0"/>
                </a:cubicBezTo>
                <a:cubicBezTo>
                  <a:pt x="4523918" y="16722"/>
                  <a:pt x="4684422" y="1057"/>
                  <a:pt x="4948852" y="0"/>
                </a:cubicBezTo>
                <a:cubicBezTo>
                  <a:pt x="5213282" y="-1057"/>
                  <a:pt x="5248136" y="8366"/>
                  <a:pt x="5352435" y="0"/>
                </a:cubicBezTo>
                <a:cubicBezTo>
                  <a:pt x="5456734" y="-8366"/>
                  <a:pt x="5763998" y="-27624"/>
                  <a:pt x="5928037" y="0"/>
                </a:cubicBezTo>
                <a:cubicBezTo>
                  <a:pt x="6092076" y="27624"/>
                  <a:pt x="6381579" y="-16894"/>
                  <a:pt x="6589648" y="0"/>
                </a:cubicBezTo>
                <a:cubicBezTo>
                  <a:pt x="6797717" y="16894"/>
                  <a:pt x="6927024" y="23361"/>
                  <a:pt x="7079240" y="0"/>
                </a:cubicBezTo>
                <a:cubicBezTo>
                  <a:pt x="7231456" y="-23361"/>
                  <a:pt x="7355163" y="-14479"/>
                  <a:pt x="7482823" y="0"/>
                </a:cubicBezTo>
                <a:cubicBezTo>
                  <a:pt x="7610483" y="14479"/>
                  <a:pt x="7710721" y="-3092"/>
                  <a:pt x="7886406" y="0"/>
                </a:cubicBezTo>
                <a:cubicBezTo>
                  <a:pt x="8062091" y="3092"/>
                  <a:pt x="8371803" y="18486"/>
                  <a:pt x="8600946" y="0"/>
                </a:cubicBezTo>
                <a:cubicBezTo>
                  <a:pt x="8592531" y="207205"/>
                  <a:pt x="8613581" y="334348"/>
                  <a:pt x="8600946" y="491629"/>
                </a:cubicBezTo>
                <a:cubicBezTo>
                  <a:pt x="8588311" y="648910"/>
                  <a:pt x="8591677" y="926764"/>
                  <a:pt x="8600946" y="1046019"/>
                </a:cubicBezTo>
                <a:cubicBezTo>
                  <a:pt x="8431475" y="1024077"/>
                  <a:pt x="8325040" y="1027423"/>
                  <a:pt x="8111354" y="1046019"/>
                </a:cubicBezTo>
                <a:cubicBezTo>
                  <a:pt x="7897668" y="1064615"/>
                  <a:pt x="7784632" y="1048527"/>
                  <a:pt x="7621761" y="1046019"/>
                </a:cubicBezTo>
                <a:cubicBezTo>
                  <a:pt x="7458890" y="1043511"/>
                  <a:pt x="7148794" y="1025417"/>
                  <a:pt x="6788131" y="1046019"/>
                </a:cubicBezTo>
                <a:cubicBezTo>
                  <a:pt x="6427468" y="1066622"/>
                  <a:pt x="6357181" y="1073388"/>
                  <a:pt x="6212529" y="1046019"/>
                </a:cubicBezTo>
                <a:cubicBezTo>
                  <a:pt x="6067877" y="1018650"/>
                  <a:pt x="5688244" y="1019052"/>
                  <a:pt x="5378899" y="1046019"/>
                </a:cubicBezTo>
                <a:cubicBezTo>
                  <a:pt x="5069554" y="1072987"/>
                  <a:pt x="4840723" y="1038804"/>
                  <a:pt x="4545269" y="1046019"/>
                </a:cubicBezTo>
                <a:cubicBezTo>
                  <a:pt x="4249815" y="1053235"/>
                  <a:pt x="4188129" y="1029999"/>
                  <a:pt x="3969667" y="1046019"/>
                </a:cubicBezTo>
                <a:cubicBezTo>
                  <a:pt x="3751205" y="1062039"/>
                  <a:pt x="3668872" y="1034162"/>
                  <a:pt x="3480075" y="1046019"/>
                </a:cubicBezTo>
                <a:cubicBezTo>
                  <a:pt x="3291278" y="1057876"/>
                  <a:pt x="3101672" y="1067648"/>
                  <a:pt x="2818464" y="1046019"/>
                </a:cubicBezTo>
                <a:cubicBezTo>
                  <a:pt x="2535256" y="1024390"/>
                  <a:pt x="2361631" y="1059013"/>
                  <a:pt x="2242862" y="1046019"/>
                </a:cubicBezTo>
                <a:cubicBezTo>
                  <a:pt x="2124093" y="1033025"/>
                  <a:pt x="1786299" y="1036220"/>
                  <a:pt x="1667260" y="1046019"/>
                </a:cubicBezTo>
                <a:cubicBezTo>
                  <a:pt x="1548221" y="1055818"/>
                  <a:pt x="1278710" y="1028681"/>
                  <a:pt x="919640" y="1046019"/>
                </a:cubicBezTo>
                <a:cubicBezTo>
                  <a:pt x="560570" y="1063357"/>
                  <a:pt x="204776" y="1040828"/>
                  <a:pt x="0" y="1046019"/>
                </a:cubicBezTo>
                <a:cubicBezTo>
                  <a:pt x="-24848" y="862618"/>
                  <a:pt x="4100" y="705046"/>
                  <a:pt x="0" y="533470"/>
                </a:cubicBezTo>
                <a:cubicBezTo>
                  <a:pt x="-4100" y="361894"/>
                  <a:pt x="3946" y="237297"/>
                  <a:pt x="0" y="0"/>
                </a:cubicBezTo>
                <a:close/>
              </a:path>
            </a:pathLst>
          </a:custGeom>
          <a:ln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68203611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0209D901-0052-F142-6908-1D373E7242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063" t="45958" r="36398" b="23031"/>
          <a:stretch/>
        </p:blipFill>
        <p:spPr>
          <a:xfrm>
            <a:off x="1080000" y="1243577"/>
            <a:ext cx="8111838" cy="5358114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B04D9B7D-68ED-17BF-ADD1-983B5EB57F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813" b="9628"/>
          <a:stretch/>
        </p:blipFill>
        <p:spPr>
          <a:xfrm>
            <a:off x="9119596" y="3861611"/>
            <a:ext cx="3072404" cy="2899572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33514D4D-9E0E-841F-356E-A23441359E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26"/>
          <a:stretch/>
        </p:blipFill>
        <p:spPr>
          <a:xfrm rot="8674457" flipH="1">
            <a:off x="14272" y="4222634"/>
            <a:ext cx="1995024" cy="4778451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AB9D20EB-821F-B372-730B-2B8AACC5B0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711" y="5909765"/>
            <a:ext cx="1080000" cy="948235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0EBC0D67-DC00-071E-0E58-C5915B29A91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799" y="1432712"/>
            <a:ext cx="1881951" cy="2328158"/>
          </a:xfrm>
          <a:prstGeom prst="rect">
            <a:avLst/>
          </a:prstGeom>
        </p:spPr>
      </p:pic>
      <p:sp>
        <p:nvSpPr>
          <p:cNvPr id="17" name="TextBox 19">
            <a:extLst>
              <a:ext uri="{FF2B5EF4-FFF2-40B4-BE49-F238E27FC236}">
                <a16:creationId xmlns:a16="http://schemas.microsoft.com/office/drawing/2014/main" id="{84949D6A-CBAB-DE01-83F0-B0F7A8840742}"/>
              </a:ext>
            </a:extLst>
          </p:cNvPr>
          <p:cNvSpPr txBox="1"/>
          <p:nvPr/>
        </p:nvSpPr>
        <p:spPr>
          <a:xfrm>
            <a:off x="9933827" y="1941439"/>
            <a:ext cx="1647896" cy="1311321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2A3575"/>
                </a:solidFill>
                <a:effectLst/>
                <a:uLnTx/>
                <a:uFillTx/>
                <a:latin typeface="Calibri" panose="020F0502020204030204"/>
                <a:ea typeface="+mn-ea"/>
                <a:cs typeface="Childos Arabic SemiBold Bold"/>
              </a:rPr>
              <a:t>القراءة الصامتة</a:t>
            </a:r>
          </a:p>
        </p:txBody>
      </p:sp>
    </p:spTree>
    <p:extLst>
      <p:ext uri="{BB962C8B-B14F-4D97-AF65-F5344CB8AC3E}">
        <p14:creationId xmlns:p14="http://schemas.microsoft.com/office/powerpoint/2010/main" val="3142064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D8DC7F5-E39B-EDB5-431C-539DDFD573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26"/>
          <a:stretch/>
        </p:blipFill>
        <p:spPr>
          <a:xfrm flipH="1">
            <a:off x="10196976" y="0"/>
            <a:ext cx="1995024" cy="685800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A4B57808-96A1-9AA9-DA34-5C1C6000C82A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9" y="91980"/>
            <a:ext cx="806475" cy="80647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F4815DB-3FD1-BE6B-39C7-4944AE8BB6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3" y="5825329"/>
            <a:ext cx="1030606" cy="1032671"/>
          </a:xfrm>
          <a:prstGeom prst="rect">
            <a:avLst/>
          </a:prstGeom>
        </p:spPr>
      </p:pic>
      <p:sp>
        <p:nvSpPr>
          <p:cNvPr id="19" name="مستطيل 18">
            <a:extLst>
              <a:ext uri="{FF2B5EF4-FFF2-40B4-BE49-F238E27FC236}">
                <a16:creationId xmlns:a16="http://schemas.microsoft.com/office/drawing/2014/main" id="{3C68834A-4348-DC32-F49D-FA9806CECA5D}"/>
              </a:ext>
            </a:extLst>
          </p:cNvPr>
          <p:cNvSpPr/>
          <p:nvPr/>
        </p:nvSpPr>
        <p:spPr>
          <a:xfrm>
            <a:off x="985411" y="1576392"/>
            <a:ext cx="1934809" cy="605892"/>
          </a:xfrm>
          <a:custGeom>
            <a:avLst/>
            <a:gdLst>
              <a:gd name="connsiteX0" fmla="*/ 0 w 1934809"/>
              <a:gd name="connsiteY0" fmla="*/ 0 h 605892"/>
              <a:gd name="connsiteX1" fmla="*/ 625588 w 1934809"/>
              <a:gd name="connsiteY1" fmla="*/ 0 h 605892"/>
              <a:gd name="connsiteX2" fmla="*/ 1251176 w 1934809"/>
              <a:gd name="connsiteY2" fmla="*/ 0 h 605892"/>
              <a:gd name="connsiteX3" fmla="*/ 1934809 w 1934809"/>
              <a:gd name="connsiteY3" fmla="*/ 0 h 605892"/>
              <a:gd name="connsiteX4" fmla="*/ 1934809 w 1934809"/>
              <a:gd name="connsiteY4" fmla="*/ 605892 h 605892"/>
              <a:gd name="connsiteX5" fmla="*/ 1270525 w 1934809"/>
              <a:gd name="connsiteY5" fmla="*/ 605892 h 605892"/>
              <a:gd name="connsiteX6" fmla="*/ 606240 w 1934809"/>
              <a:gd name="connsiteY6" fmla="*/ 605892 h 605892"/>
              <a:gd name="connsiteX7" fmla="*/ 0 w 1934809"/>
              <a:gd name="connsiteY7" fmla="*/ 605892 h 605892"/>
              <a:gd name="connsiteX8" fmla="*/ 0 w 1934809"/>
              <a:gd name="connsiteY8" fmla="*/ 0 h 605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34809" h="605892" fill="none" extrusionOk="0">
                <a:moveTo>
                  <a:pt x="0" y="0"/>
                </a:moveTo>
                <a:cubicBezTo>
                  <a:pt x="125208" y="-31120"/>
                  <a:pt x="399450" y="-7000"/>
                  <a:pt x="625588" y="0"/>
                </a:cubicBezTo>
                <a:cubicBezTo>
                  <a:pt x="851726" y="7000"/>
                  <a:pt x="1055988" y="-21033"/>
                  <a:pt x="1251176" y="0"/>
                </a:cubicBezTo>
                <a:cubicBezTo>
                  <a:pt x="1446364" y="21033"/>
                  <a:pt x="1727848" y="-30091"/>
                  <a:pt x="1934809" y="0"/>
                </a:cubicBezTo>
                <a:cubicBezTo>
                  <a:pt x="1916924" y="246591"/>
                  <a:pt x="1958550" y="401322"/>
                  <a:pt x="1934809" y="605892"/>
                </a:cubicBezTo>
                <a:cubicBezTo>
                  <a:pt x="1760085" y="625365"/>
                  <a:pt x="1443136" y="572788"/>
                  <a:pt x="1270525" y="605892"/>
                </a:cubicBezTo>
                <a:cubicBezTo>
                  <a:pt x="1097914" y="638996"/>
                  <a:pt x="747363" y="606678"/>
                  <a:pt x="606240" y="605892"/>
                </a:cubicBezTo>
                <a:cubicBezTo>
                  <a:pt x="465118" y="605106"/>
                  <a:pt x="192153" y="598250"/>
                  <a:pt x="0" y="605892"/>
                </a:cubicBezTo>
                <a:cubicBezTo>
                  <a:pt x="-640" y="369208"/>
                  <a:pt x="-22269" y="268432"/>
                  <a:pt x="0" y="0"/>
                </a:cubicBezTo>
                <a:close/>
              </a:path>
              <a:path w="1934809" h="605892" stroke="0" extrusionOk="0">
                <a:moveTo>
                  <a:pt x="0" y="0"/>
                </a:moveTo>
                <a:cubicBezTo>
                  <a:pt x="171699" y="5461"/>
                  <a:pt x="380807" y="-7756"/>
                  <a:pt x="625588" y="0"/>
                </a:cubicBezTo>
                <a:cubicBezTo>
                  <a:pt x="870369" y="7756"/>
                  <a:pt x="1096940" y="-12117"/>
                  <a:pt x="1251176" y="0"/>
                </a:cubicBezTo>
                <a:cubicBezTo>
                  <a:pt x="1405412" y="12117"/>
                  <a:pt x="1771710" y="25457"/>
                  <a:pt x="1934809" y="0"/>
                </a:cubicBezTo>
                <a:cubicBezTo>
                  <a:pt x="1954961" y="217486"/>
                  <a:pt x="1955177" y="438854"/>
                  <a:pt x="1934809" y="605892"/>
                </a:cubicBezTo>
                <a:cubicBezTo>
                  <a:pt x="1639859" y="632208"/>
                  <a:pt x="1503070" y="618130"/>
                  <a:pt x="1270525" y="605892"/>
                </a:cubicBezTo>
                <a:cubicBezTo>
                  <a:pt x="1037980" y="593654"/>
                  <a:pt x="859201" y="592049"/>
                  <a:pt x="664284" y="605892"/>
                </a:cubicBezTo>
                <a:cubicBezTo>
                  <a:pt x="469367" y="619735"/>
                  <a:pt x="240048" y="618432"/>
                  <a:pt x="0" y="605892"/>
                </a:cubicBezTo>
                <a:cubicBezTo>
                  <a:pt x="-372" y="423326"/>
                  <a:pt x="-8516" y="281295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9894686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التعلم التعاوني</a:t>
            </a: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232F219F-0D3A-8BCA-5A79-A417D8F2A82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049" y="580435"/>
            <a:ext cx="2883098" cy="1298903"/>
          </a:xfrm>
          <a:prstGeom prst="rect">
            <a:avLst/>
          </a:prstGeom>
        </p:spPr>
      </p:pic>
      <p:sp>
        <p:nvSpPr>
          <p:cNvPr id="13" name="TextBox 19">
            <a:extLst>
              <a:ext uri="{FF2B5EF4-FFF2-40B4-BE49-F238E27FC236}">
                <a16:creationId xmlns:a16="http://schemas.microsoft.com/office/drawing/2014/main" id="{29126C36-ADAC-33B5-BD0B-422FCA6E36D3}"/>
              </a:ext>
            </a:extLst>
          </p:cNvPr>
          <p:cNvSpPr txBox="1"/>
          <p:nvPr/>
        </p:nvSpPr>
        <p:spPr>
          <a:xfrm>
            <a:off x="5277945" y="881314"/>
            <a:ext cx="2561307" cy="604524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465E7F"/>
                </a:solidFill>
                <a:effectLst/>
                <a:uLnTx/>
                <a:uFillTx/>
                <a:latin typeface="Calibri" panose="020F0502020204030204"/>
                <a:ea typeface="+mn-ea"/>
                <a:cs typeface="Childos Arabic SemiBold Bold"/>
              </a:rPr>
              <a:t>تحقق من فهمك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1F526D4A-8AFF-95AA-36FB-7E6B1DB8E13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313" t="61456" r="28555" b="29161"/>
          <a:stretch/>
        </p:blipFill>
        <p:spPr>
          <a:xfrm>
            <a:off x="651164" y="3235036"/>
            <a:ext cx="9732819" cy="2157409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B5872252-594F-B5ED-83AD-E7CF8A917D9F}"/>
              </a:ext>
            </a:extLst>
          </p:cNvPr>
          <p:cNvSpPr/>
          <p:nvPr/>
        </p:nvSpPr>
        <p:spPr>
          <a:xfrm>
            <a:off x="5721927" y="4225636"/>
            <a:ext cx="893618" cy="10737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44743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D8DC7F5-E39B-EDB5-431C-539DDFD573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26"/>
          <a:stretch/>
        </p:blipFill>
        <p:spPr>
          <a:xfrm flipH="1">
            <a:off x="10773014" y="0"/>
            <a:ext cx="1418985" cy="6858000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99251A13-78D7-E4E0-4023-52781EA6A6A8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28" y="145538"/>
            <a:ext cx="806475" cy="806475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C8E28658-A00E-BD98-ACE4-C2873453AA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62" y="5716093"/>
            <a:ext cx="1030606" cy="1032671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36CEBC85-672A-ABE2-3A93-81DEB0D750E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341" t="34848" r="28518" b="55253"/>
          <a:stretch/>
        </p:blipFill>
        <p:spPr>
          <a:xfrm>
            <a:off x="3564397" y="1843733"/>
            <a:ext cx="7095924" cy="1625759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154C742E-821D-3654-DA63-A36F9EC8309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563" t="22829" r="63064" b="38787"/>
          <a:stretch/>
        </p:blipFill>
        <p:spPr>
          <a:xfrm>
            <a:off x="1683327" y="2839065"/>
            <a:ext cx="4820712" cy="3859608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55554C4F-D89A-E632-F18D-7A7A34A7F4D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9226" t="46162" r="28653" b="48687"/>
          <a:stretch/>
        </p:blipFill>
        <p:spPr>
          <a:xfrm>
            <a:off x="6925644" y="3604332"/>
            <a:ext cx="3305937" cy="936682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64470932-2F4F-0318-F098-C1B62D0DB0C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833" y="196739"/>
            <a:ext cx="2187935" cy="1319599"/>
          </a:xfrm>
          <a:prstGeom prst="rect">
            <a:avLst/>
          </a:prstGeom>
        </p:spPr>
      </p:pic>
      <p:sp>
        <p:nvSpPr>
          <p:cNvPr id="19" name="TextBox 19">
            <a:extLst>
              <a:ext uri="{FF2B5EF4-FFF2-40B4-BE49-F238E27FC236}">
                <a16:creationId xmlns:a16="http://schemas.microsoft.com/office/drawing/2014/main" id="{20E99531-E8C7-1920-B3A6-C27997672144}"/>
              </a:ext>
            </a:extLst>
          </p:cNvPr>
          <p:cNvSpPr txBox="1"/>
          <p:nvPr/>
        </p:nvSpPr>
        <p:spPr>
          <a:xfrm>
            <a:off x="4459448" y="527898"/>
            <a:ext cx="3106889" cy="618118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hildos Arabic SemiBold Bold"/>
              </a:rPr>
              <a:t>تأكد :</a:t>
            </a: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A825CCAC-519F-9B3F-8010-97BCAC47955C}"/>
              </a:ext>
            </a:extLst>
          </p:cNvPr>
          <p:cNvSpPr/>
          <p:nvPr/>
        </p:nvSpPr>
        <p:spPr>
          <a:xfrm>
            <a:off x="419409" y="1688113"/>
            <a:ext cx="2198454" cy="529098"/>
          </a:xfrm>
          <a:custGeom>
            <a:avLst/>
            <a:gdLst>
              <a:gd name="connsiteX0" fmla="*/ 0 w 2198454"/>
              <a:gd name="connsiteY0" fmla="*/ 0 h 529098"/>
              <a:gd name="connsiteX1" fmla="*/ 483660 w 2198454"/>
              <a:gd name="connsiteY1" fmla="*/ 0 h 529098"/>
              <a:gd name="connsiteX2" fmla="*/ 989304 w 2198454"/>
              <a:gd name="connsiteY2" fmla="*/ 0 h 529098"/>
              <a:gd name="connsiteX3" fmla="*/ 1582887 w 2198454"/>
              <a:gd name="connsiteY3" fmla="*/ 0 h 529098"/>
              <a:gd name="connsiteX4" fmla="*/ 2198454 w 2198454"/>
              <a:gd name="connsiteY4" fmla="*/ 0 h 529098"/>
              <a:gd name="connsiteX5" fmla="*/ 2198454 w 2198454"/>
              <a:gd name="connsiteY5" fmla="*/ 529098 h 529098"/>
              <a:gd name="connsiteX6" fmla="*/ 1648841 w 2198454"/>
              <a:gd name="connsiteY6" fmla="*/ 529098 h 529098"/>
              <a:gd name="connsiteX7" fmla="*/ 1099227 w 2198454"/>
              <a:gd name="connsiteY7" fmla="*/ 529098 h 529098"/>
              <a:gd name="connsiteX8" fmla="*/ 593583 w 2198454"/>
              <a:gd name="connsiteY8" fmla="*/ 529098 h 529098"/>
              <a:gd name="connsiteX9" fmla="*/ 0 w 2198454"/>
              <a:gd name="connsiteY9" fmla="*/ 529098 h 529098"/>
              <a:gd name="connsiteX10" fmla="*/ 0 w 2198454"/>
              <a:gd name="connsiteY10" fmla="*/ 0 h 529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98454" h="529098" fill="none" extrusionOk="0">
                <a:moveTo>
                  <a:pt x="0" y="0"/>
                </a:moveTo>
                <a:cubicBezTo>
                  <a:pt x="169225" y="-25394"/>
                  <a:pt x="277196" y="35907"/>
                  <a:pt x="483660" y="0"/>
                </a:cubicBezTo>
                <a:cubicBezTo>
                  <a:pt x="690124" y="-35907"/>
                  <a:pt x="839395" y="12809"/>
                  <a:pt x="989304" y="0"/>
                </a:cubicBezTo>
                <a:cubicBezTo>
                  <a:pt x="1139213" y="-12809"/>
                  <a:pt x="1393397" y="44702"/>
                  <a:pt x="1582887" y="0"/>
                </a:cubicBezTo>
                <a:cubicBezTo>
                  <a:pt x="1772377" y="-44702"/>
                  <a:pt x="1933342" y="26305"/>
                  <a:pt x="2198454" y="0"/>
                </a:cubicBezTo>
                <a:cubicBezTo>
                  <a:pt x="2259889" y="201851"/>
                  <a:pt x="2177397" y="311143"/>
                  <a:pt x="2198454" y="529098"/>
                </a:cubicBezTo>
                <a:cubicBezTo>
                  <a:pt x="1932969" y="536105"/>
                  <a:pt x="1849955" y="521043"/>
                  <a:pt x="1648841" y="529098"/>
                </a:cubicBezTo>
                <a:cubicBezTo>
                  <a:pt x="1447727" y="537153"/>
                  <a:pt x="1336300" y="489572"/>
                  <a:pt x="1099227" y="529098"/>
                </a:cubicBezTo>
                <a:cubicBezTo>
                  <a:pt x="862154" y="568624"/>
                  <a:pt x="813625" y="497761"/>
                  <a:pt x="593583" y="529098"/>
                </a:cubicBezTo>
                <a:cubicBezTo>
                  <a:pt x="373541" y="560435"/>
                  <a:pt x="229357" y="465609"/>
                  <a:pt x="0" y="529098"/>
                </a:cubicBezTo>
                <a:cubicBezTo>
                  <a:pt x="-23997" y="311357"/>
                  <a:pt x="38289" y="259122"/>
                  <a:pt x="0" y="0"/>
                </a:cubicBezTo>
                <a:close/>
              </a:path>
              <a:path w="2198454" h="529098" stroke="0" extrusionOk="0">
                <a:moveTo>
                  <a:pt x="0" y="0"/>
                </a:moveTo>
                <a:cubicBezTo>
                  <a:pt x="162924" y="-38555"/>
                  <a:pt x="385365" y="20401"/>
                  <a:pt x="593583" y="0"/>
                </a:cubicBezTo>
                <a:cubicBezTo>
                  <a:pt x="801801" y="-20401"/>
                  <a:pt x="916377" y="22180"/>
                  <a:pt x="1165181" y="0"/>
                </a:cubicBezTo>
                <a:cubicBezTo>
                  <a:pt x="1413985" y="-22180"/>
                  <a:pt x="1459256" y="25388"/>
                  <a:pt x="1648841" y="0"/>
                </a:cubicBezTo>
                <a:cubicBezTo>
                  <a:pt x="1838426" y="-25388"/>
                  <a:pt x="2044860" y="18676"/>
                  <a:pt x="2198454" y="0"/>
                </a:cubicBezTo>
                <a:cubicBezTo>
                  <a:pt x="2218256" y="242780"/>
                  <a:pt x="2149736" y="272682"/>
                  <a:pt x="2198454" y="529098"/>
                </a:cubicBezTo>
                <a:cubicBezTo>
                  <a:pt x="2031779" y="573181"/>
                  <a:pt x="1795142" y="525333"/>
                  <a:pt x="1626856" y="529098"/>
                </a:cubicBezTo>
                <a:cubicBezTo>
                  <a:pt x="1458570" y="532863"/>
                  <a:pt x="1382466" y="488953"/>
                  <a:pt x="1143196" y="529098"/>
                </a:cubicBezTo>
                <a:cubicBezTo>
                  <a:pt x="903926" y="569243"/>
                  <a:pt x="800164" y="521325"/>
                  <a:pt x="659536" y="529098"/>
                </a:cubicBezTo>
                <a:cubicBezTo>
                  <a:pt x="518908" y="536871"/>
                  <a:pt x="295064" y="456198"/>
                  <a:pt x="0" y="529098"/>
                </a:cubicBezTo>
                <a:cubicBezTo>
                  <a:pt x="-48195" y="329669"/>
                  <a:pt x="55917" y="263180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247734500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التعلم التعاوني</a:t>
            </a:r>
          </a:p>
        </p:txBody>
      </p:sp>
    </p:spTree>
    <p:extLst>
      <p:ext uri="{BB962C8B-B14F-4D97-AF65-F5344CB8AC3E}">
        <p14:creationId xmlns:p14="http://schemas.microsoft.com/office/powerpoint/2010/main" val="3687101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D8DC7F5-E39B-EDB5-431C-539DDFD573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26"/>
          <a:stretch/>
        </p:blipFill>
        <p:spPr>
          <a:xfrm flipH="1">
            <a:off x="10773014" y="0"/>
            <a:ext cx="1418985" cy="685800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EF35B75B-C037-12FB-5539-8F38902441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2024">
            <a:off x="1332173" y="-4558395"/>
            <a:ext cx="8246888" cy="8239779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41F8F1FE-A1B0-1BDD-D59A-B2EE934B26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2024">
            <a:off x="1453193" y="3189831"/>
            <a:ext cx="8310655" cy="8303491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C358BE11-39CD-A210-85AD-231B84C9AA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83197">
            <a:off x="-4541293" y="-336172"/>
            <a:ext cx="8132133" cy="8125123"/>
          </a:xfrm>
          <a:prstGeom prst="rect">
            <a:avLst/>
          </a:prstGeom>
        </p:spPr>
      </p:pic>
      <p:sp>
        <p:nvSpPr>
          <p:cNvPr id="3" name="TextBox 19">
            <a:extLst>
              <a:ext uri="{FF2B5EF4-FFF2-40B4-BE49-F238E27FC236}">
                <a16:creationId xmlns:a16="http://schemas.microsoft.com/office/drawing/2014/main" id="{0A03CA84-2C1F-C912-DAC0-61D961D5F30D}"/>
              </a:ext>
            </a:extLst>
          </p:cNvPr>
          <p:cNvSpPr txBox="1"/>
          <p:nvPr/>
        </p:nvSpPr>
        <p:spPr>
          <a:xfrm>
            <a:off x="4190104" y="2188885"/>
            <a:ext cx="4008806" cy="4043543"/>
          </a:xfrm>
          <a:prstGeom prst="rect">
            <a:avLst/>
          </a:prstGeom>
          <a:noFill/>
          <a:ln>
            <a:solidFill>
              <a:srgbClr val="FFB60F"/>
            </a:solidFill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marL="0" lvl="1" algn="ctr" rtl="0">
              <a:lnSpc>
                <a:spcPts val="5319"/>
              </a:lnSpc>
              <a:spcBef>
                <a:spcPct val="0"/>
              </a:spcBef>
              <a:defRPr/>
            </a:pPr>
            <a:r>
              <a:rPr lang="ar-SA" sz="4000" b="1" dirty="0">
                <a:solidFill>
                  <a:srgbClr val="0070C0"/>
                </a:solidFill>
                <a:cs typeface="Childos Arabic SemiBold Bold"/>
              </a:rPr>
              <a:t>التصفح</a:t>
            </a:r>
          </a:p>
          <a:p>
            <a:pPr marL="0" lvl="1" algn="ctr" rtl="0">
              <a:lnSpc>
                <a:spcPts val="5319"/>
              </a:lnSpc>
              <a:spcBef>
                <a:spcPct val="0"/>
              </a:spcBef>
              <a:defRPr/>
            </a:pPr>
            <a:r>
              <a:rPr lang="ar-SA" sz="4000" b="1" dirty="0">
                <a:solidFill>
                  <a:srgbClr val="0070C0"/>
                </a:solidFill>
                <a:cs typeface="Childos Arabic SemiBold Bold"/>
              </a:rPr>
              <a:t>شريط الذكريات</a:t>
            </a:r>
          </a:p>
          <a:p>
            <a:pPr marL="0" lvl="1" algn="ctr" rtl="0">
              <a:lnSpc>
                <a:spcPts val="5319"/>
              </a:lnSpc>
              <a:spcBef>
                <a:spcPct val="0"/>
              </a:spcBef>
              <a:defRPr/>
            </a:pPr>
            <a:r>
              <a:rPr lang="ar-SA" sz="4000" b="1" dirty="0">
                <a:solidFill>
                  <a:srgbClr val="0070C0"/>
                </a:solidFill>
                <a:cs typeface="Childos Arabic SemiBold Bold"/>
              </a:rPr>
              <a:t>عصف ذهني</a:t>
            </a:r>
          </a:p>
          <a:p>
            <a:pPr marL="0" lvl="1" algn="ctr" rtl="0">
              <a:lnSpc>
                <a:spcPts val="5319"/>
              </a:lnSpc>
              <a:spcBef>
                <a:spcPct val="0"/>
              </a:spcBef>
              <a:defRPr/>
            </a:pPr>
            <a:r>
              <a:rPr lang="ar-SA" sz="4000" b="1" dirty="0">
                <a:solidFill>
                  <a:srgbClr val="0070C0"/>
                </a:solidFill>
                <a:cs typeface="Childos Arabic SemiBold Bold"/>
              </a:rPr>
              <a:t>القراءة الصامتة</a:t>
            </a:r>
          </a:p>
          <a:p>
            <a:pPr marL="0" lvl="1" algn="ctr" rtl="0">
              <a:lnSpc>
                <a:spcPts val="5319"/>
              </a:lnSpc>
              <a:spcBef>
                <a:spcPct val="0"/>
              </a:spcBef>
              <a:defRPr/>
            </a:pPr>
            <a:r>
              <a:rPr lang="ar-SA" sz="4000" b="1" dirty="0">
                <a:solidFill>
                  <a:srgbClr val="0070C0"/>
                </a:solidFill>
                <a:cs typeface="Childos Arabic SemiBold Bold"/>
              </a:rPr>
              <a:t>القفل والمفتاح</a:t>
            </a:r>
          </a:p>
          <a:p>
            <a:pPr marL="0" lvl="1" algn="ctr" rtl="0">
              <a:lnSpc>
                <a:spcPts val="5319"/>
              </a:lnSpc>
              <a:spcBef>
                <a:spcPct val="0"/>
              </a:spcBef>
              <a:defRPr/>
            </a:pPr>
            <a:r>
              <a:rPr lang="ar-SA" sz="4000" b="1" dirty="0">
                <a:solidFill>
                  <a:srgbClr val="0070C0"/>
                </a:solidFill>
                <a:cs typeface="Childos Arabic SemiBold Bold"/>
              </a:rPr>
              <a:t>التعاوني + الفردي</a:t>
            </a:r>
            <a:endParaRPr lang="en-US" sz="4000" b="1" dirty="0">
              <a:solidFill>
                <a:srgbClr val="0070C0"/>
              </a:solidFill>
              <a:cs typeface="Childos Arabic SemiBold Bold"/>
            </a:endParaRPr>
          </a:p>
        </p:txBody>
      </p:sp>
      <p:sp>
        <p:nvSpPr>
          <p:cNvPr id="7" name="TextBox 19">
            <a:extLst>
              <a:ext uri="{FF2B5EF4-FFF2-40B4-BE49-F238E27FC236}">
                <a16:creationId xmlns:a16="http://schemas.microsoft.com/office/drawing/2014/main" id="{2CD69B77-E4A2-2525-ACE8-C21AFAF19ECD}"/>
              </a:ext>
            </a:extLst>
          </p:cNvPr>
          <p:cNvSpPr txBox="1"/>
          <p:nvPr/>
        </p:nvSpPr>
        <p:spPr>
          <a:xfrm>
            <a:off x="3828882" y="1125860"/>
            <a:ext cx="4534236" cy="631648"/>
          </a:xfrm>
          <a:prstGeom prst="rect">
            <a:avLst/>
          </a:prstGeom>
          <a:noFill/>
          <a:ln>
            <a:solidFill>
              <a:srgbClr val="FFB60F"/>
            </a:solidFill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marL="0" lvl="1" algn="ctr" rtl="0">
              <a:lnSpc>
                <a:spcPts val="5319"/>
              </a:lnSpc>
              <a:spcBef>
                <a:spcPct val="0"/>
              </a:spcBef>
              <a:defRPr/>
            </a:pPr>
            <a:r>
              <a:rPr lang="ar-SA" sz="3600" b="1" dirty="0">
                <a:solidFill>
                  <a:srgbClr val="00B050"/>
                </a:solidFill>
                <a:cs typeface="Childos Arabic SemiBold Bold"/>
              </a:rPr>
              <a:t>الاستراتيجيات المستخدمة 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99251A13-78D7-E4E0-4023-52781EA6A6A8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28" y="145538"/>
            <a:ext cx="806475" cy="806475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C8E28658-A00E-BD98-ACE4-C2873453AA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62" y="5716093"/>
            <a:ext cx="1030606" cy="1032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282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7" grpId="0" uiExpand="1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D8DC7F5-E39B-EDB5-431C-539DDFD573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26"/>
          <a:stretch/>
        </p:blipFill>
        <p:spPr>
          <a:xfrm rot="2049918" flipH="1">
            <a:off x="10611303" y="4326526"/>
            <a:ext cx="1995024" cy="4030276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81C9A1E-E6CB-475E-F3BE-9209C7BB39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59381">
            <a:off x="9903565" y="6591630"/>
            <a:ext cx="1460264" cy="1459005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A4B57808-96A1-9AA9-DA34-5C1C6000C82A}"/>
              </a:ext>
            </a:extLst>
          </p:cNvPr>
          <p:cNvPicPr>
            <a:picLocks noChangeAspect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9" y="91980"/>
            <a:ext cx="806475" cy="80647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F4815DB-3FD1-BE6B-39C7-4944AE8BB6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5" y="5773160"/>
            <a:ext cx="1080000" cy="948235"/>
          </a:xfrm>
          <a:prstGeom prst="rect">
            <a:avLst/>
          </a:prstGeom>
        </p:spPr>
      </p:pic>
      <p:pic>
        <p:nvPicPr>
          <p:cNvPr id="10" name="Picture 22" descr="Icon&#10;&#10;Description automatically generated">
            <a:extLst>
              <a:ext uri="{FF2B5EF4-FFF2-40B4-BE49-F238E27FC236}">
                <a16:creationId xmlns:a16="http://schemas.microsoft.com/office/drawing/2014/main" id="{2CB72C29-CC51-294C-B320-7AE489C035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873" y="2722888"/>
            <a:ext cx="1830355" cy="25756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7">
                <a:extLst>
                  <a:ext uri="{FF2B5EF4-FFF2-40B4-BE49-F238E27FC236}">
                    <a16:creationId xmlns:a16="http://schemas.microsoft.com/office/drawing/2014/main" id="{24B730D5-CDD2-B8D6-5E49-D187082709DE}"/>
                  </a:ext>
                </a:extLst>
              </p:cNvPr>
              <p:cNvSpPr/>
              <p:nvPr/>
            </p:nvSpPr>
            <p:spPr>
              <a:xfrm>
                <a:off x="2756313" y="5298553"/>
                <a:ext cx="2141233" cy="1040965"/>
              </a:xfrm>
              <a:custGeom>
                <a:avLst/>
                <a:gdLst>
                  <a:gd name="connsiteX0" fmla="*/ 0 w 2141233"/>
                  <a:gd name="connsiteY0" fmla="*/ 0 h 1040965"/>
                  <a:gd name="connsiteX1" fmla="*/ 578133 w 2141233"/>
                  <a:gd name="connsiteY1" fmla="*/ 0 h 1040965"/>
                  <a:gd name="connsiteX2" fmla="*/ 1049204 w 2141233"/>
                  <a:gd name="connsiteY2" fmla="*/ 0 h 1040965"/>
                  <a:gd name="connsiteX3" fmla="*/ 1520275 w 2141233"/>
                  <a:gd name="connsiteY3" fmla="*/ 0 h 1040965"/>
                  <a:gd name="connsiteX4" fmla="*/ 2141233 w 2141233"/>
                  <a:gd name="connsiteY4" fmla="*/ 0 h 1040965"/>
                  <a:gd name="connsiteX5" fmla="*/ 2141233 w 2141233"/>
                  <a:gd name="connsiteY5" fmla="*/ 510073 h 1040965"/>
                  <a:gd name="connsiteX6" fmla="*/ 2141233 w 2141233"/>
                  <a:gd name="connsiteY6" fmla="*/ 1040965 h 1040965"/>
                  <a:gd name="connsiteX7" fmla="*/ 1648749 w 2141233"/>
                  <a:gd name="connsiteY7" fmla="*/ 1040965 h 1040965"/>
                  <a:gd name="connsiteX8" fmla="*/ 1070617 w 2141233"/>
                  <a:gd name="connsiteY8" fmla="*/ 1040965 h 1040965"/>
                  <a:gd name="connsiteX9" fmla="*/ 599545 w 2141233"/>
                  <a:gd name="connsiteY9" fmla="*/ 1040965 h 1040965"/>
                  <a:gd name="connsiteX10" fmla="*/ 0 w 2141233"/>
                  <a:gd name="connsiteY10" fmla="*/ 1040965 h 1040965"/>
                  <a:gd name="connsiteX11" fmla="*/ 0 w 2141233"/>
                  <a:gd name="connsiteY11" fmla="*/ 530892 h 1040965"/>
                  <a:gd name="connsiteX12" fmla="*/ 0 w 2141233"/>
                  <a:gd name="connsiteY12" fmla="*/ 0 h 10409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141233" h="1040965" fill="none" extrusionOk="0">
                    <a:moveTo>
                      <a:pt x="0" y="0"/>
                    </a:moveTo>
                    <a:cubicBezTo>
                      <a:pt x="282054" y="-14841"/>
                      <a:pt x="337846" y="56714"/>
                      <a:pt x="578133" y="0"/>
                    </a:cubicBezTo>
                    <a:cubicBezTo>
                      <a:pt x="818420" y="-56714"/>
                      <a:pt x="860442" y="27814"/>
                      <a:pt x="1049204" y="0"/>
                    </a:cubicBezTo>
                    <a:cubicBezTo>
                      <a:pt x="1237966" y="-27814"/>
                      <a:pt x="1423409" y="28429"/>
                      <a:pt x="1520275" y="0"/>
                    </a:cubicBezTo>
                    <a:cubicBezTo>
                      <a:pt x="1617141" y="-28429"/>
                      <a:pt x="1893649" y="64749"/>
                      <a:pt x="2141233" y="0"/>
                    </a:cubicBezTo>
                    <a:cubicBezTo>
                      <a:pt x="2201366" y="152454"/>
                      <a:pt x="2081980" y="346803"/>
                      <a:pt x="2141233" y="510073"/>
                    </a:cubicBezTo>
                    <a:cubicBezTo>
                      <a:pt x="2200486" y="673343"/>
                      <a:pt x="2124537" y="839505"/>
                      <a:pt x="2141233" y="1040965"/>
                    </a:cubicBezTo>
                    <a:cubicBezTo>
                      <a:pt x="1938317" y="1055247"/>
                      <a:pt x="1747483" y="989003"/>
                      <a:pt x="1648749" y="1040965"/>
                    </a:cubicBezTo>
                    <a:cubicBezTo>
                      <a:pt x="1550015" y="1092927"/>
                      <a:pt x="1348931" y="1016066"/>
                      <a:pt x="1070617" y="1040965"/>
                    </a:cubicBezTo>
                    <a:cubicBezTo>
                      <a:pt x="792303" y="1065864"/>
                      <a:pt x="765412" y="1032021"/>
                      <a:pt x="599545" y="1040965"/>
                    </a:cubicBezTo>
                    <a:cubicBezTo>
                      <a:pt x="433678" y="1049909"/>
                      <a:pt x="196477" y="1022752"/>
                      <a:pt x="0" y="1040965"/>
                    </a:cubicBezTo>
                    <a:cubicBezTo>
                      <a:pt x="-9734" y="797042"/>
                      <a:pt x="8093" y="718287"/>
                      <a:pt x="0" y="530892"/>
                    </a:cubicBezTo>
                    <a:cubicBezTo>
                      <a:pt x="-8093" y="343497"/>
                      <a:pt x="45626" y="262968"/>
                      <a:pt x="0" y="0"/>
                    </a:cubicBezTo>
                    <a:close/>
                  </a:path>
                  <a:path w="2141233" h="1040965" stroke="0" extrusionOk="0">
                    <a:moveTo>
                      <a:pt x="0" y="0"/>
                    </a:moveTo>
                    <a:cubicBezTo>
                      <a:pt x="123013" y="-53239"/>
                      <a:pt x="366647" y="15293"/>
                      <a:pt x="471071" y="0"/>
                    </a:cubicBezTo>
                    <a:cubicBezTo>
                      <a:pt x="575495" y="-15293"/>
                      <a:pt x="719744" y="34079"/>
                      <a:pt x="942143" y="0"/>
                    </a:cubicBezTo>
                    <a:cubicBezTo>
                      <a:pt x="1164542" y="-34079"/>
                      <a:pt x="1287508" y="31861"/>
                      <a:pt x="1456038" y="0"/>
                    </a:cubicBezTo>
                    <a:cubicBezTo>
                      <a:pt x="1624568" y="-31861"/>
                      <a:pt x="1922396" y="34808"/>
                      <a:pt x="2141233" y="0"/>
                    </a:cubicBezTo>
                    <a:cubicBezTo>
                      <a:pt x="2167660" y="139559"/>
                      <a:pt x="2082006" y="372819"/>
                      <a:pt x="2141233" y="499663"/>
                    </a:cubicBezTo>
                    <a:cubicBezTo>
                      <a:pt x="2200460" y="626507"/>
                      <a:pt x="2103681" y="906702"/>
                      <a:pt x="2141233" y="1040965"/>
                    </a:cubicBezTo>
                    <a:cubicBezTo>
                      <a:pt x="2029471" y="1086732"/>
                      <a:pt x="1841415" y="991276"/>
                      <a:pt x="1627337" y="1040965"/>
                    </a:cubicBezTo>
                    <a:cubicBezTo>
                      <a:pt x="1413259" y="1090654"/>
                      <a:pt x="1212352" y="1014605"/>
                      <a:pt x="1092029" y="1040965"/>
                    </a:cubicBezTo>
                    <a:cubicBezTo>
                      <a:pt x="971706" y="1067325"/>
                      <a:pt x="754371" y="993120"/>
                      <a:pt x="556721" y="1040965"/>
                    </a:cubicBezTo>
                    <a:cubicBezTo>
                      <a:pt x="359071" y="1088810"/>
                      <a:pt x="217600" y="1005503"/>
                      <a:pt x="0" y="1040965"/>
                    </a:cubicBezTo>
                    <a:cubicBezTo>
                      <a:pt x="-22582" y="841961"/>
                      <a:pt x="30251" y="690034"/>
                      <a:pt x="0" y="541302"/>
                    </a:cubicBezTo>
                    <a:cubicBezTo>
                      <a:pt x="-30251" y="392570"/>
                      <a:pt x="21274" y="162425"/>
                      <a:pt x="0" y="0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bg1"/>
                </a:solidFill>
                <a:extLst>
                  <a:ext uri="{C807C97D-BFC1-408E-A445-0C87EB9F89A2}">
                    <ask:lineSketchStyleProps xmlns:ask="http://schemas.microsoft.com/office/drawing/2018/sketchyshapes" sd="3109279322">
                      <a:prstGeom prst="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ar-AE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ku-Arab-IQ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١</m:t>
                        </m:r>
                      </m:num>
                      <m:den>
                        <m:r>
                          <a:rPr lang="ku-Arab-IQ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٤٠٠</m:t>
                        </m:r>
                      </m:den>
                    </m:f>
                  </m:oMath>
                </a14:m>
                <a:r>
                  <a:rPr lang="ku-Arab-IQ" sz="36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endParaRPr lang="ar-AE" sz="36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Rectangle 7">
                <a:extLst>
                  <a:ext uri="{FF2B5EF4-FFF2-40B4-BE49-F238E27FC236}">
                    <a16:creationId xmlns:a16="http://schemas.microsoft.com/office/drawing/2014/main" id="{24B730D5-CDD2-B8D6-5E49-D187082709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6313" y="5298553"/>
                <a:ext cx="2141233" cy="1040965"/>
              </a:xfrm>
              <a:prstGeom prst="rect">
                <a:avLst/>
              </a:prstGeom>
              <a:blipFill>
                <a:blip r:embed="rId9"/>
                <a:stretch>
                  <a:fillRect b="-5525"/>
                </a:stretch>
              </a:blipFill>
              <a:ln>
                <a:solidFill>
                  <a:schemeClr val="bg1"/>
                </a:solidFill>
                <a:extLst>
                  <a:ext uri="{C807C97D-BFC1-408E-A445-0C87EB9F89A2}">
                    <ask:lineSketchStyleProps xmlns:ask="http://schemas.microsoft.com/office/drawing/2018/sketchyshapes" sd="3109279322">
                      <a:custGeom>
                        <a:avLst/>
                        <a:gdLst>
                          <a:gd name="connsiteX0" fmla="*/ 0 w 2141233"/>
                          <a:gd name="connsiteY0" fmla="*/ 0 h 1040965"/>
                          <a:gd name="connsiteX1" fmla="*/ 578133 w 2141233"/>
                          <a:gd name="connsiteY1" fmla="*/ 0 h 1040965"/>
                          <a:gd name="connsiteX2" fmla="*/ 1049204 w 2141233"/>
                          <a:gd name="connsiteY2" fmla="*/ 0 h 1040965"/>
                          <a:gd name="connsiteX3" fmla="*/ 1520275 w 2141233"/>
                          <a:gd name="connsiteY3" fmla="*/ 0 h 1040965"/>
                          <a:gd name="connsiteX4" fmla="*/ 2141233 w 2141233"/>
                          <a:gd name="connsiteY4" fmla="*/ 0 h 1040965"/>
                          <a:gd name="connsiteX5" fmla="*/ 2141233 w 2141233"/>
                          <a:gd name="connsiteY5" fmla="*/ 510073 h 1040965"/>
                          <a:gd name="connsiteX6" fmla="*/ 2141233 w 2141233"/>
                          <a:gd name="connsiteY6" fmla="*/ 1040965 h 1040965"/>
                          <a:gd name="connsiteX7" fmla="*/ 1648749 w 2141233"/>
                          <a:gd name="connsiteY7" fmla="*/ 1040965 h 1040965"/>
                          <a:gd name="connsiteX8" fmla="*/ 1070617 w 2141233"/>
                          <a:gd name="connsiteY8" fmla="*/ 1040965 h 1040965"/>
                          <a:gd name="connsiteX9" fmla="*/ 599545 w 2141233"/>
                          <a:gd name="connsiteY9" fmla="*/ 1040965 h 1040965"/>
                          <a:gd name="connsiteX10" fmla="*/ 0 w 2141233"/>
                          <a:gd name="connsiteY10" fmla="*/ 1040965 h 1040965"/>
                          <a:gd name="connsiteX11" fmla="*/ 0 w 2141233"/>
                          <a:gd name="connsiteY11" fmla="*/ 530892 h 1040965"/>
                          <a:gd name="connsiteX12" fmla="*/ 0 w 2141233"/>
                          <a:gd name="connsiteY12" fmla="*/ 0 h 104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</a:cxnLst>
                        <a:rect l="l" t="t" r="r" b="b"/>
                        <a:pathLst>
                          <a:path w="2141233" h="1040965" fill="none" extrusionOk="0">
                            <a:moveTo>
                              <a:pt x="0" y="0"/>
                            </a:moveTo>
                            <a:cubicBezTo>
                              <a:pt x="282054" y="-14841"/>
                              <a:pt x="337846" y="56714"/>
                              <a:pt x="578133" y="0"/>
                            </a:cubicBezTo>
                            <a:cubicBezTo>
                              <a:pt x="818420" y="-56714"/>
                              <a:pt x="860442" y="27814"/>
                              <a:pt x="1049204" y="0"/>
                            </a:cubicBezTo>
                            <a:cubicBezTo>
                              <a:pt x="1237966" y="-27814"/>
                              <a:pt x="1423409" y="28429"/>
                              <a:pt x="1520275" y="0"/>
                            </a:cubicBezTo>
                            <a:cubicBezTo>
                              <a:pt x="1617141" y="-28429"/>
                              <a:pt x="1893649" y="64749"/>
                              <a:pt x="2141233" y="0"/>
                            </a:cubicBezTo>
                            <a:cubicBezTo>
                              <a:pt x="2201366" y="152454"/>
                              <a:pt x="2081980" y="346803"/>
                              <a:pt x="2141233" y="510073"/>
                            </a:cubicBezTo>
                            <a:cubicBezTo>
                              <a:pt x="2200486" y="673343"/>
                              <a:pt x="2124537" y="839505"/>
                              <a:pt x="2141233" y="1040965"/>
                            </a:cubicBezTo>
                            <a:cubicBezTo>
                              <a:pt x="1938317" y="1055247"/>
                              <a:pt x="1747483" y="989003"/>
                              <a:pt x="1648749" y="1040965"/>
                            </a:cubicBezTo>
                            <a:cubicBezTo>
                              <a:pt x="1550015" y="1092927"/>
                              <a:pt x="1348931" y="1016066"/>
                              <a:pt x="1070617" y="1040965"/>
                            </a:cubicBezTo>
                            <a:cubicBezTo>
                              <a:pt x="792303" y="1065864"/>
                              <a:pt x="765412" y="1032021"/>
                              <a:pt x="599545" y="1040965"/>
                            </a:cubicBezTo>
                            <a:cubicBezTo>
                              <a:pt x="433678" y="1049909"/>
                              <a:pt x="196477" y="1022752"/>
                              <a:pt x="0" y="1040965"/>
                            </a:cubicBezTo>
                            <a:cubicBezTo>
                              <a:pt x="-9734" y="797042"/>
                              <a:pt x="8093" y="718287"/>
                              <a:pt x="0" y="530892"/>
                            </a:cubicBezTo>
                            <a:cubicBezTo>
                              <a:pt x="-8093" y="343497"/>
                              <a:pt x="45626" y="262968"/>
                              <a:pt x="0" y="0"/>
                            </a:cubicBezTo>
                            <a:close/>
                          </a:path>
                          <a:path w="2141233" h="1040965" stroke="0" extrusionOk="0">
                            <a:moveTo>
                              <a:pt x="0" y="0"/>
                            </a:moveTo>
                            <a:cubicBezTo>
                              <a:pt x="123013" y="-53239"/>
                              <a:pt x="366647" y="15293"/>
                              <a:pt x="471071" y="0"/>
                            </a:cubicBezTo>
                            <a:cubicBezTo>
                              <a:pt x="575495" y="-15293"/>
                              <a:pt x="719744" y="34079"/>
                              <a:pt x="942143" y="0"/>
                            </a:cubicBezTo>
                            <a:cubicBezTo>
                              <a:pt x="1164542" y="-34079"/>
                              <a:pt x="1287508" y="31861"/>
                              <a:pt x="1456038" y="0"/>
                            </a:cubicBezTo>
                            <a:cubicBezTo>
                              <a:pt x="1624568" y="-31861"/>
                              <a:pt x="1922396" y="34808"/>
                              <a:pt x="2141233" y="0"/>
                            </a:cubicBezTo>
                            <a:cubicBezTo>
                              <a:pt x="2167660" y="139559"/>
                              <a:pt x="2082006" y="372819"/>
                              <a:pt x="2141233" y="499663"/>
                            </a:cubicBezTo>
                            <a:cubicBezTo>
                              <a:pt x="2200460" y="626507"/>
                              <a:pt x="2103681" y="906702"/>
                              <a:pt x="2141233" y="1040965"/>
                            </a:cubicBezTo>
                            <a:cubicBezTo>
                              <a:pt x="2029471" y="1086732"/>
                              <a:pt x="1841415" y="991276"/>
                              <a:pt x="1627337" y="1040965"/>
                            </a:cubicBezTo>
                            <a:cubicBezTo>
                              <a:pt x="1413259" y="1090654"/>
                              <a:pt x="1212352" y="1014605"/>
                              <a:pt x="1092029" y="1040965"/>
                            </a:cubicBezTo>
                            <a:cubicBezTo>
                              <a:pt x="971706" y="1067325"/>
                              <a:pt x="754371" y="993120"/>
                              <a:pt x="556721" y="1040965"/>
                            </a:cubicBezTo>
                            <a:cubicBezTo>
                              <a:pt x="359071" y="1088810"/>
                              <a:pt x="217600" y="1005503"/>
                              <a:pt x="0" y="1040965"/>
                            </a:cubicBezTo>
                            <a:cubicBezTo>
                              <a:pt x="-22582" y="841961"/>
                              <a:pt x="30251" y="690034"/>
                              <a:pt x="0" y="541302"/>
                            </a:cubicBezTo>
                            <a:cubicBezTo>
                              <a:pt x="-30251" y="392570"/>
                              <a:pt x="21274" y="162425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4" descr="Logo&#10;&#10;Description automatically generated">
            <a:extLst>
              <a:ext uri="{FF2B5EF4-FFF2-40B4-BE49-F238E27FC236}">
                <a16:creationId xmlns:a16="http://schemas.microsoft.com/office/drawing/2014/main" id="{0F46BDC0-9540-C517-1761-51527ADC17E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42"/>
          <a:stretch/>
        </p:blipFill>
        <p:spPr>
          <a:xfrm>
            <a:off x="2860273" y="2722888"/>
            <a:ext cx="1893955" cy="2396386"/>
          </a:xfrm>
          <a:prstGeom prst="rect">
            <a:avLst/>
          </a:prstGeom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A7C1F02C-5EF9-1AD5-9AA4-84605DD084E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42"/>
          <a:stretch/>
        </p:blipFill>
        <p:spPr>
          <a:xfrm>
            <a:off x="7598873" y="2750225"/>
            <a:ext cx="1893955" cy="23963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5">
                <a:extLst>
                  <a:ext uri="{FF2B5EF4-FFF2-40B4-BE49-F238E27FC236}">
                    <a16:creationId xmlns:a16="http://schemas.microsoft.com/office/drawing/2014/main" id="{C77ED9FA-51DF-CCE5-A89A-4F4C6C7F5C6A}"/>
                  </a:ext>
                </a:extLst>
              </p:cNvPr>
              <p:cNvSpPr/>
              <p:nvPr/>
            </p:nvSpPr>
            <p:spPr>
              <a:xfrm>
                <a:off x="7678351" y="5298553"/>
                <a:ext cx="1893956" cy="1040965"/>
              </a:xfrm>
              <a:custGeom>
                <a:avLst/>
                <a:gdLst>
                  <a:gd name="connsiteX0" fmla="*/ 0 w 1893956"/>
                  <a:gd name="connsiteY0" fmla="*/ 0 h 1040965"/>
                  <a:gd name="connsiteX1" fmla="*/ 473489 w 1893956"/>
                  <a:gd name="connsiteY1" fmla="*/ 0 h 1040965"/>
                  <a:gd name="connsiteX2" fmla="*/ 946978 w 1893956"/>
                  <a:gd name="connsiteY2" fmla="*/ 0 h 1040965"/>
                  <a:gd name="connsiteX3" fmla="*/ 1458346 w 1893956"/>
                  <a:gd name="connsiteY3" fmla="*/ 0 h 1040965"/>
                  <a:gd name="connsiteX4" fmla="*/ 1893956 w 1893956"/>
                  <a:gd name="connsiteY4" fmla="*/ 0 h 1040965"/>
                  <a:gd name="connsiteX5" fmla="*/ 1893956 w 1893956"/>
                  <a:gd name="connsiteY5" fmla="*/ 530892 h 1040965"/>
                  <a:gd name="connsiteX6" fmla="*/ 1893956 w 1893956"/>
                  <a:gd name="connsiteY6" fmla="*/ 1040965 h 1040965"/>
                  <a:gd name="connsiteX7" fmla="*/ 1439407 w 1893956"/>
                  <a:gd name="connsiteY7" fmla="*/ 1040965 h 1040965"/>
                  <a:gd name="connsiteX8" fmla="*/ 1022736 w 1893956"/>
                  <a:gd name="connsiteY8" fmla="*/ 1040965 h 1040965"/>
                  <a:gd name="connsiteX9" fmla="*/ 606066 w 1893956"/>
                  <a:gd name="connsiteY9" fmla="*/ 1040965 h 1040965"/>
                  <a:gd name="connsiteX10" fmla="*/ 0 w 1893956"/>
                  <a:gd name="connsiteY10" fmla="*/ 1040965 h 1040965"/>
                  <a:gd name="connsiteX11" fmla="*/ 0 w 1893956"/>
                  <a:gd name="connsiteY11" fmla="*/ 541302 h 1040965"/>
                  <a:gd name="connsiteX12" fmla="*/ 0 w 1893956"/>
                  <a:gd name="connsiteY12" fmla="*/ 0 h 10409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93956" h="1040965" fill="none" extrusionOk="0">
                    <a:moveTo>
                      <a:pt x="0" y="0"/>
                    </a:moveTo>
                    <a:cubicBezTo>
                      <a:pt x="165629" y="-40616"/>
                      <a:pt x="378058" y="43673"/>
                      <a:pt x="473489" y="0"/>
                    </a:cubicBezTo>
                    <a:cubicBezTo>
                      <a:pt x="568920" y="-43673"/>
                      <a:pt x="715053" y="43060"/>
                      <a:pt x="946978" y="0"/>
                    </a:cubicBezTo>
                    <a:cubicBezTo>
                      <a:pt x="1178903" y="-43060"/>
                      <a:pt x="1325317" y="18653"/>
                      <a:pt x="1458346" y="0"/>
                    </a:cubicBezTo>
                    <a:cubicBezTo>
                      <a:pt x="1591375" y="-18653"/>
                      <a:pt x="1722197" y="48433"/>
                      <a:pt x="1893956" y="0"/>
                    </a:cubicBezTo>
                    <a:cubicBezTo>
                      <a:pt x="1898987" y="114805"/>
                      <a:pt x="1855648" y="329727"/>
                      <a:pt x="1893956" y="530892"/>
                    </a:cubicBezTo>
                    <a:cubicBezTo>
                      <a:pt x="1932264" y="732057"/>
                      <a:pt x="1839980" y="870418"/>
                      <a:pt x="1893956" y="1040965"/>
                    </a:cubicBezTo>
                    <a:cubicBezTo>
                      <a:pt x="1670969" y="1066013"/>
                      <a:pt x="1631082" y="996317"/>
                      <a:pt x="1439407" y="1040965"/>
                    </a:cubicBezTo>
                    <a:cubicBezTo>
                      <a:pt x="1247732" y="1085613"/>
                      <a:pt x="1191694" y="992737"/>
                      <a:pt x="1022736" y="1040965"/>
                    </a:cubicBezTo>
                    <a:cubicBezTo>
                      <a:pt x="853778" y="1089193"/>
                      <a:pt x="702358" y="1038500"/>
                      <a:pt x="606066" y="1040965"/>
                    </a:cubicBezTo>
                    <a:cubicBezTo>
                      <a:pt x="509774" y="1043430"/>
                      <a:pt x="148690" y="1036685"/>
                      <a:pt x="0" y="1040965"/>
                    </a:cubicBezTo>
                    <a:cubicBezTo>
                      <a:pt x="-53221" y="800277"/>
                      <a:pt x="41851" y="784324"/>
                      <a:pt x="0" y="541302"/>
                    </a:cubicBezTo>
                    <a:cubicBezTo>
                      <a:pt x="-41851" y="298280"/>
                      <a:pt x="35304" y="181384"/>
                      <a:pt x="0" y="0"/>
                    </a:cubicBezTo>
                    <a:close/>
                  </a:path>
                  <a:path w="1893956" h="1040965" stroke="0" extrusionOk="0">
                    <a:moveTo>
                      <a:pt x="0" y="0"/>
                    </a:moveTo>
                    <a:cubicBezTo>
                      <a:pt x="104352" y="-28032"/>
                      <a:pt x="284642" y="6816"/>
                      <a:pt x="492429" y="0"/>
                    </a:cubicBezTo>
                    <a:cubicBezTo>
                      <a:pt x="700216" y="-6816"/>
                      <a:pt x="816511" y="17903"/>
                      <a:pt x="965918" y="0"/>
                    </a:cubicBezTo>
                    <a:cubicBezTo>
                      <a:pt x="1115325" y="-17903"/>
                      <a:pt x="1329074" y="38286"/>
                      <a:pt x="1458346" y="0"/>
                    </a:cubicBezTo>
                    <a:cubicBezTo>
                      <a:pt x="1587618" y="-38286"/>
                      <a:pt x="1715002" y="38205"/>
                      <a:pt x="1893956" y="0"/>
                    </a:cubicBezTo>
                    <a:cubicBezTo>
                      <a:pt x="1914358" y="207053"/>
                      <a:pt x="1885571" y="295310"/>
                      <a:pt x="1893956" y="530892"/>
                    </a:cubicBezTo>
                    <a:cubicBezTo>
                      <a:pt x="1902341" y="766474"/>
                      <a:pt x="1839530" y="924345"/>
                      <a:pt x="1893956" y="1040965"/>
                    </a:cubicBezTo>
                    <a:cubicBezTo>
                      <a:pt x="1710834" y="1078872"/>
                      <a:pt x="1617322" y="1020404"/>
                      <a:pt x="1477286" y="1040965"/>
                    </a:cubicBezTo>
                    <a:cubicBezTo>
                      <a:pt x="1337250" y="1061526"/>
                      <a:pt x="1076695" y="1007806"/>
                      <a:pt x="965918" y="1040965"/>
                    </a:cubicBezTo>
                    <a:cubicBezTo>
                      <a:pt x="855141" y="1074124"/>
                      <a:pt x="658400" y="1007234"/>
                      <a:pt x="530308" y="1040965"/>
                    </a:cubicBezTo>
                    <a:cubicBezTo>
                      <a:pt x="402216" y="1074696"/>
                      <a:pt x="214081" y="998533"/>
                      <a:pt x="0" y="1040965"/>
                    </a:cubicBezTo>
                    <a:cubicBezTo>
                      <a:pt x="-31502" y="937943"/>
                      <a:pt x="20897" y="743333"/>
                      <a:pt x="0" y="530892"/>
                    </a:cubicBezTo>
                    <a:cubicBezTo>
                      <a:pt x="-20897" y="318451"/>
                      <a:pt x="54192" y="113245"/>
                      <a:pt x="0" y="0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bg1"/>
                </a:solidFill>
                <a:extLst>
                  <a:ext uri="{C807C97D-BFC1-408E-A445-0C87EB9F89A2}">
                    <ask:lineSketchStyleProps xmlns:ask="http://schemas.microsoft.com/office/drawing/2018/sketchyshapes" sd="1308238202">
                      <a:prstGeom prst="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ar-AE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ku-Arab-IQ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١</m:t>
                        </m:r>
                      </m:num>
                      <m:den>
                        <m:r>
                          <a:rPr lang="ku-Arab-IQ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٤</m:t>
                        </m:r>
                      </m:den>
                    </m:f>
                  </m:oMath>
                </a14:m>
                <a:r>
                  <a:rPr lang="ku-Arab-IQ" sz="36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endParaRPr lang="ar-AE" sz="36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5" name="Rectangle 15">
                <a:extLst>
                  <a:ext uri="{FF2B5EF4-FFF2-40B4-BE49-F238E27FC236}">
                    <a16:creationId xmlns:a16="http://schemas.microsoft.com/office/drawing/2014/main" id="{C77ED9FA-51DF-CCE5-A89A-4F4C6C7F5C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8351" y="5298553"/>
                <a:ext cx="1893956" cy="1040965"/>
              </a:xfrm>
              <a:prstGeom prst="rect">
                <a:avLst/>
              </a:prstGeom>
              <a:blipFill>
                <a:blip r:embed="rId11"/>
                <a:stretch>
                  <a:fillRect b="-5556"/>
                </a:stretch>
              </a:blipFill>
              <a:ln>
                <a:solidFill>
                  <a:schemeClr val="bg1"/>
                </a:solidFill>
                <a:extLst>
                  <a:ext uri="{C807C97D-BFC1-408E-A445-0C87EB9F89A2}">
                    <ask:lineSketchStyleProps xmlns:ask="http://schemas.microsoft.com/office/drawing/2018/sketchyshapes" sd="1308238202">
                      <a:custGeom>
                        <a:avLst/>
                        <a:gdLst>
                          <a:gd name="connsiteX0" fmla="*/ 0 w 1893956"/>
                          <a:gd name="connsiteY0" fmla="*/ 0 h 1040965"/>
                          <a:gd name="connsiteX1" fmla="*/ 473489 w 1893956"/>
                          <a:gd name="connsiteY1" fmla="*/ 0 h 1040965"/>
                          <a:gd name="connsiteX2" fmla="*/ 946978 w 1893956"/>
                          <a:gd name="connsiteY2" fmla="*/ 0 h 1040965"/>
                          <a:gd name="connsiteX3" fmla="*/ 1458346 w 1893956"/>
                          <a:gd name="connsiteY3" fmla="*/ 0 h 1040965"/>
                          <a:gd name="connsiteX4" fmla="*/ 1893956 w 1893956"/>
                          <a:gd name="connsiteY4" fmla="*/ 0 h 1040965"/>
                          <a:gd name="connsiteX5" fmla="*/ 1893956 w 1893956"/>
                          <a:gd name="connsiteY5" fmla="*/ 530892 h 1040965"/>
                          <a:gd name="connsiteX6" fmla="*/ 1893956 w 1893956"/>
                          <a:gd name="connsiteY6" fmla="*/ 1040965 h 1040965"/>
                          <a:gd name="connsiteX7" fmla="*/ 1439407 w 1893956"/>
                          <a:gd name="connsiteY7" fmla="*/ 1040965 h 1040965"/>
                          <a:gd name="connsiteX8" fmla="*/ 1022736 w 1893956"/>
                          <a:gd name="connsiteY8" fmla="*/ 1040965 h 1040965"/>
                          <a:gd name="connsiteX9" fmla="*/ 606066 w 1893956"/>
                          <a:gd name="connsiteY9" fmla="*/ 1040965 h 1040965"/>
                          <a:gd name="connsiteX10" fmla="*/ 0 w 1893956"/>
                          <a:gd name="connsiteY10" fmla="*/ 1040965 h 1040965"/>
                          <a:gd name="connsiteX11" fmla="*/ 0 w 1893956"/>
                          <a:gd name="connsiteY11" fmla="*/ 541302 h 1040965"/>
                          <a:gd name="connsiteX12" fmla="*/ 0 w 1893956"/>
                          <a:gd name="connsiteY12" fmla="*/ 0 h 104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</a:cxnLst>
                        <a:rect l="l" t="t" r="r" b="b"/>
                        <a:pathLst>
                          <a:path w="1893956" h="1040965" fill="none" extrusionOk="0">
                            <a:moveTo>
                              <a:pt x="0" y="0"/>
                            </a:moveTo>
                            <a:cubicBezTo>
                              <a:pt x="165629" y="-40616"/>
                              <a:pt x="378058" y="43673"/>
                              <a:pt x="473489" y="0"/>
                            </a:cubicBezTo>
                            <a:cubicBezTo>
                              <a:pt x="568920" y="-43673"/>
                              <a:pt x="715053" y="43060"/>
                              <a:pt x="946978" y="0"/>
                            </a:cubicBezTo>
                            <a:cubicBezTo>
                              <a:pt x="1178903" y="-43060"/>
                              <a:pt x="1325317" y="18653"/>
                              <a:pt x="1458346" y="0"/>
                            </a:cubicBezTo>
                            <a:cubicBezTo>
                              <a:pt x="1591375" y="-18653"/>
                              <a:pt x="1722197" y="48433"/>
                              <a:pt x="1893956" y="0"/>
                            </a:cubicBezTo>
                            <a:cubicBezTo>
                              <a:pt x="1898987" y="114805"/>
                              <a:pt x="1855648" y="329727"/>
                              <a:pt x="1893956" y="530892"/>
                            </a:cubicBezTo>
                            <a:cubicBezTo>
                              <a:pt x="1932264" y="732057"/>
                              <a:pt x="1839980" y="870418"/>
                              <a:pt x="1893956" y="1040965"/>
                            </a:cubicBezTo>
                            <a:cubicBezTo>
                              <a:pt x="1670969" y="1066013"/>
                              <a:pt x="1631082" y="996317"/>
                              <a:pt x="1439407" y="1040965"/>
                            </a:cubicBezTo>
                            <a:cubicBezTo>
                              <a:pt x="1247732" y="1085613"/>
                              <a:pt x="1191694" y="992737"/>
                              <a:pt x="1022736" y="1040965"/>
                            </a:cubicBezTo>
                            <a:cubicBezTo>
                              <a:pt x="853778" y="1089193"/>
                              <a:pt x="702358" y="1038500"/>
                              <a:pt x="606066" y="1040965"/>
                            </a:cubicBezTo>
                            <a:cubicBezTo>
                              <a:pt x="509774" y="1043430"/>
                              <a:pt x="148690" y="1036685"/>
                              <a:pt x="0" y="1040965"/>
                            </a:cubicBezTo>
                            <a:cubicBezTo>
                              <a:pt x="-53221" y="800277"/>
                              <a:pt x="41851" y="784324"/>
                              <a:pt x="0" y="541302"/>
                            </a:cubicBezTo>
                            <a:cubicBezTo>
                              <a:pt x="-41851" y="298280"/>
                              <a:pt x="35304" y="181384"/>
                              <a:pt x="0" y="0"/>
                            </a:cubicBezTo>
                            <a:close/>
                          </a:path>
                          <a:path w="1893956" h="1040965" stroke="0" extrusionOk="0">
                            <a:moveTo>
                              <a:pt x="0" y="0"/>
                            </a:moveTo>
                            <a:cubicBezTo>
                              <a:pt x="104352" y="-28032"/>
                              <a:pt x="284642" y="6816"/>
                              <a:pt x="492429" y="0"/>
                            </a:cubicBezTo>
                            <a:cubicBezTo>
                              <a:pt x="700216" y="-6816"/>
                              <a:pt x="816511" y="17903"/>
                              <a:pt x="965918" y="0"/>
                            </a:cubicBezTo>
                            <a:cubicBezTo>
                              <a:pt x="1115325" y="-17903"/>
                              <a:pt x="1329074" y="38286"/>
                              <a:pt x="1458346" y="0"/>
                            </a:cubicBezTo>
                            <a:cubicBezTo>
                              <a:pt x="1587618" y="-38286"/>
                              <a:pt x="1715002" y="38205"/>
                              <a:pt x="1893956" y="0"/>
                            </a:cubicBezTo>
                            <a:cubicBezTo>
                              <a:pt x="1914358" y="207053"/>
                              <a:pt x="1885571" y="295310"/>
                              <a:pt x="1893956" y="530892"/>
                            </a:cubicBezTo>
                            <a:cubicBezTo>
                              <a:pt x="1902341" y="766474"/>
                              <a:pt x="1839530" y="924345"/>
                              <a:pt x="1893956" y="1040965"/>
                            </a:cubicBezTo>
                            <a:cubicBezTo>
                              <a:pt x="1710834" y="1078872"/>
                              <a:pt x="1617322" y="1020404"/>
                              <a:pt x="1477286" y="1040965"/>
                            </a:cubicBezTo>
                            <a:cubicBezTo>
                              <a:pt x="1337250" y="1061526"/>
                              <a:pt x="1076695" y="1007806"/>
                              <a:pt x="965918" y="1040965"/>
                            </a:cubicBezTo>
                            <a:cubicBezTo>
                              <a:pt x="855141" y="1074124"/>
                              <a:pt x="658400" y="1007234"/>
                              <a:pt x="530308" y="1040965"/>
                            </a:cubicBezTo>
                            <a:cubicBezTo>
                              <a:pt x="402216" y="1074696"/>
                              <a:pt x="214081" y="998533"/>
                              <a:pt x="0" y="1040965"/>
                            </a:cubicBezTo>
                            <a:cubicBezTo>
                              <a:pt x="-31502" y="937943"/>
                              <a:pt x="20897" y="743333"/>
                              <a:pt x="0" y="530892"/>
                            </a:cubicBezTo>
                            <a:cubicBezTo>
                              <a:pt x="-20897" y="318451"/>
                              <a:pt x="54192" y="113245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7">
            <a:extLst>
              <a:ext uri="{FF2B5EF4-FFF2-40B4-BE49-F238E27FC236}">
                <a16:creationId xmlns:a16="http://schemas.microsoft.com/office/drawing/2014/main" id="{2B1718CC-35EB-D318-4F09-DB2BAC7BF37E}"/>
              </a:ext>
            </a:extLst>
          </p:cNvPr>
          <p:cNvSpPr/>
          <p:nvPr/>
        </p:nvSpPr>
        <p:spPr>
          <a:xfrm>
            <a:off x="2756313" y="208671"/>
            <a:ext cx="7134522" cy="707886"/>
          </a:xfrm>
          <a:custGeom>
            <a:avLst/>
            <a:gdLst>
              <a:gd name="connsiteX0" fmla="*/ 0 w 7134522"/>
              <a:gd name="connsiteY0" fmla="*/ 0 h 707886"/>
              <a:gd name="connsiteX1" fmla="*/ 577248 w 7134522"/>
              <a:gd name="connsiteY1" fmla="*/ 0 h 707886"/>
              <a:gd name="connsiteX2" fmla="*/ 1368531 w 7134522"/>
              <a:gd name="connsiteY2" fmla="*/ 0 h 707886"/>
              <a:gd name="connsiteX3" fmla="*/ 1874434 w 7134522"/>
              <a:gd name="connsiteY3" fmla="*/ 0 h 707886"/>
              <a:gd name="connsiteX4" fmla="*/ 2308991 w 7134522"/>
              <a:gd name="connsiteY4" fmla="*/ 0 h 707886"/>
              <a:gd name="connsiteX5" fmla="*/ 2957584 w 7134522"/>
              <a:gd name="connsiteY5" fmla="*/ 0 h 707886"/>
              <a:gd name="connsiteX6" fmla="*/ 3392141 w 7134522"/>
              <a:gd name="connsiteY6" fmla="*/ 0 h 707886"/>
              <a:gd name="connsiteX7" fmla="*/ 3969389 w 7134522"/>
              <a:gd name="connsiteY7" fmla="*/ 0 h 707886"/>
              <a:gd name="connsiteX8" fmla="*/ 4760672 w 7134522"/>
              <a:gd name="connsiteY8" fmla="*/ 0 h 707886"/>
              <a:gd name="connsiteX9" fmla="*/ 5409265 w 7134522"/>
              <a:gd name="connsiteY9" fmla="*/ 0 h 707886"/>
              <a:gd name="connsiteX10" fmla="*/ 6057858 w 7134522"/>
              <a:gd name="connsiteY10" fmla="*/ 0 h 707886"/>
              <a:gd name="connsiteX11" fmla="*/ 6563760 w 7134522"/>
              <a:gd name="connsiteY11" fmla="*/ 0 h 707886"/>
              <a:gd name="connsiteX12" fmla="*/ 7134522 w 7134522"/>
              <a:gd name="connsiteY12" fmla="*/ 0 h 707886"/>
              <a:gd name="connsiteX13" fmla="*/ 7134522 w 7134522"/>
              <a:gd name="connsiteY13" fmla="*/ 332706 h 707886"/>
              <a:gd name="connsiteX14" fmla="*/ 7134522 w 7134522"/>
              <a:gd name="connsiteY14" fmla="*/ 707886 h 707886"/>
              <a:gd name="connsiteX15" fmla="*/ 6699965 w 7134522"/>
              <a:gd name="connsiteY15" fmla="*/ 707886 h 707886"/>
              <a:gd name="connsiteX16" fmla="*/ 5908681 w 7134522"/>
              <a:gd name="connsiteY16" fmla="*/ 707886 h 707886"/>
              <a:gd name="connsiteX17" fmla="*/ 5260088 w 7134522"/>
              <a:gd name="connsiteY17" fmla="*/ 707886 h 707886"/>
              <a:gd name="connsiteX18" fmla="*/ 4611496 w 7134522"/>
              <a:gd name="connsiteY18" fmla="*/ 707886 h 707886"/>
              <a:gd name="connsiteX19" fmla="*/ 4105593 w 7134522"/>
              <a:gd name="connsiteY19" fmla="*/ 707886 h 707886"/>
              <a:gd name="connsiteX20" fmla="*/ 3671036 w 7134522"/>
              <a:gd name="connsiteY20" fmla="*/ 707886 h 707886"/>
              <a:gd name="connsiteX21" fmla="*/ 2951098 w 7134522"/>
              <a:gd name="connsiteY21" fmla="*/ 707886 h 707886"/>
              <a:gd name="connsiteX22" fmla="*/ 2302505 w 7134522"/>
              <a:gd name="connsiteY22" fmla="*/ 707886 h 707886"/>
              <a:gd name="connsiteX23" fmla="*/ 1653912 w 7134522"/>
              <a:gd name="connsiteY23" fmla="*/ 707886 h 707886"/>
              <a:gd name="connsiteX24" fmla="*/ 862629 w 7134522"/>
              <a:gd name="connsiteY24" fmla="*/ 707886 h 707886"/>
              <a:gd name="connsiteX25" fmla="*/ 0 w 7134522"/>
              <a:gd name="connsiteY25" fmla="*/ 707886 h 707886"/>
              <a:gd name="connsiteX26" fmla="*/ 0 w 7134522"/>
              <a:gd name="connsiteY26" fmla="*/ 346864 h 707886"/>
              <a:gd name="connsiteX27" fmla="*/ 0 w 7134522"/>
              <a:gd name="connsiteY27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7134522" h="707886" fill="none" extrusionOk="0">
                <a:moveTo>
                  <a:pt x="0" y="0"/>
                </a:moveTo>
                <a:cubicBezTo>
                  <a:pt x="142587" y="5273"/>
                  <a:pt x="430041" y="-26214"/>
                  <a:pt x="577248" y="0"/>
                </a:cubicBezTo>
                <a:cubicBezTo>
                  <a:pt x="724455" y="26214"/>
                  <a:pt x="1119282" y="9587"/>
                  <a:pt x="1368531" y="0"/>
                </a:cubicBezTo>
                <a:cubicBezTo>
                  <a:pt x="1617780" y="-9587"/>
                  <a:pt x="1757209" y="22415"/>
                  <a:pt x="1874434" y="0"/>
                </a:cubicBezTo>
                <a:cubicBezTo>
                  <a:pt x="1991659" y="-22415"/>
                  <a:pt x="2143454" y="68"/>
                  <a:pt x="2308991" y="0"/>
                </a:cubicBezTo>
                <a:cubicBezTo>
                  <a:pt x="2474528" y="-68"/>
                  <a:pt x="2795033" y="-19123"/>
                  <a:pt x="2957584" y="0"/>
                </a:cubicBezTo>
                <a:cubicBezTo>
                  <a:pt x="3120135" y="19123"/>
                  <a:pt x="3178995" y="-11136"/>
                  <a:pt x="3392141" y="0"/>
                </a:cubicBezTo>
                <a:cubicBezTo>
                  <a:pt x="3605287" y="11136"/>
                  <a:pt x="3740734" y="-9578"/>
                  <a:pt x="3969389" y="0"/>
                </a:cubicBezTo>
                <a:cubicBezTo>
                  <a:pt x="4198044" y="9578"/>
                  <a:pt x="4375593" y="-4230"/>
                  <a:pt x="4760672" y="0"/>
                </a:cubicBezTo>
                <a:cubicBezTo>
                  <a:pt x="5145751" y="4230"/>
                  <a:pt x="5213440" y="-1219"/>
                  <a:pt x="5409265" y="0"/>
                </a:cubicBezTo>
                <a:cubicBezTo>
                  <a:pt x="5605090" y="1219"/>
                  <a:pt x="5752956" y="4168"/>
                  <a:pt x="6057858" y="0"/>
                </a:cubicBezTo>
                <a:cubicBezTo>
                  <a:pt x="6362760" y="-4168"/>
                  <a:pt x="6314075" y="7625"/>
                  <a:pt x="6563760" y="0"/>
                </a:cubicBezTo>
                <a:cubicBezTo>
                  <a:pt x="6813445" y="-7625"/>
                  <a:pt x="6913260" y="1434"/>
                  <a:pt x="7134522" y="0"/>
                </a:cubicBezTo>
                <a:cubicBezTo>
                  <a:pt x="7150351" y="136591"/>
                  <a:pt x="7124415" y="240760"/>
                  <a:pt x="7134522" y="332706"/>
                </a:cubicBezTo>
                <a:cubicBezTo>
                  <a:pt x="7144629" y="424652"/>
                  <a:pt x="7117478" y="631647"/>
                  <a:pt x="7134522" y="707886"/>
                </a:cubicBezTo>
                <a:cubicBezTo>
                  <a:pt x="6928372" y="713209"/>
                  <a:pt x="6805985" y="705845"/>
                  <a:pt x="6699965" y="707886"/>
                </a:cubicBezTo>
                <a:cubicBezTo>
                  <a:pt x="6593945" y="709927"/>
                  <a:pt x="6088966" y="693483"/>
                  <a:pt x="5908681" y="707886"/>
                </a:cubicBezTo>
                <a:cubicBezTo>
                  <a:pt x="5728396" y="722289"/>
                  <a:pt x="5405854" y="715806"/>
                  <a:pt x="5260088" y="707886"/>
                </a:cubicBezTo>
                <a:cubicBezTo>
                  <a:pt x="5114322" y="699966"/>
                  <a:pt x="4798780" y="711235"/>
                  <a:pt x="4611496" y="707886"/>
                </a:cubicBezTo>
                <a:cubicBezTo>
                  <a:pt x="4424212" y="704537"/>
                  <a:pt x="4349023" y="731828"/>
                  <a:pt x="4105593" y="707886"/>
                </a:cubicBezTo>
                <a:cubicBezTo>
                  <a:pt x="3862163" y="683944"/>
                  <a:pt x="3884419" y="687800"/>
                  <a:pt x="3671036" y="707886"/>
                </a:cubicBezTo>
                <a:cubicBezTo>
                  <a:pt x="3457653" y="727972"/>
                  <a:pt x="3226298" y="729095"/>
                  <a:pt x="2951098" y="707886"/>
                </a:cubicBezTo>
                <a:cubicBezTo>
                  <a:pt x="2675898" y="686677"/>
                  <a:pt x="2448801" y="705630"/>
                  <a:pt x="2302505" y="707886"/>
                </a:cubicBezTo>
                <a:cubicBezTo>
                  <a:pt x="2156209" y="710142"/>
                  <a:pt x="1920971" y="726614"/>
                  <a:pt x="1653912" y="707886"/>
                </a:cubicBezTo>
                <a:cubicBezTo>
                  <a:pt x="1386853" y="689158"/>
                  <a:pt x="1217515" y="735137"/>
                  <a:pt x="862629" y="707886"/>
                </a:cubicBezTo>
                <a:cubicBezTo>
                  <a:pt x="507743" y="680635"/>
                  <a:pt x="262213" y="690921"/>
                  <a:pt x="0" y="707886"/>
                </a:cubicBezTo>
                <a:cubicBezTo>
                  <a:pt x="3217" y="544362"/>
                  <a:pt x="-11435" y="476633"/>
                  <a:pt x="0" y="346864"/>
                </a:cubicBezTo>
                <a:cubicBezTo>
                  <a:pt x="11435" y="217095"/>
                  <a:pt x="10219" y="163465"/>
                  <a:pt x="0" y="0"/>
                </a:cubicBezTo>
                <a:close/>
              </a:path>
              <a:path w="7134522" h="707886" stroke="0" extrusionOk="0">
                <a:moveTo>
                  <a:pt x="0" y="0"/>
                </a:moveTo>
                <a:cubicBezTo>
                  <a:pt x="202137" y="-20296"/>
                  <a:pt x="294405" y="-10765"/>
                  <a:pt x="505902" y="0"/>
                </a:cubicBezTo>
                <a:cubicBezTo>
                  <a:pt x="717399" y="10765"/>
                  <a:pt x="1040398" y="-1038"/>
                  <a:pt x="1225841" y="0"/>
                </a:cubicBezTo>
                <a:cubicBezTo>
                  <a:pt x="1411284" y="1038"/>
                  <a:pt x="1613884" y="6371"/>
                  <a:pt x="1731743" y="0"/>
                </a:cubicBezTo>
                <a:cubicBezTo>
                  <a:pt x="1849602" y="-6371"/>
                  <a:pt x="2025602" y="7824"/>
                  <a:pt x="2237646" y="0"/>
                </a:cubicBezTo>
                <a:cubicBezTo>
                  <a:pt x="2449690" y="-7824"/>
                  <a:pt x="2565012" y="14673"/>
                  <a:pt x="2886238" y="0"/>
                </a:cubicBezTo>
                <a:cubicBezTo>
                  <a:pt x="3207464" y="-14673"/>
                  <a:pt x="3305511" y="23386"/>
                  <a:pt x="3534831" y="0"/>
                </a:cubicBezTo>
                <a:cubicBezTo>
                  <a:pt x="3764151" y="-23386"/>
                  <a:pt x="3813431" y="-5778"/>
                  <a:pt x="4040734" y="0"/>
                </a:cubicBezTo>
                <a:cubicBezTo>
                  <a:pt x="4268037" y="5778"/>
                  <a:pt x="4363007" y="16776"/>
                  <a:pt x="4546636" y="0"/>
                </a:cubicBezTo>
                <a:cubicBezTo>
                  <a:pt x="4730265" y="-16776"/>
                  <a:pt x="5000095" y="-4903"/>
                  <a:pt x="5337920" y="0"/>
                </a:cubicBezTo>
                <a:cubicBezTo>
                  <a:pt x="5675745" y="4903"/>
                  <a:pt x="5749973" y="-17717"/>
                  <a:pt x="6057858" y="0"/>
                </a:cubicBezTo>
                <a:cubicBezTo>
                  <a:pt x="6365743" y="17717"/>
                  <a:pt x="6829532" y="29058"/>
                  <a:pt x="7134522" y="0"/>
                </a:cubicBezTo>
                <a:cubicBezTo>
                  <a:pt x="7125116" y="126417"/>
                  <a:pt x="7121497" y="247159"/>
                  <a:pt x="7134522" y="346864"/>
                </a:cubicBezTo>
                <a:cubicBezTo>
                  <a:pt x="7147547" y="446569"/>
                  <a:pt x="7132566" y="553945"/>
                  <a:pt x="7134522" y="707886"/>
                </a:cubicBezTo>
                <a:cubicBezTo>
                  <a:pt x="6906131" y="726398"/>
                  <a:pt x="6544260" y="691295"/>
                  <a:pt x="6343239" y="707886"/>
                </a:cubicBezTo>
                <a:cubicBezTo>
                  <a:pt x="6142218" y="724477"/>
                  <a:pt x="5947334" y="682852"/>
                  <a:pt x="5551955" y="707886"/>
                </a:cubicBezTo>
                <a:cubicBezTo>
                  <a:pt x="5156576" y="732920"/>
                  <a:pt x="5313343" y="716705"/>
                  <a:pt x="5117398" y="707886"/>
                </a:cubicBezTo>
                <a:cubicBezTo>
                  <a:pt x="4921453" y="699067"/>
                  <a:pt x="4788973" y="712255"/>
                  <a:pt x="4611496" y="707886"/>
                </a:cubicBezTo>
                <a:cubicBezTo>
                  <a:pt x="4434019" y="703517"/>
                  <a:pt x="4185128" y="717402"/>
                  <a:pt x="3820212" y="707886"/>
                </a:cubicBezTo>
                <a:cubicBezTo>
                  <a:pt x="3455296" y="698370"/>
                  <a:pt x="3409600" y="710558"/>
                  <a:pt x="3171619" y="707886"/>
                </a:cubicBezTo>
                <a:cubicBezTo>
                  <a:pt x="2933638" y="705214"/>
                  <a:pt x="2882007" y="725923"/>
                  <a:pt x="2665717" y="707886"/>
                </a:cubicBezTo>
                <a:cubicBezTo>
                  <a:pt x="2449427" y="689849"/>
                  <a:pt x="2363504" y="715526"/>
                  <a:pt x="2088469" y="707886"/>
                </a:cubicBezTo>
                <a:cubicBezTo>
                  <a:pt x="1813434" y="700246"/>
                  <a:pt x="1622246" y="708991"/>
                  <a:pt x="1297186" y="707886"/>
                </a:cubicBezTo>
                <a:cubicBezTo>
                  <a:pt x="972126" y="706781"/>
                  <a:pt x="939604" y="732657"/>
                  <a:pt x="648593" y="707886"/>
                </a:cubicBezTo>
                <a:cubicBezTo>
                  <a:pt x="357582" y="683115"/>
                  <a:pt x="241798" y="731662"/>
                  <a:pt x="0" y="707886"/>
                </a:cubicBezTo>
                <a:cubicBezTo>
                  <a:pt x="-10345" y="620777"/>
                  <a:pt x="761" y="466840"/>
                  <a:pt x="0" y="339785"/>
                </a:cubicBezTo>
                <a:cubicBezTo>
                  <a:pt x="-761" y="212730"/>
                  <a:pt x="14094" y="68723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406153076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أوجد عامل المقياس في الشكل التالي</a:t>
            </a:r>
            <a:endParaRPr lang="en-US" sz="4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20" descr="Logo&#10;&#10;Description automatically generated">
            <a:extLst>
              <a:ext uri="{FF2B5EF4-FFF2-40B4-BE49-F238E27FC236}">
                <a16:creationId xmlns:a16="http://schemas.microsoft.com/office/drawing/2014/main" id="{D4D0D03A-9337-F2C3-77A5-ED3C17CA38D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32467">
            <a:off x="1139807" y="327701"/>
            <a:ext cx="2166855" cy="1163209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7208CCFC-D673-55D7-47CA-E74D54690850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53929" t="67809" r="28618" b="13737"/>
          <a:stretch/>
        </p:blipFill>
        <p:spPr>
          <a:xfrm>
            <a:off x="4619186" y="1227936"/>
            <a:ext cx="3114729" cy="2471228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187BC9D7-5F01-6E4A-2F73-466024EC461D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799" y="1432712"/>
            <a:ext cx="1881951" cy="2328158"/>
          </a:xfrm>
          <a:prstGeom prst="rect">
            <a:avLst/>
          </a:prstGeom>
        </p:spPr>
      </p:pic>
      <p:sp>
        <p:nvSpPr>
          <p:cNvPr id="7" name="TextBox 19">
            <a:extLst>
              <a:ext uri="{FF2B5EF4-FFF2-40B4-BE49-F238E27FC236}">
                <a16:creationId xmlns:a16="http://schemas.microsoft.com/office/drawing/2014/main" id="{30E680D5-FA78-9FF7-8262-071F8D8EF153}"/>
              </a:ext>
            </a:extLst>
          </p:cNvPr>
          <p:cNvSpPr txBox="1"/>
          <p:nvPr/>
        </p:nvSpPr>
        <p:spPr>
          <a:xfrm>
            <a:off x="9933827" y="1941439"/>
            <a:ext cx="1647896" cy="1311321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2A3575"/>
                </a:solidFill>
                <a:effectLst/>
                <a:uLnTx/>
                <a:uFillTx/>
                <a:latin typeface="Calibri" panose="020F0502020204030204"/>
                <a:ea typeface="+mn-ea"/>
                <a:cs typeface="Childos Arabic SemiBold Bold"/>
              </a:rPr>
              <a:t>القفل</a:t>
            </a:r>
          </a:p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dirty="0">
                <a:solidFill>
                  <a:srgbClr val="2A3575"/>
                </a:solidFill>
                <a:latin typeface="Calibri" panose="020F0502020204030204"/>
                <a:cs typeface="Childos Arabic SemiBold Bold"/>
              </a:rPr>
              <a:t>والمفتاح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srgbClr val="2A3575"/>
              </a:solidFill>
              <a:effectLst/>
              <a:uLnTx/>
              <a:uFillTx/>
              <a:latin typeface="Calibri" panose="020F0502020204030204"/>
              <a:ea typeface="+mn-ea"/>
              <a:cs typeface="Childos Arabic SemiBold Bold"/>
            </a:endParaRPr>
          </a:p>
        </p:txBody>
      </p:sp>
    </p:spTree>
    <p:extLst>
      <p:ext uri="{BB962C8B-B14F-4D97-AF65-F5344CB8AC3E}">
        <p14:creationId xmlns:p14="http://schemas.microsoft.com/office/powerpoint/2010/main" val="2770318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03 -0.00556 L 0.05977 0.56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3" y="2840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D8DC7F5-E39B-EDB5-431C-539DDFD573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26"/>
          <a:stretch/>
        </p:blipFill>
        <p:spPr>
          <a:xfrm rot="2049918" flipH="1">
            <a:off x="10611303" y="4326526"/>
            <a:ext cx="1995024" cy="4030276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81C9A1E-E6CB-475E-F3BE-9209C7BB39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59381">
            <a:off x="9903565" y="6591630"/>
            <a:ext cx="1460264" cy="1459005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A4B57808-96A1-9AA9-DA34-5C1C6000C82A}"/>
              </a:ext>
            </a:extLst>
          </p:cNvPr>
          <p:cNvPicPr>
            <a:picLocks noChangeAspect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9" y="91980"/>
            <a:ext cx="806475" cy="80647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F4815DB-3FD1-BE6B-39C7-4944AE8BB6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5" y="5773160"/>
            <a:ext cx="1080000" cy="948235"/>
          </a:xfrm>
          <a:prstGeom prst="rect">
            <a:avLst/>
          </a:prstGeom>
        </p:spPr>
      </p:pic>
      <p:sp>
        <p:nvSpPr>
          <p:cNvPr id="16" name="Rectangle 17">
            <a:extLst>
              <a:ext uri="{FF2B5EF4-FFF2-40B4-BE49-F238E27FC236}">
                <a16:creationId xmlns:a16="http://schemas.microsoft.com/office/drawing/2014/main" id="{2B1718CC-35EB-D318-4F09-DB2BAC7BF37E}"/>
              </a:ext>
            </a:extLst>
          </p:cNvPr>
          <p:cNvSpPr/>
          <p:nvPr/>
        </p:nvSpPr>
        <p:spPr>
          <a:xfrm>
            <a:off x="2756313" y="208671"/>
            <a:ext cx="7134522" cy="707886"/>
          </a:xfrm>
          <a:custGeom>
            <a:avLst/>
            <a:gdLst>
              <a:gd name="connsiteX0" fmla="*/ 0 w 7134522"/>
              <a:gd name="connsiteY0" fmla="*/ 0 h 707886"/>
              <a:gd name="connsiteX1" fmla="*/ 577248 w 7134522"/>
              <a:gd name="connsiteY1" fmla="*/ 0 h 707886"/>
              <a:gd name="connsiteX2" fmla="*/ 1368531 w 7134522"/>
              <a:gd name="connsiteY2" fmla="*/ 0 h 707886"/>
              <a:gd name="connsiteX3" fmla="*/ 1874434 w 7134522"/>
              <a:gd name="connsiteY3" fmla="*/ 0 h 707886"/>
              <a:gd name="connsiteX4" fmla="*/ 2308991 w 7134522"/>
              <a:gd name="connsiteY4" fmla="*/ 0 h 707886"/>
              <a:gd name="connsiteX5" fmla="*/ 2957584 w 7134522"/>
              <a:gd name="connsiteY5" fmla="*/ 0 h 707886"/>
              <a:gd name="connsiteX6" fmla="*/ 3392141 w 7134522"/>
              <a:gd name="connsiteY6" fmla="*/ 0 h 707886"/>
              <a:gd name="connsiteX7" fmla="*/ 3969389 w 7134522"/>
              <a:gd name="connsiteY7" fmla="*/ 0 h 707886"/>
              <a:gd name="connsiteX8" fmla="*/ 4760672 w 7134522"/>
              <a:gd name="connsiteY8" fmla="*/ 0 h 707886"/>
              <a:gd name="connsiteX9" fmla="*/ 5409265 w 7134522"/>
              <a:gd name="connsiteY9" fmla="*/ 0 h 707886"/>
              <a:gd name="connsiteX10" fmla="*/ 6057858 w 7134522"/>
              <a:gd name="connsiteY10" fmla="*/ 0 h 707886"/>
              <a:gd name="connsiteX11" fmla="*/ 6563760 w 7134522"/>
              <a:gd name="connsiteY11" fmla="*/ 0 h 707886"/>
              <a:gd name="connsiteX12" fmla="*/ 7134522 w 7134522"/>
              <a:gd name="connsiteY12" fmla="*/ 0 h 707886"/>
              <a:gd name="connsiteX13" fmla="*/ 7134522 w 7134522"/>
              <a:gd name="connsiteY13" fmla="*/ 332706 h 707886"/>
              <a:gd name="connsiteX14" fmla="*/ 7134522 w 7134522"/>
              <a:gd name="connsiteY14" fmla="*/ 707886 h 707886"/>
              <a:gd name="connsiteX15" fmla="*/ 6699965 w 7134522"/>
              <a:gd name="connsiteY15" fmla="*/ 707886 h 707886"/>
              <a:gd name="connsiteX16" fmla="*/ 5908681 w 7134522"/>
              <a:gd name="connsiteY16" fmla="*/ 707886 h 707886"/>
              <a:gd name="connsiteX17" fmla="*/ 5260088 w 7134522"/>
              <a:gd name="connsiteY17" fmla="*/ 707886 h 707886"/>
              <a:gd name="connsiteX18" fmla="*/ 4611496 w 7134522"/>
              <a:gd name="connsiteY18" fmla="*/ 707886 h 707886"/>
              <a:gd name="connsiteX19" fmla="*/ 4105593 w 7134522"/>
              <a:gd name="connsiteY19" fmla="*/ 707886 h 707886"/>
              <a:gd name="connsiteX20" fmla="*/ 3671036 w 7134522"/>
              <a:gd name="connsiteY20" fmla="*/ 707886 h 707886"/>
              <a:gd name="connsiteX21" fmla="*/ 2951098 w 7134522"/>
              <a:gd name="connsiteY21" fmla="*/ 707886 h 707886"/>
              <a:gd name="connsiteX22" fmla="*/ 2302505 w 7134522"/>
              <a:gd name="connsiteY22" fmla="*/ 707886 h 707886"/>
              <a:gd name="connsiteX23" fmla="*/ 1653912 w 7134522"/>
              <a:gd name="connsiteY23" fmla="*/ 707886 h 707886"/>
              <a:gd name="connsiteX24" fmla="*/ 862629 w 7134522"/>
              <a:gd name="connsiteY24" fmla="*/ 707886 h 707886"/>
              <a:gd name="connsiteX25" fmla="*/ 0 w 7134522"/>
              <a:gd name="connsiteY25" fmla="*/ 707886 h 707886"/>
              <a:gd name="connsiteX26" fmla="*/ 0 w 7134522"/>
              <a:gd name="connsiteY26" fmla="*/ 346864 h 707886"/>
              <a:gd name="connsiteX27" fmla="*/ 0 w 7134522"/>
              <a:gd name="connsiteY27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7134522" h="707886" fill="none" extrusionOk="0">
                <a:moveTo>
                  <a:pt x="0" y="0"/>
                </a:moveTo>
                <a:cubicBezTo>
                  <a:pt x="142587" y="5273"/>
                  <a:pt x="430041" y="-26214"/>
                  <a:pt x="577248" y="0"/>
                </a:cubicBezTo>
                <a:cubicBezTo>
                  <a:pt x="724455" y="26214"/>
                  <a:pt x="1119282" y="9587"/>
                  <a:pt x="1368531" y="0"/>
                </a:cubicBezTo>
                <a:cubicBezTo>
                  <a:pt x="1617780" y="-9587"/>
                  <a:pt x="1757209" y="22415"/>
                  <a:pt x="1874434" y="0"/>
                </a:cubicBezTo>
                <a:cubicBezTo>
                  <a:pt x="1991659" y="-22415"/>
                  <a:pt x="2143454" y="68"/>
                  <a:pt x="2308991" y="0"/>
                </a:cubicBezTo>
                <a:cubicBezTo>
                  <a:pt x="2474528" y="-68"/>
                  <a:pt x="2795033" y="-19123"/>
                  <a:pt x="2957584" y="0"/>
                </a:cubicBezTo>
                <a:cubicBezTo>
                  <a:pt x="3120135" y="19123"/>
                  <a:pt x="3178995" y="-11136"/>
                  <a:pt x="3392141" y="0"/>
                </a:cubicBezTo>
                <a:cubicBezTo>
                  <a:pt x="3605287" y="11136"/>
                  <a:pt x="3740734" y="-9578"/>
                  <a:pt x="3969389" y="0"/>
                </a:cubicBezTo>
                <a:cubicBezTo>
                  <a:pt x="4198044" y="9578"/>
                  <a:pt x="4375593" y="-4230"/>
                  <a:pt x="4760672" y="0"/>
                </a:cubicBezTo>
                <a:cubicBezTo>
                  <a:pt x="5145751" y="4230"/>
                  <a:pt x="5213440" y="-1219"/>
                  <a:pt x="5409265" y="0"/>
                </a:cubicBezTo>
                <a:cubicBezTo>
                  <a:pt x="5605090" y="1219"/>
                  <a:pt x="5752956" y="4168"/>
                  <a:pt x="6057858" y="0"/>
                </a:cubicBezTo>
                <a:cubicBezTo>
                  <a:pt x="6362760" y="-4168"/>
                  <a:pt x="6314075" y="7625"/>
                  <a:pt x="6563760" y="0"/>
                </a:cubicBezTo>
                <a:cubicBezTo>
                  <a:pt x="6813445" y="-7625"/>
                  <a:pt x="6913260" y="1434"/>
                  <a:pt x="7134522" y="0"/>
                </a:cubicBezTo>
                <a:cubicBezTo>
                  <a:pt x="7150351" y="136591"/>
                  <a:pt x="7124415" y="240760"/>
                  <a:pt x="7134522" y="332706"/>
                </a:cubicBezTo>
                <a:cubicBezTo>
                  <a:pt x="7144629" y="424652"/>
                  <a:pt x="7117478" y="631647"/>
                  <a:pt x="7134522" y="707886"/>
                </a:cubicBezTo>
                <a:cubicBezTo>
                  <a:pt x="6928372" y="713209"/>
                  <a:pt x="6805985" y="705845"/>
                  <a:pt x="6699965" y="707886"/>
                </a:cubicBezTo>
                <a:cubicBezTo>
                  <a:pt x="6593945" y="709927"/>
                  <a:pt x="6088966" y="693483"/>
                  <a:pt x="5908681" y="707886"/>
                </a:cubicBezTo>
                <a:cubicBezTo>
                  <a:pt x="5728396" y="722289"/>
                  <a:pt x="5405854" y="715806"/>
                  <a:pt x="5260088" y="707886"/>
                </a:cubicBezTo>
                <a:cubicBezTo>
                  <a:pt x="5114322" y="699966"/>
                  <a:pt x="4798780" y="711235"/>
                  <a:pt x="4611496" y="707886"/>
                </a:cubicBezTo>
                <a:cubicBezTo>
                  <a:pt x="4424212" y="704537"/>
                  <a:pt x="4349023" y="731828"/>
                  <a:pt x="4105593" y="707886"/>
                </a:cubicBezTo>
                <a:cubicBezTo>
                  <a:pt x="3862163" y="683944"/>
                  <a:pt x="3884419" y="687800"/>
                  <a:pt x="3671036" y="707886"/>
                </a:cubicBezTo>
                <a:cubicBezTo>
                  <a:pt x="3457653" y="727972"/>
                  <a:pt x="3226298" y="729095"/>
                  <a:pt x="2951098" y="707886"/>
                </a:cubicBezTo>
                <a:cubicBezTo>
                  <a:pt x="2675898" y="686677"/>
                  <a:pt x="2448801" y="705630"/>
                  <a:pt x="2302505" y="707886"/>
                </a:cubicBezTo>
                <a:cubicBezTo>
                  <a:pt x="2156209" y="710142"/>
                  <a:pt x="1920971" y="726614"/>
                  <a:pt x="1653912" y="707886"/>
                </a:cubicBezTo>
                <a:cubicBezTo>
                  <a:pt x="1386853" y="689158"/>
                  <a:pt x="1217515" y="735137"/>
                  <a:pt x="862629" y="707886"/>
                </a:cubicBezTo>
                <a:cubicBezTo>
                  <a:pt x="507743" y="680635"/>
                  <a:pt x="262213" y="690921"/>
                  <a:pt x="0" y="707886"/>
                </a:cubicBezTo>
                <a:cubicBezTo>
                  <a:pt x="3217" y="544362"/>
                  <a:pt x="-11435" y="476633"/>
                  <a:pt x="0" y="346864"/>
                </a:cubicBezTo>
                <a:cubicBezTo>
                  <a:pt x="11435" y="217095"/>
                  <a:pt x="10219" y="163465"/>
                  <a:pt x="0" y="0"/>
                </a:cubicBezTo>
                <a:close/>
              </a:path>
              <a:path w="7134522" h="707886" stroke="0" extrusionOk="0">
                <a:moveTo>
                  <a:pt x="0" y="0"/>
                </a:moveTo>
                <a:cubicBezTo>
                  <a:pt x="202137" y="-20296"/>
                  <a:pt x="294405" y="-10765"/>
                  <a:pt x="505902" y="0"/>
                </a:cubicBezTo>
                <a:cubicBezTo>
                  <a:pt x="717399" y="10765"/>
                  <a:pt x="1040398" y="-1038"/>
                  <a:pt x="1225841" y="0"/>
                </a:cubicBezTo>
                <a:cubicBezTo>
                  <a:pt x="1411284" y="1038"/>
                  <a:pt x="1613884" y="6371"/>
                  <a:pt x="1731743" y="0"/>
                </a:cubicBezTo>
                <a:cubicBezTo>
                  <a:pt x="1849602" y="-6371"/>
                  <a:pt x="2025602" y="7824"/>
                  <a:pt x="2237646" y="0"/>
                </a:cubicBezTo>
                <a:cubicBezTo>
                  <a:pt x="2449690" y="-7824"/>
                  <a:pt x="2565012" y="14673"/>
                  <a:pt x="2886238" y="0"/>
                </a:cubicBezTo>
                <a:cubicBezTo>
                  <a:pt x="3207464" y="-14673"/>
                  <a:pt x="3305511" y="23386"/>
                  <a:pt x="3534831" y="0"/>
                </a:cubicBezTo>
                <a:cubicBezTo>
                  <a:pt x="3764151" y="-23386"/>
                  <a:pt x="3813431" y="-5778"/>
                  <a:pt x="4040734" y="0"/>
                </a:cubicBezTo>
                <a:cubicBezTo>
                  <a:pt x="4268037" y="5778"/>
                  <a:pt x="4363007" y="16776"/>
                  <a:pt x="4546636" y="0"/>
                </a:cubicBezTo>
                <a:cubicBezTo>
                  <a:pt x="4730265" y="-16776"/>
                  <a:pt x="5000095" y="-4903"/>
                  <a:pt x="5337920" y="0"/>
                </a:cubicBezTo>
                <a:cubicBezTo>
                  <a:pt x="5675745" y="4903"/>
                  <a:pt x="5749973" y="-17717"/>
                  <a:pt x="6057858" y="0"/>
                </a:cubicBezTo>
                <a:cubicBezTo>
                  <a:pt x="6365743" y="17717"/>
                  <a:pt x="6829532" y="29058"/>
                  <a:pt x="7134522" y="0"/>
                </a:cubicBezTo>
                <a:cubicBezTo>
                  <a:pt x="7125116" y="126417"/>
                  <a:pt x="7121497" y="247159"/>
                  <a:pt x="7134522" y="346864"/>
                </a:cubicBezTo>
                <a:cubicBezTo>
                  <a:pt x="7147547" y="446569"/>
                  <a:pt x="7132566" y="553945"/>
                  <a:pt x="7134522" y="707886"/>
                </a:cubicBezTo>
                <a:cubicBezTo>
                  <a:pt x="6906131" y="726398"/>
                  <a:pt x="6544260" y="691295"/>
                  <a:pt x="6343239" y="707886"/>
                </a:cubicBezTo>
                <a:cubicBezTo>
                  <a:pt x="6142218" y="724477"/>
                  <a:pt x="5947334" y="682852"/>
                  <a:pt x="5551955" y="707886"/>
                </a:cubicBezTo>
                <a:cubicBezTo>
                  <a:pt x="5156576" y="732920"/>
                  <a:pt x="5313343" y="716705"/>
                  <a:pt x="5117398" y="707886"/>
                </a:cubicBezTo>
                <a:cubicBezTo>
                  <a:pt x="4921453" y="699067"/>
                  <a:pt x="4788973" y="712255"/>
                  <a:pt x="4611496" y="707886"/>
                </a:cubicBezTo>
                <a:cubicBezTo>
                  <a:pt x="4434019" y="703517"/>
                  <a:pt x="4185128" y="717402"/>
                  <a:pt x="3820212" y="707886"/>
                </a:cubicBezTo>
                <a:cubicBezTo>
                  <a:pt x="3455296" y="698370"/>
                  <a:pt x="3409600" y="710558"/>
                  <a:pt x="3171619" y="707886"/>
                </a:cubicBezTo>
                <a:cubicBezTo>
                  <a:pt x="2933638" y="705214"/>
                  <a:pt x="2882007" y="725923"/>
                  <a:pt x="2665717" y="707886"/>
                </a:cubicBezTo>
                <a:cubicBezTo>
                  <a:pt x="2449427" y="689849"/>
                  <a:pt x="2363504" y="715526"/>
                  <a:pt x="2088469" y="707886"/>
                </a:cubicBezTo>
                <a:cubicBezTo>
                  <a:pt x="1813434" y="700246"/>
                  <a:pt x="1622246" y="708991"/>
                  <a:pt x="1297186" y="707886"/>
                </a:cubicBezTo>
                <a:cubicBezTo>
                  <a:pt x="972126" y="706781"/>
                  <a:pt x="939604" y="732657"/>
                  <a:pt x="648593" y="707886"/>
                </a:cubicBezTo>
                <a:cubicBezTo>
                  <a:pt x="357582" y="683115"/>
                  <a:pt x="241798" y="731662"/>
                  <a:pt x="0" y="707886"/>
                </a:cubicBezTo>
                <a:cubicBezTo>
                  <a:pt x="-10345" y="620777"/>
                  <a:pt x="761" y="466840"/>
                  <a:pt x="0" y="339785"/>
                </a:cubicBezTo>
                <a:cubicBezTo>
                  <a:pt x="-761" y="212730"/>
                  <a:pt x="14094" y="68723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406153076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أوجد عامل المقياس في الشكل التالي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E139AD3A-F2FE-F1E9-EE21-8A5EF95362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04989" y="997709"/>
            <a:ext cx="3782021" cy="2431291"/>
          </a:xfrm>
          <a:prstGeom prst="rect">
            <a:avLst/>
          </a:prstGeom>
        </p:spPr>
      </p:pic>
      <p:pic>
        <p:nvPicPr>
          <p:cNvPr id="7" name="Picture 22" descr="Icon&#10;&#10;Description automatically generated">
            <a:extLst>
              <a:ext uri="{FF2B5EF4-FFF2-40B4-BE49-F238E27FC236}">
                <a16:creationId xmlns:a16="http://schemas.microsoft.com/office/drawing/2014/main" id="{78182DEA-7047-D2E5-90D3-2D80597B583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424" y="2915918"/>
            <a:ext cx="1830355" cy="25756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AB7C1730-AD22-0D94-61A4-9455A74715B5}"/>
                  </a:ext>
                </a:extLst>
              </p:cNvPr>
              <p:cNvSpPr/>
              <p:nvPr/>
            </p:nvSpPr>
            <p:spPr>
              <a:xfrm>
                <a:off x="7233424" y="5491583"/>
                <a:ext cx="1830355" cy="1040965"/>
              </a:xfrm>
              <a:custGeom>
                <a:avLst/>
                <a:gdLst>
                  <a:gd name="connsiteX0" fmla="*/ 0 w 1830355"/>
                  <a:gd name="connsiteY0" fmla="*/ 0 h 1040965"/>
                  <a:gd name="connsiteX1" fmla="*/ 420982 w 1830355"/>
                  <a:gd name="connsiteY1" fmla="*/ 0 h 1040965"/>
                  <a:gd name="connsiteX2" fmla="*/ 915178 w 1830355"/>
                  <a:gd name="connsiteY2" fmla="*/ 0 h 1040965"/>
                  <a:gd name="connsiteX3" fmla="*/ 1372766 w 1830355"/>
                  <a:gd name="connsiteY3" fmla="*/ 0 h 1040965"/>
                  <a:gd name="connsiteX4" fmla="*/ 1830355 w 1830355"/>
                  <a:gd name="connsiteY4" fmla="*/ 0 h 1040965"/>
                  <a:gd name="connsiteX5" fmla="*/ 1830355 w 1830355"/>
                  <a:gd name="connsiteY5" fmla="*/ 520483 h 1040965"/>
                  <a:gd name="connsiteX6" fmla="*/ 1830355 w 1830355"/>
                  <a:gd name="connsiteY6" fmla="*/ 1040965 h 1040965"/>
                  <a:gd name="connsiteX7" fmla="*/ 1391070 w 1830355"/>
                  <a:gd name="connsiteY7" fmla="*/ 1040965 h 1040965"/>
                  <a:gd name="connsiteX8" fmla="*/ 970088 w 1830355"/>
                  <a:gd name="connsiteY8" fmla="*/ 1040965 h 1040965"/>
                  <a:gd name="connsiteX9" fmla="*/ 494196 w 1830355"/>
                  <a:gd name="connsiteY9" fmla="*/ 1040965 h 1040965"/>
                  <a:gd name="connsiteX10" fmla="*/ 0 w 1830355"/>
                  <a:gd name="connsiteY10" fmla="*/ 1040965 h 1040965"/>
                  <a:gd name="connsiteX11" fmla="*/ 0 w 1830355"/>
                  <a:gd name="connsiteY11" fmla="*/ 541302 h 1040965"/>
                  <a:gd name="connsiteX12" fmla="*/ 0 w 1830355"/>
                  <a:gd name="connsiteY12" fmla="*/ 0 h 10409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30355" h="1040965" fill="none" extrusionOk="0">
                    <a:moveTo>
                      <a:pt x="0" y="0"/>
                    </a:moveTo>
                    <a:cubicBezTo>
                      <a:pt x="181869" y="-5974"/>
                      <a:pt x="300153" y="39321"/>
                      <a:pt x="420982" y="0"/>
                    </a:cubicBezTo>
                    <a:cubicBezTo>
                      <a:pt x="541811" y="-39321"/>
                      <a:pt x="675965" y="36465"/>
                      <a:pt x="915178" y="0"/>
                    </a:cubicBezTo>
                    <a:cubicBezTo>
                      <a:pt x="1154391" y="-36465"/>
                      <a:pt x="1244710" y="10114"/>
                      <a:pt x="1372766" y="0"/>
                    </a:cubicBezTo>
                    <a:cubicBezTo>
                      <a:pt x="1500822" y="-10114"/>
                      <a:pt x="1721202" y="46036"/>
                      <a:pt x="1830355" y="0"/>
                    </a:cubicBezTo>
                    <a:cubicBezTo>
                      <a:pt x="1843467" y="123097"/>
                      <a:pt x="1806625" y="266952"/>
                      <a:pt x="1830355" y="520483"/>
                    </a:cubicBezTo>
                    <a:cubicBezTo>
                      <a:pt x="1854085" y="774014"/>
                      <a:pt x="1824375" y="888978"/>
                      <a:pt x="1830355" y="1040965"/>
                    </a:cubicBezTo>
                    <a:cubicBezTo>
                      <a:pt x="1684204" y="1054324"/>
                      <a:pt x="1524205" y="1035958"/>
                      <a:pt x="1391070" y="1040965"/>
                    </a:cubicBezTo>
                    <a:cubicBezTo>
                      <a:pt x="1257935" y="1045972"/>
                      <a:pt x="1095526" y="1017972"/>
                      <a:pt x="970088" y="1040965"/>
                    </a:cubicBezTo>
                    <a:cubicBezTo>
                      <a:pt x="844650" y="1063958"/>
                      <a:pt x="680673" y="1039341"/>
                      <a:pt x="494196" y="1040965"/>
                    </a:cubicBezTo>
                    <a:cubicBezTo>
                      <a:pt x="307719" y="1042589"/>
                      <a:pt x="214517" y="1024999"/>
                      <a:pt x="0" y="1040965"/>
                    </a:cubicBezTo>
                    <a:cubicBezTo>
                      <a:pt x="-5401" y="940343"/>
                      <a:pt x="6560" y="782412"/>
                      <a:pt x="0" y="541302"/>
                    </a:cubicBezTo>
                    <a:cubicBezTo>
                      <a:pt x="-6560" y="300192"/>
                      <a:pt x="11455" y="237589"/>
                      <a:pt x="0" y="0"/>
                    </a:cubicBezTo>
                    <a:close/>
                  </a:path>
                  <a:path w="1830355" h="1040965" stroke="0" extrusionOk="0">
                    <a:moveTo>
                      <a:pt x="0" y="0"/>
                    </a:moveTo>
                    <a:cubicBezTo>
                      <a:pt x="190003" y="-20418"/>
                      <a:pt x="304095" y="4536"/>
                      <a:pt x="439285" y="0"/>
                    </a:cubicBezTo>
                    <a:cubicBezTo>
                      <a:pt x="574475" y="-4536"/>
                      <a:pt x="737445" y="8754"/>
                      <a:pt x="933481" y="0"/>
                    </a:cubicBezTo>
                    <a:cubicBezTo>
                      <a:pt x="1129517" y="-8754"/>
                      <a:pt x="1163655" y="4121"/>
                      <a:pt x="1372766" y="0"/>
                    </a:cubicBezTo>
                    <a:cubicBezTo>
                      <a:pt x="1581877" y="-4121"/>
                      <a:pt x="1700521" y="11811"/>
                      <a:pt x="1830355" y="0"/>
                    </a:cubicBezTo>
                    <a:cubicBezTo>
                      <a:pt x="1836331" y="149358"/>
                      <a:pt x="1793891" y="368229"/>
                      <a:pt x="1830355" y="489254"/>
                    </a:cubicBezTo>
                    <a:cubicBezTo>
                      <a:pt x="1866819" y="610279"/>
                      <a:pt x="1776550" y="797671"/>
                      <a:pt x="1830355" y="1040965"/>
                    </a:cubicBezTo>
                    <a:cubicBezTo>
                      <a:pt x="1718623" y="1048775"/>
                      <a:pt x="1598487" y="1032891"/>
                      <a:pt x="1409373" y="1040965"/>
                    </a:cubicBezTo>
                    <a:cubicBezTo>
                      <a:pt x="1220259" y="1049039"/>
                      <a:pt x="1109298" y="1011442"/>
                      <a:pt x="915178" y="1040965"/>
                    </a:cubicBezTo>
                    <a:cubicBezTo>
                      <a:pt x="721059" y="1070488"/>
                      <a:pt x="665394" y="1008163"/>
                      <a:pt x="512499" y="1040965"/>
                    </a:cubicBezTo>
                    <a:cubicBezTo>
                      <a:pt x="359604" y="1073767"/>
                      <a:pt x="223552" y="1027391"/>
                      <a:pt x="0" y="1040965"/>
                    </a:cubicBezTo>
                    <a:cubicBezTo>
                      <a:pt x="-5017" y="843376"/>
                      <a:pt x="37932" y="655873"/>
                      <a:pt x="0" y="499663"/>
                    </a:cubicBezTo>
                    <a:cubicBezTo>
                      <a:pt x="-37932" y="343453"/>
                      <a:pt x="1217" y="124461"/>
                      <a:pt x="0" y="0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bg1"/>
                </a:solidFill>
                <a:extLst>
                  <a:ext uri="{C807C97D-BFC1-408E-A445-0C87EB9F89A2}">
                    <ask:lineSketchStyleProps xmlns:ask="http://schemas.microsoft.com/office/drawing/2018/sketchyshapes" sd="2069261344">
                      <a:prstGeom prst="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ar-AE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ku-Arab-IQ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٢</m:t>
                        </m:r>
                      </m:num>
                      <m:den>
                        <m:r>
                          <a:rPr lang="ku-Arab-IQ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٣</m:t>
                        </m:r>
                      </m:den>
                    </m:f>
                  </m:oMath>
                </a14:m>
                <a:r>
                  <a:rPr lang="ku-Arab-IQ" sz="36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endParaRPr lang="ar-AE" sz="36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AB7C1730-AD22-0D94-61A4-9455A74715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3424" y="5491583"/>
                <a:ext cx="1830355" cy="1040965"/>
              </a:xfrm>
              <a:prstGeom prst="rect">
                <a:avLst/>
              </a:prstGeom>
              <a:blipFill>
                <a:blip r:embed="rId10"/>
                <a:stretch>
                  <a:fillRect b="-6180"/>
                </a:stretch>
              </a:blipFill>
              <a:ln>
                <a:solidFill>
                  <a:schemeClr val="bg1"/>
                </a:solidFill>
                <a:extLst>
                  <a:ext uri="{C807C97D-BFC1-408E-A445-0C87EB9F89A2}">
                    <ask:lineSketchStyleProps xmlns:ask="http://schemas.microsoft.com/office/drawing/2018/sketchyshapes" sd="2069261344">
                      <a:custGeom>
                        <a:avLst/>
                        <a:gdLst>
                          <a:gd name="connsiteX0" fmla="*/ 0 w 1830355"/>
                          <a:gd name="connsiteY0" fmla="*/ 0 h 1040965"/>
                          <a:gd name="connsiteX1" fmla="*/ 420982 w 1830355"/>
                          <a:gd name="connsiteY1" fmla="*/ 0 h 1040965"/>
                          <a:gd name="connsiteX2" fmla="*/ 915178 w 1830355"/>
                          <a:gd name="connsiteY2" fmla="*/ 0 h 1040965"/>
                          <a:gd name="connsiteX3" fmla="*/ 1372766 w 1830355"/>
                          <a:gd name="connsiteY3" fmla="*/ 0 h 1040965"/>
                          <a:gd name="connsiteX4" fmla="*/ 1830355 w 1830355"/>
                          <a:gd name="connsiteY4" fmla="*/ 0 h 1040965"/>
                          <a:gd name="connsiteX5" fmla="*/ 1830355 w 1830355"/>
                          <a:gd name="connsiteY5" fmla="*/ 520483 h 1040965"/>
                          <a:gd name="connsiteX6" fmla="*/ 1830355 w 1830355"/>
                          <a:gd name="connsiteY6" fmla="*/ 1040965 h 1040965"/>
                          <a:gd name="connsiteX7" fmla="*/ 1391070 w 1830355"/>
                          <a:gd name="connsiteY7" fmla="*/ 1040965 h 1040965"/>
                          <a:gd name="connsiteX8" fmla="*/ 970088 w 1830355"/>
                          <a:gd name="connsiteY8" fmla="*/ 1040965 h 1040965"/>
                          <a:gd name="connsiteX9" fmla="*/ 494196 w 1830355"/>
                          <a:gd name="connsiteY9" fmla="*/ 1040965 h 1040965"/>
                          <a:gd name="connsiteX10" fmla="*/ 0 w 1830355"/>
                          <a:gd name="connsiteY10" fmla="*/ 1040965 h 1040965"/>
                          <a:gd name="connsiteX11" fmla="*/ 0 w 1830355"/>
                          <a:gd name="connsiteY11" fmla="*/ 541302 h 1040965"/>
                          <a:gd name="connsiteX12" fmla="*/ 0 w 1830355"/>
                          <a:gd name="connsiteY12" fmla="*/ 0 h 104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</a:cxnLst>
                        <a:rect l="l" t="t" r="r" b="b"/>
                        <a:pathLst>
                          <a:path w="1830355" h="1040965" fill="none" extrusionOk="0">
                            <a:moveTo>
                              <a:pt x="0" y="0"/>
                            </a:moveTo>
                            <a:cubicBezTo>
                              <a:pt x="181869" y="-5974"/>
                              <a:pt x="300153" y="39321"/>
                              <a:pt x="420982" y="0"/>
                            </a:cubicBezTo>
                            <a:cubicBezTo>
                              <a:pt x="541811" y="-39321"/>
                              <a:pt x="675965" y="36465"/>
                              <a:pt x="915178" y="0"/>
                            </a:cubicBezTo>
                            <a:cubicBezTo>
                              <a:pt x="1154391" y="-36465"/>
                              <a:pt x="1244710" y="10114"/>
                              <a:pt x="1372766" y="0"/>
                            </a:cubicBezTo>
                            <a:cubicBezTo>
                              <a:pt x="1500822" y="-10114"/>
                              <a:pt x="1721202" y="46036"/>
                              <a:pt x="1830355" y="0"/>
                            </a:cubicBezTo>
                            <a:cubicBezTo>
                              <a:pt x="1843467" y="123097"/>
                              <a:pt x="1806625" y="266952"/>
                              <a:pt x="1830355" y="520483"/>
                            </a:cubicBezTo>
                            <a:cubicBezTo>
                              <a:pt x="1854085" y="774014"/>
                              <a:pt x="1824375" y="888978"/>
                              <a:pt x="1830355" y="1040965"/>
                            </a:cubicBezTo>
                            <a:cubicBezTo>
                              <a:pt x="1684204" y="1054324"/>
                              <a:pt x="1524205" y="1035958"/>
                              <a:pt x="1391070" y="1040965"/>
                            </a:cubicBezTo>
                            <a:cubicBezTo>
                              <a:pt x="1257935" y="1045972"/>
                              <a:pt x="1095526" y="1017972"/>
                              <a:pt x="970088" y="1040965"/>
                            </a:cubicBezTo>
                            <a:cubicBezTo>
                              <a:pt x="844650" y="1063958"/>
                              <a:pt x="680673" y="1039341"/>
                              <a:pt x="494196" y="1040965"/>
                            </a:cubicBezTo>
                            <a:cubicBezTo>
                              <a:pt x="307719" y="1042589"/>
                              <a:pt x="214517" y="1024999"/>
                              <a:pt x="0" y="1040965"/>
                            </a:cubicBezTo>
                            <a:cubicBezTo>
                              <a:pt x="-5401" y="940343"/>
                              <a:pt x="6560" y="782412"/>
                              <a:pt x="0" y="541302"/>
                            </a:cubicBezTo>
                            <a:cubicBezTo>
                              <a:pt x="-6560" y="300192"/>
                              <a:pt x="11455" y="237589"/>
                              <a:pt x="0" y="0"/>
                            </a:cubicBezTo>
                            <a:close/>
                          </a:path>
                          <a:path w="1830355" h="1040965" stroke="0" extrusionOk="0">
                            <a:moveTo>
                              <a:pt x="0" y="0"/>
                            </a:moveTo>
                            <a:cubicBezTo>
                              <a:pt x="190003" y="-20418"/>
                              <a:pt x="304095" y="4536"/>
                              <a:pt x="439285" y="0"/>
                            </a:cubicBezTo>
                            <a:cubicBezTo>
                              <a:pt x="574475" y="-4536"/>
                              <a:pt x="737445" y="8754"/>
                              <a:pt x="933481" y="0"/>
                            </a:cubicBezTo>
                            <a:cubicBezTo>
                              <a:pt x="1129517" y="-8754"/>
                              <a:pt x="1163655" y="4121"/>
                              <a:pt x="1372766" y="0"/>
                            </a:cubicBezTo>
                            <a:cubicBezTo>
                              <a:pt x="1581877" y="-4121"/>
                              <a:pt x="1700521" y="11811"/>
                              <a:pt x="1830355" y="0"/>
                            </a:cubicBezTo>
                            <a:cubicBezTo>
                              <a:pt x="1836331" y="149358"/>
                              <a:pt x="1793891" y="368229"/>
                              <a:pt x="1830355" y="489254"/>
                            </a:cubicBezTo>
                            <a:cubicBezTo>
                              <a:pt x="1866819" y="610279"/>
                              <a:pt x="1776550" y="797671"/>
                              <a:pt x="1830355" y="1040965"/>
                            </a:cubicBezTo>
                            <a:cubicBezTo>
                              <a:pt x="1718623" y="1048775"/>
                              <a:pt x="1598487" y="1032891"/>
                              <a:pt x="1409373" y="1040965"/>
                            </a:cubicBezTo>
                            <a:cubicBezTo>
                              <a:pt x="1220259" y="1049039"/>
                              <a:pt x="1109298" y="1011442"/>
                              <a:pt x="915178" y="1040965"/>
                            </a:cubicBezTo>
                            <a:cubicBezTo>
                              <a:pt x="721059" y="1070488"/>
                              <a:pt x="665394" y="1008163"/>
                              <a:pt x="512499" y="1040965"/>
                            </a:cubicBezTo>
                            <a:cubicBezTo>
                              <a:pt x="359604" y="1073767"/>
                              <a:pt x="223552" y="1027391"/>
                              <a:pt x="0" y="1040965"/>
                            </a:cubicBezTo>
                            <a:cubicBezTo>
                              <a:pt x="-5017" y="843376"/>
                              <a:pt x="37932" y="655873"/>
                              <a:pt x="0" y="499663"/>
                            </a:cubicBezTo>
                            <a:cubicBezTo>
                              <a:pt x="-37932" y="343453"/>
                              <a:pt x="1217" y="124461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4" descr="Logo&#10;&#10;Description automatically generated">
            <a:extLst>
              <a:ext uri="{FF2B5EF4-FFF2-40B4-BE49-F238E27FC236}">
                <a16:creationId xmlns:a16="http://schemas.microsoft.com/office/drawing/2014/main" id="{67ED760D-A5AD-1F22-4B15-00AEE32FBB5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42"/>
          <a:stretch/>
        </p:blipFill>
        <p:spPr>
          <a:xfrm>
            <a:off x="7169824" y="2915918"/>
            <a:ext cx="1893955" cy="2396386"/>
          </a:xfrm>
          <a:prstGeom prst="rect">
            <a:avLst/>
          </a:prstGeom>
        </p:spPr>
      </p:pic>
      <p:pic>
        <p:nvPicPr>
          <p:cNvPr id="12" name="Picture 20" descr="Logo&#10;&#10;Description automatically generated">
            <a:extLst>
              <a:ext uri="{FF2B5EF4-FFF2-40B4-BE49-F238E27FC236}">
                <a16:creationId xmlns:a16="http://schemas.microsoft.com/office/drawing/2014/main" id="{68167931-FFE2-0245-3087-E4FB4656EC5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32467">
            <a:off x="1073159" y="334953"/>
            <a:ext cx="2166855" cy="1163209"/>
          </a:xfrm>
          <a:prstGeom prst="rect">
            <a:avLst/>
          </a:prstGeom>
        </p:spPr>
      </p:pic>
      <p:pic>
        <p:nvPicPr>
          <p:cNvPr id="18" name="Picture 14" descr="Logo&#10;&#10;Description automatically generated">
            <a:extLst>
              <a:ext uri="{FF2B5EF4-FFF2-40B4-BE49-F238E27FC236}">
                <a16:creationId xmlns:a16="http://schemas.microsoft.com/office/drawing/2014/main" id="{D018F18D-9B35-B31E-7174-BCF4408F904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42"/>
          <a:stretch/>
        </p:blipFill>
        <p:spPr>
          <a:xfrm>
            <a:off x="2878004" y="2915918"/>
            <a:ext cx="1893955" cy="23963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9">
                <a:extLst>
                  <a:ext uri="{FF2B5EF4-FFF2-40B4-BE49-F238E27FC236}">
                    <a16:creationId xmlns:a16="http://schemas.microsoft.com/office/drawing/2014/main" id="{761D726D-0F20-0F09-F074-93D7991DF36B}"/>
                  </a:ext>
                </a:extLst>
              </p:cNvPr>
              <p:cNvSpPr/>
              <p:nvPr/>
            </p:nvSpPr>
            <p:spPr>
              <a:xfrm>
                <a:off x="2941604" y="5491583"/>
                <a:ext cx="1830355" cy="1040965"/>
              </a:xfrm>
              <a:custGeom>
                <a:avLst/>
                <a:gdLst>
                  <a:gd name="connsiteX0" fmla="*/ 0 w 1830355"/>
                  <a:gd name="connsiteY0" fmla="*/ 0 h 1040965"/>
                  <a:gd name="connsiteX1" fmla="*/ 457589 w 1830355"/>
                  <a:gd name="connsiteY1" fmla="*/ 0 h 1040965"/>
                  <a:gd name="connsiteX2" fmla="*/ 878570 w 1830355"/>
                  <a:gd name="connsiteY2" fmla="*/ 0 h 1040965"/>
                  <a:gd name="connsiteX3" fmla="*/ 1281249 w 1830355"/>
                  <a:gd name="connsiteY3" fmla="*/ 0 h 1040965"/>
                  <a:gd name="connsiteX4" fmla="*/ 1830355 w 1830355"/>
                  <a:gd name="connsiteY4" fmla="*/ 0 h 1040965"/>
                  <a:gd name="connsiteX5" fmla="*/ 1830355 w 1830355"/>
                  <a:gd name="connsiteY5" fmla="*/ 541302 h 1040965"/>
                  <a:gd name="connsiteX6" fmla="*/ 1830355 w 1830355"/>
                  <a:gd name="connsiteY6" fmla="*/ 1040965 h 1040965"/>
                  <a:gd name="connsiteX7" fmla="*/ 1391070 w 1830355"/>
                  <a:gd name="connsiteY7" fmla="*/ 1040965 h 1040965"/>
                  <a:gd name="connsiteX8" fmla="*/ 933481 w 1830355"/>
                  <a:gd name="connsiteY8" fmla="*/ 1040965 h 1040965"/>
                  <a:gd name="connsiteX9" fmla="*/ 475892 w 1830355"/>
                  <a:gd name="connsiteY9" fmla="*/ 1040965 h 1040965"/>
                  <a:gd name="connsiteX10" fmla="*/ 0 w 1830355"/>
                  <a:gd name="connsiteY10" fmla="*/ 1040965 h 1040965"/>
                  <a:gd name="connsiteX11" fmla="*/ 0 w 1830355"/>
                  <a:gd name="connsiteY11" fmla="*/ 530892 h 1040965"/>
                  <a:gd name="connsiteX12" fmla="*/ 0 w 1830355"/>
                  <a:gd name="connsiteY12" fmla="*/ 0 h 10409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30355" h="1040965" fill="none" extrusionOk="0">
                    <a:moveTo>
                      <a:pt x="0" y="0"/>
                    </a:moveTo>
                    <a:cubicBezTo>
                      <a:pt x="207021" y="-46092"/>
                      <a:pt x="261435" y="45823"/>
                      <a:pt x="457589" y="0"/>
                    </a:cubicBezTo>
                    <a:cubicBezTo>
                      <a:pt x="653743" y="-45823"/>
                      <a:pt x="710216" y="17895"/>
                      <a:pt x="878570" y="0"/>
                    </a:cubicBezTo>
                    <a:cubicBezTo>
                      <a:pt x="1046924" y="-17895"/>
                      <a:pt x="1129463" y="19515"/>
                      <a:pt x="1281249" y="0"/>
                    </a:cubicBezTo>
                    <a:cubicBezTo>
                      <a:pt x="1433035" y="-19515"/>
                      <a:pt x="1673453" y="53692"/>
                      <a:pt x="1830355" y="0"/>
                    </a:cubicBezTo>
                    <a:cubicBezTo>
                      <a:pt x="1867826" y="255477"/>
                      <a:pt x="1804049" y="325817"/>
                      <a:pt x="1830355" y="541302"/>
                    </a:cubicBezTo>
                    <a:cubicBezTo>
                      <a:pt x="1856661" y="756787"/>
                      <a:pt x="1791337" y="846714"/>
                      <a:pt x="1830355" y="1040965"/>
                    </a:cubicBezTo>
                    <a:cubicBezTo>
                      <a:pt x="1717117" y="1084773"/>
                      <a:pt x="1498371" y="988436"/>
                      <a:pt x="1391070" y="1040965"/>
                    </a:cubicBezTo>
                    <a:cubicBezTo>
                      <a:pt x="1283770" y="1093494"/>
                      <a:pt x="1043919" y="995183"/>
                      <a:pt x="933481" y="1040965"/>
                    </a:cubicBezTo>
                    <a:cubicBezTo>
                      <a:pt x="823043" y="1086747"/>
                      <a:pt x="640420" y="1015401"/>
                      <a:pt x="475892" y="1040965"/>
                    </a:cubicBezTo>
                    <a:cubicBezTo>
                      <a:pt x="311364" y="1066529"/>
                      <a:pt x="110832" y="985225"/>
                      <a:pt x="0" y="1040965"/>
                    </a:cubicBezTo>
                    <a:cubicBezTo>
                      <a:pt x="-9061" y="873293"/>
                      <a:pt x="60144" y="710459"/>
                      <a:pt x="0" y="530892"/>
                    </a:cubicBezTo>
                    <a:cubicBezTo>
                      <a:pt x="-60144" y="351325"/>
                      <a:pt x="9253" y="142399"/>
                      <a:pt x="0" y="0"/>
                    </a:cubicBezTo>
                    <a:close/>
                  </a:path>
                  <a:path w="1830355" h="1040965" stroke="0" extrusionOk="0">
                    <a:moveTo>
                      <a:pt x="0" y="0"/>
                    </a:moveTo>
                    <a:cubicBezTo>
                      <a:pt x="105757" y="-23549"/>
                      <a:pt x="250665" y="32262"/>
                      <a:pt x="457589" y="0"/>
                    </a:cubicBezTo>
                    <a:cubicBezTo>
                      <a:pt x="664513" y="-32262"/>
                      <a:pt x="703505" y="39868"/>
                      <a:pt x="896874" y="0"/>
                    </a:cubicBezTo>
                    <a:cubicBezTo>
                      <a:pt x="1090243" y="-39868"/>
                      <a:pt x="1143606" y="22475"/>
                      <a:pt x="1372766" y="0"/>
                    </a:cubicBezTo>
                    <a:cubicBezTo>
                      <a:pt x="1601926" y="-22475"/>
                      <a:pt x="1691226" y="34188"/>
                      <a:pt x="1830355" y="0"/>
                    </a:cubicBezTo>
                    <a:cubicBezTo>
                      <a:pt x="1856496" y="152555"/>
                      <a:pt x="1822651" y="387455"/>
                      <a:pt x="1830355" y="530892"/>
                    </a:cubicBezTo>
                    <a:cubicBezTo>
                      <a:pt x="1838059" y="674329"/>
                      <a:pt x="1790539" y="913941"/>
                      <a:pt x="1830355" y="1040965"/>
                    </a:cubicBezTo>
                    <a:cubicBezTo>
                      <a:pt x="1619946" y="1066863"/>
                      <a:pt x="1583019" y="1026817"/>
                      <a:pt x="1354463" y="1040965"/>
                    </a:cubicBezTo>
                    <a:cubicBezTo>
                      <a:pt x="1125907" y="1055113"/>
                      <a:pt x="1044139" y="1022618"/>
                      <a:pt x="860267" y="1040965"/>
                    </a:cubicBezTo>
                    <a:cubicBezTo>
                      <a:pt x="676395" y="1059312"/>
                      <a:pt x="250572" y="970501"/>
                      <a:pt x="0" y="1040965"/>
                    </a:cubicBezTo>
                    <a:cubicBezTo>
                      <a:pt x="-54352" y="929560"/>
                      <a:pt x="58248" y="724606"/>
                      <a:pt x="0" y="541302"/>
                    </a:cubicBezTo>
                    <a:cubicBezTo>
                      <a:pt x="-58248" y="357998"/>
                      <a:pt x="7877" y="258454"/>
                      <a:pt x="0" y="0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bg1"/>
                </a:solidFill>
                <a:extLst>
                  <a:ext uri="{C807C97D-BFC1-408E-A445-0C87EB9F89A2}">
                    <ask:lineSketchStyleProps xmlns:ask="http://schemas.microsoft.com/office/drawing/2018/sketchyshapes" sd="3441601944">
                      <a:prstGeom prst="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ar-AE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ku-Arab-IQ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٥</m:t>
                        </m:r>
                      </m:num>
                      <m:den>
                        <m:r>
                          <a:rPr lang="ku-Arab-IQ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٣</m:t>
                        </m:r>
                      </m:den>
                    </m:f>
                  </m:oMath>
                </a14:m>
                <a:r>
                  <a:rPr lang="ku-Arab-IQ" sz="36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endParaRPr lang="ar-AE" sz="36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9" name="Rectangle 19">
                <a:extLst>
                  <a:ext uri="{FF2B5EF4-FFF2-40B4-BE49-F238E27FC236}">
                    <a16:creationId xmlns:a16="http://schemas.microsoft.com/office/drawing/2014/main" id="{761D726D-0F20-0F09-F074-93D7991DF3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1604" y="5491583"/>
                <a:ext cx="1830355" cy="1040965"/>
              </a:xfrm>
              <a:prstGeom prst="rect">
                <a:avLst/>
              </a:prstGeom>
              <a:blipFill>
                <a:blip r:embed="rId13"/>
                <a:stretch>
                  <a:fillRect b="-3911"/>
                </a:stretch>
              </a:blipFill>
              <a:ln>
                <a:solidFill>
                  <a:schemeClr val="bg1"/>
                </a:solidFill>
                <a:extLst>
                  <a:ext uri="{C807C97D-BFC1-408E-A445-0C87EB9F89A2}">
                    <ask:lineSketchStyleProps xmlns:ask="http://schemas.microsoft.com/office/drawing/2018/sketchyshapes" sd="3441601944">
                      <a:custGeom>
                        <a:avLst/>
                        <a:gdLst>
                          <a:gd name="connsiteX0" fmla="*/ 0 w 1830355"/>
                          <a:gd name="connsiteY0" fmla="*/ 0 h 1040965"/>
                          <a:gd name="connsiteX1" fmla="*/ 457589 w 1830355"/>
                          <a:gd name="connsiteY1" fmla="*/ 0 h 1040965"/>
                          <a:gd name="connsiteX2" fmla="*/ 878570 w 1830355"/>
                          <a:gd name="connsiteY2" fmla="*/ 0 h 1040965"/>
                          <a:gd name="connsiteX3" fmla="*/ 1281249 w 1830355"/>
                          <a:gd name="connsiteY3" fmla="*/ 0 h 1040965"/>
                          <a:gd name="connsiteX4" fmla="*/ 1830355 w 1830355"/>
                          <a:gd name="connsiteY4" fmla="*/ 0 h 1040965"/>
                          <a:gd name="connsiteX5" fmla="*/ 1830355 w 1830355"/>
                          <a:gd name="connsiteY5" fmla="*/ 541302 h 1040965"/>
                          <a:gd name="connsiteX6" fmla="*/ 1830355 w 1830355"/>
                          <a:gd name="connsiteY6" fmla="*/ 1040965 h 1040965"/>
                          <a:gd name="connsiteX7" fmla="*/ 1391070 w 1830355"/>
                          <a:gd name="connsiteY7" fmla="*/ 1040965 h 1040965"/>
                          <a:gd name="connsiteX8" fmla="*/ 933481 w 1830355"/>
                          <a:gd name="connsiteY8" fmla="*/ 1040965 h 1040965"/>
                          <a:gd name="connsiteX9" fmla="*/ 475892 w 1830355"/>
                          <a:gd name="connsiteY9" fmla="*/ 1040965 h 1040965"/>
                          <a:gd name="connsiteX10" fmla="*/ 0 w 1830355"/>
                          <a:gd name="connsiteY10" fmla="*/ 1040965 h 1040965"/>
                          <a:gd name="connsiteX11" fmla="*/ 0 w 1830355"/>
                          <a:gd name="connsiteY11" fmla="*/ 530892 h 1040965"/>
                          <a:gd name="connsiteX12" fmla="*/ 0 w 1830355"/>
                          <a:gd name="connsiteY12" fmla="*/ 0 h 104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</a:cxnLst>
                        <a:rect l="l" t="t" r="r" b="b"/>
                        <a:pathLst>
                          <a:path w="1830355" h="1040965" fill="none" extrusionOk="0">
                            <a:moveTo>
                              <a:pt x="0" y="0"/>
                            </a:moveTo>
                            <a:cubicBezTo>
                              <a:pt x="207021" y="-46092"/>
                              <a:pt x="261435" y="45823"/>
                              <a:pt x="457589" y="0"/>
                            </a:cubicBezTo>
                            <a:cubicBezTo>
                              <a:pt x="653743" y="-45823"/>
                              <a:pt x="710216" y="17895"/>
                              <a:pt x="878570" y="0"/>
                            </a:cubicBezTo>
                            <a:cubicBezTo>
                              <a:pt x="1046924" y="-17895"/>
                              <a:pt x="1129463" y="19515"/>
                              <a:pt x="1281249" y="0"/>
                            </a:cubicBezTo>
                            <a:cubicBezTo>
                              <a:pt x="1433035" y="-19515"/>
                              <a:pt x="1673453" y="53692"/>
                              <a:pt x="1830355" y="0"/>
                            </a:cubicBezTo>
                            <a:cubicBezTo>
                              <a:pt x="1867826" y="255477"/>
                              <a:pt x="1804049" y="325817"/>
                              <a:pt x="1830355" y="541302"/>
                            </a:cubicBezTo>
                            <a:cubicBezTo>
                              <a:pt x="1856661" y="756787"/>
                              <a:pt x="1791337" y="846714"/>
                              <a:pt x="1830355" y="1040965"/>
                            </a:cubicBezTo>
                            <a:cubicBezTo>
                              <a:pt x="1717117" y="1084773"/>
                              <a:pt x="1498371" y="988436"/>
                              <a:pt x="1391070" y="1040965"/>
                            </a:cubicBezTo>
                            <a:cubicBezTo>
                              <a:pt x="1283770" y="1093494"/>
                              <a:pt x="1043919" y="995183"/>
                              <a:pt x="933481" y="1040965"/>
                            </a:cubicBezTo>
                            <a:cubicBezTo>
                              <a:pt x="823043" y="1086747"/>
                              <a:pt x="640420" y="1015401"/>
                              <a:pt x="475892" y="1040965"/>
                            </a:cubicBezTo>
                            <a:cubicBezTo>
                              <a:pt x="311364" y="1066529"/>
                              <a:pt x="110832" y="985225"/>
                              <a:pt x="0" y="1040965"/>
                            </a:cubicBezTo>
                            <a:cubicBezTo>
                              <a:pt x="-9061" y="873293"/>
                              <a:pt x="60144" y="710459"/>
                              <a:pt x="0" y="530892"/>
                            </a:cubicBezTo>
                            <a:cubicBezTo>
                              <a:pt x="-60144" y="351325"/>
                              <a:pt x="9253" y="142399"/>
                              <a:pt x="0" y="0"/>
                            </a:cubicBezTo>
                            <a:close/>
                          </a:path>
                          <a:path w="1830355" h="1040965" stroke="0" extrusionOk="0">
                            <a:moveTo>
                              <a:pt x="0" y="0"/>
                            </a:moveTo>
                            <a:cubicBezTo>
                              <a:pt x="105757" y="-23549"/>
                              <a:pt x="250665" y="32262"/>
                              <a:pt x="457589" y="0"/>
                            </a:cubicBezTo>
                            <a:cubicBezTo>
                              <a:pt x="664513" y="-32262"/>
                              <a:pt x="703505" y="39868"/>
                              <a:pt x="896874" y="0"/>
                            </a:cubicBezTo>
                            <a:cubicBezTo>
                              <a:pt x="1090243" y="-39868"/>
                              <a:pt x="1143606" y="22475"/>
                              <a:pt x="1372766" y="0"/>
                            </a:cubicBezTo>
                            <a:cubicBezTo>
                              <a:pt x="1601926" y="-22475"/>
                              <a:pt x="1691226" y="34188"/>
                              <a:pt x="1830355" y="0"/>
                            </a:cubicBezTo>
                            <a:cubicBezTo>
                              <a:pt x="1856496" y="152555"/>
                              <a:pt x="1822651" y="387455"/>
                              <a:pt x="1830355" y="530892"/>
                            </a:cubicBezTo>
                            <a:cubicBezTo>
                              <a:pt x="1838059" y="674329"/>
                              <a:pt x="1790539" y="913941"/>
                              <a:pt x="1830355" y="1040965"/>
                            </a:cubicBezTo>
                            <a:cubicBezTo>
                              <a:pt x="1619946" y="1066863"/>
                              <a:pt x="1583019" y="1026817"/>
                              <a:pt x="1354463" y="1040965"/>
                            </a:cubicBezTo>
                            <a:cubicBezTo>
                              <a:pt x="1125907" y="1055113"/>
                              <a:pt x="1044139" y="1022618"/>
                              <a:pt x="860267" y="1040965"/>
                            </a:cubicBezTo>
                            <a:cubicBezTo>
                              <a:pt x="676395" y="1059312"/>
                              <a:pt x="250572" y="970501"/>
                              <a:pt x="0" y="1040965"/>
                            </a:cubicBezTo>
                            <a:cubicBezTo>
                              <a:pt x="-54352" y="929560"/>
                              <a:pt x="58248" y="724606"/>
                              <a:pt x="0" y="541302"/>
                            </a:cubicBezTo>
                            <a:cubicBezTo>
                              <a:pt x="-58248" y="357998"/>
                              <a:pt x="7877" y="258454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صورة 9">
            <a:extLst>
              <a:ext uri="{FF2B5EF4-FFF2-40B4-BE49-F238E27FC236}">
                <a16:creationId xmlns:a16="http://schemas.microsoft.com/office/drawing/2014/main" id="{61950833-0898-D835-D225-F3AC44EC4F22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799" y="1432712"/>
            <a:ext cx="1881951" cy="2328158"/>
          </a:xfrm>
          <a:prstGeom prst="rect">
            <a:avLst/>
          </a:prstGeom>
        </p:spPr>
      </p:pic>
      <p:sp>
        <p:nvSpPr>
          <p:cNvPr id="11" name="TextBox 19">
            <a:extLst>
              <a:ext uri="{FF2B5EF4-FFF2-40B4-BE49-F238E27FC236}">
                <a16:creationId xmlns:a16="http://schemas.microsoft.com/office/drawing/2014/main" id="{8FE3C650-0BDD-086C-AE16-39DDBBD6A9AA}"/>
              </a:ext>
            </a:extLst>
          </p:cNvPr>
          <p:cNvSpPr txBox="1"/>
          <p:nvPr/>
        </p:nvSpPr>
        <p:spPr>
          <a:xfrm>
            <a:off x="9933827" y="1941439"/>
            <a:ext cx="1647896" cy="1311321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2A3575"/>
                </a:solidFill>
                <a:effectLst/>
                <a:uLnTx/>
                <a:uFillTx/>
                <a:latin typeface="Calibri" panose="020F0502020204030204"/>
                <a:ea typeface="+mn-ea"/>
                <a:cs typeface="Childos Arabic SemiBold Bold"/>
              </a:rPr>
              <a:t>القفل</a:t>
            </a:r>
          </a:p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dirty="0">
                <a:solidFill>
                  <a:srgbClr val="2A3575"/>
                </a:solidFill>
                <a:latin typeface="Calibri" panose="020F0502020204030204"/>
                <a:cs typeface="Childos Arabic SemiBold Bold"/>
              </a:rPr>
              <a:t>والمفتاح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srgbClr val="2A3575"/>
              </a:solidFill>
              <a:effectLst/>
              <a:uLnTx/>
              <a:uFillTx/>
              <a:latin typeface="Calibri" panose="020F0502020204030204"/>
              <a:ea typeface="+mn-ea"/>
              <a:cs typeface="Childos Arabic SemiBold Bold"/>
            </a:endParaRPr>
          </a:p>
        </p:txBody>
      </p:sp>
    </p:spTree>
    <p:extLst>
      <p:ext uri="{BB962C8B-B14F-4D97-AF65-F5344CB8AC3E}">
        <p14:creationId xmlns:p14="http://schemas.microsoft.com/office/powerpoint/2010/main" val="3401424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03 -0.00555 L 0.43177 0.5895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40" y="2974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D8DC7F5-E39B-EDB5-431C-539DDFD573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26"/>
          <a:stretch/>
        </p:blipFill>
        <p:spPr>
          <a:xfrm rot="2049918" flipH="1">
            <a:off x="10611303" y="4326526"/>
            <a:ext cx="1995024" cy="4030276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81C9A1E-E6CB-475E-F3BE-9209C7BB3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59381">
            <a:off x="9903565" y="6591630"/>
            <a:ext cx="1460264" cy="1459005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A4B57808-96A1-9AA9-DA34-5C1C6000C82A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9" y="91980"/>
            <a:ext cx="806475" cy="80647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F4815DB-3FD1-BE6B-39C7-4944AE8BB6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3" y="5817785"/>
            <a:ext cx="1080000" cy="948235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B98C5D96-7652-4724-FF65-C7D013CB34E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833" t="22020" r="31548" b="67142"/>
          <a:stretch/>
        </p:blipFill>
        <p:spPr>
          <a:xfrm>
            <a:off x="2750128" y="2401230"/>
            <a:ext cx="8368146" cy="1318373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76609F1B-38B7-D253-0A2D-FBEA97A74C7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518" t="51626" r="38957" b="9697"/>
          <a:stretch/>
        </p:blipFill>
        <p:spPr>
          <a:xfrm>
            <a:off x="1482288" y="3363076"/>
            <a:ext cx="4054870" cy="3214519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60DC7D45-2665-78FA-E6BF-D3E2475D38C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555" y="409840"/>
            <a:ext cx="3180962" cy="1325943"/>
          </a:xfrm>
          <a:prstGeom prst="rect">
            <a:avLst/>
          </a:prstGeom>
        </p:spPr>
      </p:pic>
      <p:sp>
        <p:nvSpPr>
          <p:cNvPr id="13" name="TextBox 19">
            <a:extLst>
              <a:ext uri="{FF2B5EF4-FFF2-40B4-BE49-F238E27FC236}">
                <a16:creationId xmlns:a16="http://schemas.microsoft.com/office/drawing/2014/main" id="{6DD235E6-A671-A2F5-91B8-4D436A071753}"/>
              </a:ext>
            </a:extLst>
          </p:cNvPr>
          <p:cNvSpPr txBox="1"/>
          <p:nvPr/>
        </p:nvSpPr>
        <p:spPr>
          <a:xfrm>
            <a:off x="4415972" y="696203"/>
            <a:ext cx="3121826" cy="604524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hildos Arabic SemiBold Bold"/>
              </a:rPr>
              <a:t>تدرب وحل المسائل</a:t>
            </a: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47769C20-42EB-DC48-5146-6A8949262EC0}"/>
              </a:ext>
            </a:extLst>
          </p:cNvPr>
          <p:cNvSpPr/>
          <p:nvPr/>
        </p:nvSpPr>
        <p:spPr>
          <a:xfrm>
            <a:off x="344571" y="1358567"/>
            <a:ext cx="2198454" cy="529098"/>
          </a:xfrm>
          <a:custGeom>
            <a:avLst/>
            <a:gdLst>
              <a:gd name="connsiteX0" fmla="*/ 0 w 2198454"/>
              <a:gd name="connsiteY0" fmla="*/ 0 h 529098"/>
              <a:gd name="connsiteX1" fmla="*/ 483660 w 2198454"/>
              <a:gd name="connsiteY1" fmla="*/ 0 h 529098"/>
              <a:gd name="connsiteX2" fmla="*/ 989304 w 2198454"/>
              <a:gd name="connsiteY2" fmla="*/ 0 h 529098"/>
              <a:gd name="connsiteX3" fmla="*/ 1582887 w 2198454"/>
              <a:gd name="connsiteY3" fmla="*/ 0 h 529098"/>
              <a:gd name="connsiteX4" fmla="*/ 2198454 w 2198454"/>
              <a:gd name="connsiteY4" fmla="*/ 0 h 529098"/>
              <a:gd name="connsiteX5" fmla="*/ 2198454 w 2198454"/>
              <a:gd name="connsiteY5" fmla="*/ 529098 h 529098"/>
              <a:gd name="connsiteX6" fmla="*/ 1648841 w 2198454"/>
              <a:gd name="connsiteY6" fmla="*/ 529098 h 529098"/>
              <a:gd name="connsiteX7" fmla="*/ 1099227 w 2198454"/>
              <a:gd name="connsiteY7" fmla="*/ 529098 h 529098"/>
              <a:gd name="connsiteX8" fmla="*/ 593583 w 2198454"/>
              <a:gd name="connsiteY8" fmla="*/ 529098 h 529098"/>
              <a:gd name="connsiteX9" fmla="*/ 0 w 2198454"/>
              <a:gd name="connsiteY9" fmla="*/ 529098 h 529098"/>
              <a:gd name="connsiteX10" fmla="*/ 0 w 2198454"/>
              <a:gd name="connsiteY10" fmla="*/ 0 h 529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98454" h="529098" fill="none" extrusionOk="0">
                <a:moveTo>
                  <a:pt x="0" y="0"/>
                </a:moveTo>
                <a:cubicBezTo>
                  <a:pt x="169225" y="-25394"/>
                  <a:pt x="277196" y="35907"/>
                  <a:pt x="483660" y="0"/>
                </a:cubicBezTo>
                <a:cubicBezTo>
                  <a:pt x="690124" y="-35907"/>
                  <a:pt x="839395" y="12809"/>
                  <a:pt x="989304" y="0"/>
                </a:cubicBezTo>
                <a:cubicBezTo>
                  <a:pt x="1139213" y="-12809"/>
                  <a:pt x="1393397" y="44702"/>
                  <a:pt x="1582887" y="0"/>
                </a:cubicBezTo>
                <a:cubicBezTo>
                  <a:pt x="1772377" y="-44702"/>
                  <a:pt x="1933342" y="26305"/>
                  <a:pt x="2198454" y="0"/>
                </a:cubicBezTo>
                <a:cubicBezTo>
                  <a:pt x="2259889" y="201851"/>
                  <a:pt x="2177397" y="311143"/>
                  <a:pt x="2198454" y="529098"/>
                </a:cubicBezTo>
                <a:cubicBezTo>
                  <a:pt x="1932969" y="536105"/>
                  <a:pt x="1849955" y="521043"/>
                  <a:pt x="1648841" y="529098"/>
                </a:cubicBezTo>
                <a:cubicBezTo>
                  <a:pt x="1447727" y="537153"/>
                  <a:pt x="1336300" y="489572"/>
                  <a:pt x="1099227" y="529098"/>
                </a:cubicBezTo>
                <a:cubicBezTo>
                  <a:pt x="862154" y="568624"/>
                  <a:pt x="813625" y="497761"/>
                  <a:pt x="593583" y="529098"/>
                </a:cubicBezTo>
                <a:cubicBezTo>
                  <a:pt x="373541" y="560435"/>
                  <a:pt x="229357" y="465609"/>
                  <a:pt x="0" y="529098"/>
                </a:cubicBezTo>
                <a:cubicBezTo>
                  <a:pt x="-23997" y="311357"/>
                  <a:pt x="38289" y="259122"/>
                  <a:pt x="0" y="0"/>
                </a:cubicBezTo>
                <a:close/>
              </a:path>
              <a:path w="2198454" h="529098" stroke="0" extrusionOk="0">
                <a:moveTo>
                  <a:pt x="0" y="0"/>
                </a:moveTo>
                <a:cubicBezTo>
                  <a:pt x="162924" y="-38555"/>
                  <a:pt x="385365" y="20401"/>
                  <a:pt x="593583" y="0"/>
                </a:cubicBezTo>
                <a:cubicBezTo>
                  <a:pt x="801801" y="-20401"/>
                  <a:pt x="916377" y="22180"/>
                  <a:pt x="1165181" y="0"/>
                </a:cubicBezTo>
                <a:cubicBezTo>
                  <a:pt x="1413985" y="-22180"/>
                  <a:pt x="1459256" y="25388"/>
                  <a:pt x="1648841" y="0"/>
                </a:cubicBezTo>
                <a:cubicBezTo>
                  <a:pt x="1838426" y="-25388"/>
                  <a:pt x="2044860" y="18676"/>
                  <a:pt x="2198454" y="0"/>
                </a:cubicBezTo>
                <a:cubicBezTo>
                  <a:pt x="2218256" y="242780"/>
                  <a:pt x="2149736" y="272682"/>
                  <a:pt x="2198454" y="529098"/>
                </a:cubicBezTo>
                <a:cubicBezTo>
                  <a:pt x="2031779" y="573181"/>
                  <a:pt x="1795142" y="525333"/>
                  <a:pt x="1626856" y="529098"/>
                </a:cubicBezTo>
                <a:cubicBezTo>
                  <a:pt x="1458570" y="532863"/>
                  <a:pt x="1382466" y="488953"/>
                  <a:pt x="1143196" y="529098"/>
                </a:cubicBezTo>
                <a:cubicBezTo>
                  <a:pt x="903926" y="569243"/>
                  <a:pt x="800164" y="521325"/>
                  <a:pt x="659536" y="529098"/>
                </a:cubicBezTo>
                <a:cubicBezTo>
                  <a:pt x="518908" y="536871"/>
                  <a:pt x="295064" y="456198"/>
                  <a:pt x="0" y="529098"/>
                </a:cubicBezTo>
                <a:cubicBezTo>
                  <a:pt x="-48195" y="329669"/>
                  <a:pt x="55917" y="263180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247734500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التعلم الفردي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A3818A18-5F64-5501-998B-4A22BD8C5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9471" y="246302"/>
            <a:ext cx="1515386" cy="1197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1FE2C54C-2D71-93E2-4CA7-F91524222820}"/>
              </a:ext>
            </a:extLst>
          </p:cNvPr>
          <p:cNvSpPr/>
          <p:nvPr/>
        </p:nvSpPr>
        <p:spPr>
          <a:xfrm>
            <a:off x="9823314" y="1144341"/>
            <a:ext cx="2024115" cy="947969"/>
          </a:xfrm>
          <a:custGeom>
            <a:avLst/>
            <a:gdLst>
              <a:gd name="connsiteX0" fmla="*/ 0 w 2024115"/>
              <a:gd name="connsiteY0" fmla="*/ 0 h 947969"/>
              <a:gd name="connsiteX1" fmla="*/ 526270 w 2024115"/>
              <a:gd name="connsiteY1" fmla="*/ 0 h 947969"/>
              <a:gd name="connsiteX2" fmla="*/ 991816 w 2024115"/>
              <a:gd name="connsiteY2" fmla="*/ 0 h 947969"/>
              <a:gd name="connsiteX3" fmla="*/ 1437122 w 2024115"/>
              <a:gd name="connsiteY3" fmla="*/ 0 h 947969"/>
              <a:gd name="connsiteX4" fmla="*/ 2024115 w 2024115"/>
              <a:gd name="connsiteY4" fmla="*/ 0 h 947969"/>
              <a:gd name="connsiteX5" fmla="*/ 2024115 w 2024115"/>
              <a:gd name="connsiteY5" fmla="*/ 483464 h 947969"/>
              <a:gd name="connsiteX6" fmla="*/ 2024115 w 2024115"/>
              <a:gd name="connsiteY6" fmla="*/ 947969 h 947969"/>
              <a:gd name="connsiteX7" fmla="*/ 1518086 w 2024115"/>
              <a:gd name="connsiteY7" fmla="*/ 947969 h 947969"/>
              <a:gd name="connsiteX8" fmla="*/ 1052540 w 2024115"/>
              <a:gd name="connsiteY8" fmla="*/ 947969 h 947969"/>
              <a:gd name="connsiteX9" fmla="*/ 586993 w 2024115"/>
              <a:gd name="connsiteY9" fmla="*/ 947969 h 947969"/>
              <a:gd name="connsiteX10" fmla="*/ 0 w 2024115"/>
              <a:gd name="connsiteY10" fmla="*/ 947969 h 947969"/>
              <a:gd name="connsiteX11" fmla="*/ 0 w 2024115"/>
              <a:gd name="connsiteY11" fmla="*/ 492944 h 947969"/>
              <a:gd name="connsiteX12" fmla="*/ 0 w 2024115"/>
              <a:gd name="connsiteY12" fmla="*/ 0 h 947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24115" h="947969" fill="none" extrusionOk="0">
                <a:moveTo>
                  <a:pt x="0" y="0"/>
                </a:moveTo>
                <a:cubicBezTo>
                  <a:pt x="202536" y="-26300"/>
                  <a:pt x="404122" y="14336"/>
                  <a:pt x="526270" y="0"/>
                </a:cubicBezTo>
                <a:cubicBezTo>
                  <a:pt x="648418" y="-14336"/>
                  <a:pt x="813147" y="6661"/>
                  <a:pt x="991816" y="0"/>
                </a:cubicBezTo>
                <a:cubicBezTo>
                  <a:pt x="1170485" y="-6661"/>
                  <a:pt x="1243374" y="51692"/>
                  <a:pt x="1437122" y="0"/>
                </a:cubicBezTo>
                <a:cubicBezTo>
                  <a:pt x="1630870" y="-51692"/>
                  <a:pt x="1803360" y="53588"/>
                  <a:pt x="2024115" y="0"/>
                </a:cubicBezTo>
                <a:cubicBezTo>
                  <a:pt x="2051425" y="120966"/>
                  <a:pt x="2007758" y="305551"/>
                  <a:pt x="2024115" y="483464"/>
                </a:cubicBezTo>
                <a:cubicBezTo>
                  <a:pt x="2040472" y="661377"/>
                  <a:pt x="2006890" y="835728"/>
                  <a:pt x="2024115" y="947969"/>
                </a:cubicBezTo>
                <a:cubicBezTo>
                  <a:pt x="1832833" y="951540"/>
                  <a:pt x="1648699" y="887689"/>
                  <a:pt x="1518086" y="947969"/>
                </a:cubicBezTo>
                <a:cubicBezTo>
                  <a:pt x="1387473" y="1008249"/>
                  <a:pt x="1246134" y="932326"/>
                  <a:pt x="1052540" y="947969"/>
                </a:cubicBezTo>
                <a:cubicBezTo>
                  <a:pt x="858946" y="963612"/>
                  <a:pt x="816656" y="925397"/>
                  <a:pt x="586993" y="947969"/>
                </a:cubicBezTo>
                <a:cubicBezTo>
                  <a:pt x="357330" y="970541"/>
                  <a:pt x="238546" y="892679"/>
                  <a:pt x="0" y="947969"/>
                </a:cubicBezTo>
                <a:cubicBezTo>
                  <a:pt x="-719" y="727012"/>
                  <a:pt x="28921" y="621930"/>
                  <a:pt x="0" y="492944"/>
                </a:cubicBezTo>
                <a:cubicBezTo>
                  <a:pt x="-28921" y="363959"/>
                  <a:pt x="49545" y="228370"/>
                  <a:pt x="0" y="0"/>
                </a:cubicBezTo>
                <a:close/>
              </a:path>
              <a:path w="2024115" h="947969" stroke="0" extrusionOk="0">
                <a:moveTo>
                  <a:pt x="0" y="0"/>
                </a:moveTo>
                <a:cubicBezTo>
                  <a:pt x="108636" y="-12921"/>
                  <a:pt x="235212" y="35220"/>
                  <a:pt x="445305" y="0"/>
                </a:cubicBezTo>
                <a:cubicBezTo>
                  <a:pt x="655398" y="-35220"/>
                  <a:pt x="756180" y="34498"/>
                  <a:pt x="890611" y="0"/>
                </a:cubicBezTo>
                <a:cubicBezTo>
                  <a:pt x="1025042" y="-34498"/>
                  <a:pt x="1256359" y="27459"/>
                  <a:pt x="1376398" y="0"/>
                </a:cubicBezTo>
                <a:cubicBezTo>
                  <a:pt x="1496437" y="-27459"/>
                  <a:pt x="1813025" y="24051"/>
                  <a:pt x="2024115" y="0"/>
                </a:cubicBezTo>
                <a:cubicBezTo>
                  <a:pt x="2045565" y="217769"/>
                  <a:pt x="1969195" y="280623"/>
                  <a:pt x="2024115" y="483464"/>
                </a:cubicBezTo>
                <a:cubicBezTo>
                  <a:pt x="2079035" y="686305"/>
                  <a:pt x="1979929" y="750378"/>
                  <a:pt x="2024115" y="947969"/>
                </a:cubicBezTo>
                <a:cubicBezTo>
                  <a:pt x="1908087" y="1001328"/>
                  <a:pt x="1664902" y="926714"/>
                  <a:pt x="1538327" y="947969"/>
                </a:cubicBezTo>
                <a:cubicBezTo>
                  <a:pt x="1411752" y="969224"/>
                  <a:pt x="1244166" y="891880"/>
                  <a:pt x="991816" y="947969"/>
                </a:cubicBezTo>
                <a:cubicBezTo>
                  <a:pt x="739466" y="1004058"/>
                  <a:pt x="608487" y="941177"/>
                  <a:pt x="506029" y="947969"/>
                </a:cubicBezTo>
                <a:cubicBezTo>
                  <a:pt x="403571" y="954761"/>
                  <a:pt x="181150" y="911548"/>
                  <a:pt x="0" y="947969"/>
                </a:cubicBezTo>
                <a:cubicBezTo>
                  <a:pt x="-12393" y="746436"/>
                  <a:pt x="50824" y="659491"/>
                  <a:pt x="0" y="464505"/>
                </a:cubicBezTo>
                <a:cubicBezTo>
                  <a:pt x="-50824" y="269519"/>
                  <a:pt x="25089" y="194168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104830288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سؤال الألماسي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عشر نقاط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D18DD684-1900-B762-29D0-D19A631DF0D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737" t="44219" r="31548" b="50707"/>
          <a:stretch/>
        </p:blipFill>
        <p:spPr>
          <a:xfrm>
            <a:off x="7614188" y="4114111"/>
            <a:ext cx="3221183" cy="617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675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6" grpId="0" uiExpand="1" build="p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D8DC7F5-E39B-EDB5-431C-539DDFD573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26"/>
          <a:stretch/>
        </p:blipFill>
        <p:spPr>
          <a:xfrm rot="19410448" flipH="1">
            <a:off x="11034273" y="-852928"/>
            <a:ext cx="2732954" cy="685800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81C9A1E-E6CB-475E-F3BE-9209C7BB3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98564">
            <a:off x="-2932549" y="767687"/>
            <a:ext cx="5327218" cy="532262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74F4D28-27A8-4BC3-B8A1-934993A60A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4592" y="2456298"/>
            <a:ext cx="679705" cy="76505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722FB746-4D37-0DB2-1F9F-0F7A449F35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567" y="1234783"/>
            <a:ext cx="658125" cy="709278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33DB926C-2DC0-8FE1-9FC0-0D5779C907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735" y="1555612"/>
            <a:ext cx="1362459" cy="1283211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7AB3AEF3-8A82-9D7B-84F6-B9018809A7AE}"/>
              </a:ext>
            </a:extLst>
          </p:cNvPr>
          <p:cNvPicPr>
            <a:picLocks noChangeAspect="1"/>
          </p:cNvPicPr>
          <p:nvPr/>
        </p:nvPicPr>
        <p:blipFill>
          <a:blip r:embed="rId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9" y="91980"/>
            <a:ext cx="806475" cy="806475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064C8EE9-2FF7-52B5-A8B8-1B9AEE0C88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967" y="5772726"/>
            <a:ext cx="1030606" cy="1032671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2E5612B8-C848-FFF0-0AD2-B81CBCD84629}"/>
              </a:ext>
            </a:extLst>
          </p:cNvPr>
          <p:cNvSpPr/>
          <p:nvPr/>
        </p:nvSpPr>
        <p:spPr>
          <a:xfrm>
            <a:off x="4139700" y="661135"/>
            <a:ext cx="3799357" cy="700812"/>
          </a:xfrm>
          <a:custGeom>
            <a:avLst/>
            <a:gdLst>
              <a:gd name="connsiteX0" fmla="*/ 0 w 3799357"/>
              <a:gd name="connsiteY0" fmla="*/ 0 h 700812"/>
              <a:gd name="connsiteX1" fmla="*/ 519245 w 3799357"/>
              <a:gd name="connsiteY1" fmla="*/ 0 h 700812"/>
              <a:gd name="connsiteX2" fmla="*/ 1152472 w 3799357"/>
              <a:gd name="connsiteY2" fmla="*/ 0 h 700812"/>
              <a:gd name="connsiteX3" fmla="*/ 1671717 w 3799357"/>
              <a:gd name="connsiteY3" fmla="*/ 0 h 700812"/>
              <a:gd name="connsiteX4" fmla="*/ 2380930 w 3799357"/>
              <a:gd name="connsiteY4" fmla="*/ 0 h 700812"/>
              <a:gd name="connsiteX5" fmla="*/ 3090144 w 3799357"/>
              <a:gd name="connsiteY5" fmla="*/ 0 h 700812"/>
              <a:gd name="connsiteX6" fmla="*/ 3799357 w 3799357"/>
              <a:gd name="connsiteY6" fmla="*/ 0 h 700812"/>
              <a:gd name="connsiteX7" fmla="*/ 3799357 w 3799357"/>
              <a:gd name="connsiteY7" fmla="*/ 357414 h 700812"/>
              <a:gd name="connsiteX8" fmla="*/ 3799357 w 3799357"/>
              <a:gd name="connsiteY8" fmla="*/ 700812 h 700812"/>
              <a:gd name="connsiteX9" fmla="*/ 3204124 w 3799357"/>
              <a:gd name="connsiteY9" fmla="*/ 700812 h 700812"/>
              <a:gd name="connsiteX10" fmla="*/ 2646885 w 3799357"/>
              <a:gd name="connsiteY10" fmla="*/ 700812 h 700812"/>
              <a:gd name="connsiteX11" fmla="*/ 1937672 w 3799357"/>
              <a:gd name="connsiteY11" fmla="*/ 700812 h 700812"/>
              <a:gd name="connsiteX12" fmla="*/ 1342439 w 3799357"/>
              <a:gd name="connsiteY12" fmla="*/ 700812 h 700812"/>
              <a:gd name="connsiteX13" fmla="*/ 823194 w 3799357"/>
              <a:gd name="connsiteY13" fmla="*/ 700812 h 700812"/>
              <a:gd name="connsiteX14" fmla="*/ 0 w 3799357"/>
              <a:gd name="connsiteY14" fmla="*/ 700812 h 700812"/>
              <a:gd name="connsiteX15" fmla="*/ 0 w 3799357"/>
              <a:gd name="connsiteY15" fmla="*/ 343398 h 700812"/>
              <a:gd name="connsiteX16" fmla="*/ 0 w 3799357"/>
              <a:gd name="connsiteY16" fmla="*/ 0 h 700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799357" h="700812" fill="none" extrusionOk="0">
                <a:moveTo>
                  <a:pt x="0" y="0"/>
                </a:moveTo>
                <a:cubicBezTo>
                  <a:pt x="185732" y="17461"/>
                  <a:pt x="271914" y="-11470"/>
                  <a:pt x="519245" y="0"/>
                </a:cubicBezTo>
                <a:cubicBezTo>
                  <a:pt x="766576" y="11470"/>
                  <a:pt x="872580" y="7127"/>
                  <a:pt x="1152472" y="0"/>
                </a:cubicBezTo>
                <a:cubicBezTo>
                  <a:pt x="1432364" y="-7127"/>
                  <a:pt x="1548723" y="-2614"/>
                  <a:pt x="1671717" y="0"/>
                </a:cubicBezTo>
                <a:cubicBezTo>
                  <a:pt x="1794712" y="2614"/>
                  <a:pt x="2143407" y="-1071"/>
                  <a:pt x="2380930" y="0"/>
                </a:cubicBezTo>
                <a:cubicBezTo>
                  <a:pt x="2618453" y="1071"/>
                  <a:pt x="2775778" y="17857"/>
                  <a:pt x="3090144" y="0"/>
                </a:cubicBezTo>
                <a:cubicBezTo>
                  <a:pt x="3404510" y="-17857"/>
                  <a:pt x="3479695" y="14083"/>
                  <a:pt x="3799357" y="0"/>
                </a:cubicBezTo>
                <a:cubicBezTo>
                  <a:pt x="3787778" y="83990"/>
                  <a:pt x="3811855" y="267841"/>
                  <a:pt x="3799357" y="357414"/>
                </a:cubicBezTo>
                <a:cubicBezTo>
                  <a:pt x="3786859" y="446987"/>
                  <a:pt x="3790618" y="612892"/>
                  <a:pt x="3799357" y="700812"/>
                </a:cubicBezTo>
                <a:cubicBezTo>
                  <a:pt x="3537567" y="698831"/>
                  <a:pt x="3367843" y="681353"/>
                  <a:pt x="3204124" y="700812"/>
                </a:cubicBezTo>
                <a:cubicBezTo>
                  <a:pt x="3040405" y="720271"/>
                  <a:pt x="2843950" y="694342"/>
                  <a:pt x="2646885" y="700812"/>
                </a:cubicBezTo>
                <a:cubicBezTo>
                  <a:pt x="2449820" y="707282"/>
                  <a:pt x="2217753" y="732154"/>
                  <a:pt x="1937672" y="700812"/>
                </a:cubicBezTo>
                <a:cubicBezTo>
                  <a:pt x="1657591" y="669470"/>
                  <a:pt x="1500492" y="705116"/>
                  <a:pt x="1342439" y="700812"/>
                </a:cubicBezTo>
                <a:cubicBezTo>
                  <a:pt x="1184386" y="696508"/>
                  <a:pt x="972182" y="681110"/>
                  <a:pt x="823194" y="700812"/>
                </a:cubicBezTo>
                <a:cubicBezTo>
                  <a:pt x="674206" y="720514"/>
                  <a:pt x="375697" y="662075"/>
                  <a:pt x="0" y="700812"/>
                </a:cubicBezTo>
                <a:cubicBezTo>
                  <a:pt x="4493" y="622106"/>
                  <a:pt x="-10993" y="487499"/>
                  <a:pt x="0" y="343398"/>
                </a:cubicBezTo>
                <a:cubicBezTo>
                  <a:pt x="10993" y="199297"/>
                  <a:pt x="2474" y="71124"/>
                  <a:pt x="0" y="0"/>
                </a:cubicBezTo>
                <a:close/>
              </a:path>
              <a:path w="3799357" h="700812" stroke="0" extrusionOk="0">
                <a:moveTo>
                  <a:pt x="0" y="0"/>
                </a:moveTo>
                <a:cubicBezTo>
                  <a:pt x="282999" y="-21919"/>
                  <a:pt x="317843" y="-16210"/>
                  <a:pt x="633226" y="0"/>
                </a:cubicBezTo>
                <a:cubicBezTo>
                  <a:pt x="948609" y="16210"/>
                  <a:pt x="1072832" y="5047"/>
                  <a:pt x="1190465" y="0"/>
                </a:cubicBezTo>
                <a:cubicBezTo>
                  <a:pt x="1308098" y="-5047"/>
                  <a:pt x="1591599" y="21441"/>
                  <a:pt x="1785698" y="0"/>
                </a:cubicBezTo>
                <a:cubicBezTo>
                  <a:pt x="1979797" y="-21441"/>
                  <a:pt x="2266009" y="25862"/>
                  <a:pt x="2494911" y="0"/>
                </a:cubicBezTo>
                <a:cubicBezTo>
                  <a:pt x="2723813" y="-25862"/>
                  <a:pt x="2881445" y="-1590"/>
                  <a:pt x="3090144" y="0"/>
                </a:cubicBezTo>
                <a:cubicBezTo>
                  <a:pt x="3298843" y="1590"/>
                  <a:pt x="3608410" y="20962"/>
                  <a:pt x="3799357" y="0"/>
                </a:cubicBezTo>
                <a:cubicBezTo>
                  <a:pt x="3811180" y="152001"/>
                  <a:pt x="3793731" y="248216"/>
                  <a:pt x="3799357" y="336390"/>
                </a:cubicBezTo>
                <a:cubicBezTo>
                  <a:pt x="3804984" y="424564"/>
                  <a:pt x="3793189" y="609556"/>
                  <a:pt x="3799357" y="700812"/>
                </a:cubicBezTo>
                <a:cubicBezTo>
                  <a:pt x="3657104" y="719437"/>
                  <a:pt x="3348917" y="676636"/>
                  <a:pt x="3166131" y="700812"/>
                </a:cubicBezTo>
                <a:cubicBezTo>
                  <a:pt x="2983345" y="724988"/>
                  <a:pt x="2796540" y="689930"/>
                  <a:pt x="2646885" y="700812"/>
                </a:cubicBezTo>
                <a:cubicBezTo>
                  <a:pt x="2497230" y="711694"/>
                  <a:pt x="2295642" y="702390"/>
                  <a:pt x="2089646" y="700812"/>
                </a:cubicBezTo>
                <a:cubicBezTo>
                  <a:pt x="1883650" y="699234"/>
                  <a:pt x="1776021" y="677598"/>
                  <a:pt x="1570401" y="700812"/>
                </a:cubicBezTo>
                <a:cubicBezTo>
                  <a:pt x="1364782" y="724026"/>
                  <a:pt x="1077172" y="673228"/>
                  <a:pt x="861188" y="700812"/>
                </a:cubicBezTo>
                <a:cubicBezTo>
                  <a:pt x="645204" y="728396"/>
                  <a:pt x="277373" y="709863"/>
                  <a:pt x="0" y="700812"/>
                </a:cubicBezTo>
                <a:cubicBezTo>
                  <a:pt x="-2482" y="590875"/>
                  <a:pt x="17148" y="416019"/>
                  <a:pt x="0" y="336390"/>
                </a:cubicBezTo>
                <a:cubicBezTo>
                  <a:pt x="-17148" y="256761"/>
                  <a:pt x="-8275" y="144780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43331617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مسائل مهارات التفكير العليا</a:t>
            </a:r>
          </a:p>
        </p:txBody>
      </p: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5ACCD2F3-3FD8-C104-C2D4-72D1AD977D00}"/>
              </a:ext>
            </a:extLst>
          </p:cNvPr>
          <p:cNvSpPr/>
          <p:nvPr/>
        </p:nvSpPr>
        <p:spPr>
          <a:xfrm>
            <a:off x="1808019" y="4554720"/>
            <a:ext cx="5160818" cy="1590712"/>
          </a:xfrm>
          <a:custGeom>
            <a:avLst/>
            <a:gdLst>
              <a:gd name="connsiteX0" fmla="*/ 0 w 5160818"/>
              <a:gd name="connsiteY0" fmla="*/ 795356 h 1590712"/>
              <a:gd name="connsiteX1" fmla="*/ 795356 w 5160818"/>
              <a:gd name="connsiteY1" fmla="*/ 0 h 1590712"/>
              <a:gd name="connsiteX2" fmla="*/ 1354673 w 5160818"/>
              <a:gd name="connsiteY2" fmla="*/ 0 h 1590712"/>
              <a:gd name="connsiteX3" fmla="*/ 1913989 w 5160818"/>
              <a:gd name="connsiteY3" fmla="*/ 0 h 1590712"/>
              <a:gd name="connsiteX4" fmla="*/ 2509007 w 5160818"/>
              <a:gd name="connsiteY4" fmla="*/ 0 h 1590712"/>
              <a:gd name="connsiteX5" fmla="*/ 3104025 w 5160818"/>
              <a:gd name="connsiteY5" fmla="*/ 0 h 1590712"/>
              <a:gd name="connsiteX6" fmla="*/ 3699042 w 5160818"/>
              <a:gd name="connsiteY6" fmla="*/ 0 h 1590712"/>
              <a:gd name="connsiteX7" fmla="*/ 4365462 w 5160818"/>
              <a:gd name="connsiteY7" fmla="*/ 0 h 1590712"/>
              <a:gd name="connsiteX8" fmla="*/ 5160818 w 5160818"/>
              <a:gd name="connsiteY8" fmla="*/ 795356 h 1590712"/>
              <a:gd name="connsiteX9" fmla="*/ 5160818 w 5160818"/>
              <a:gd name="connsiteY9" fmla="*/ 795356 h 1590712"/>
              <a:gd name="connsiteX10" fmla="*/ 4365462 w 5160818"/>
              <a:gd name="connsiteY10" fmla="*/ 1590712 h 1590712"/>
              <a:gd name="connsiteX11" fmla="*/ 3770444 w 5160818"/>
              <a:gd name="connsiteY11" fmla="*/ 1590712 h 1590712"/>
              <a:gd name="connsiteX12" fmla="*/ 3175427 w 5160818"/>
              <a:gd name="connsiteY12" fmla="*/ 1590712 h 1590712"/>
              <a:gd name="connsiteX13" fmla="*/ 2687512 w 5160818"/>
              <a:gd name="connsiteY13" fmla="*/ 1590712 h 1590712"/>
              <a:gd name="connsiteX14" fmla="*/ 2056793 w 5160818"/>
              <a:gd name="connsiteY14" fmla="*/ 1590712 h 1590712"/>
              <a:gd name="connsiteX15" fmla="*/ 1390374 w 5160818"/>
              <a:gd name="connsiteY15" fmla="*/ 1590712 h 1590712"/>
              <a:gd name="connsiteX16" fmla="*/ 795356 w 5160818"/>
              <a:gd name="connsiteY16" fmla="*/ 1590712 h 1590712"/>
              <a:gd name="connsiteX17" fmla="*/ 0 w 5160818"/>
              <a:gd name="connsiteY17" fmla="*/ 795356 h 1590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160818" h="1590712" fill="none" extrusionOk="0">
                <a:moveTo>
                  <a:pt x="0" y="795356"/>
                </a:moveTo>
                <a:cubicBezTo>
                  <a:pt x="-10077" y="350488"/>
                  <a:pt x="292310" y="-9261"/>
                  <a:pt x="795356" y="0"/>
                </a:cubicBezTo>
                <a:cubicBezTo>
                  <a:pt x="1017072" y="-12216"/>
                  <a:pt x="1190271" y="-9751"/>
                  <a:pt x="1354673" y="0"/>
                </a:cubicBezTo>
                <a:cubicBezTo>
                  <a:pt x="1519075" y="9751"/>
                  <a:pt x="1751235" y="15139"/>
                  <a:pt x="1913989" y="0"/>
                </a:cubicBezTo>
                <a:cubicBezTo>
                  <a:pt x="2076743" y="-15139"/>
                  <a:pt x="2338109" y="17971"/>
                  <a:pt x="2509007" y="0"/>
                </a:cubicBezTo>
                <a:cubicBezTo>
                  <a:pt x="2679905" y="-17971"/>
                  <a:pt x="2877578" y="-15343"/>
                  <a:pt x="3104025" y="0"/>
                </a:cubicBezTo>
                <a:cubicBezTo>
                  <a:pt x="3330472" y="15343"/>
                  <a:pt x="3409349" y="10219"/>
                  <a:pt x="3699042" y="0"/>
                </a:cubicBezTo>
                <a:cubicBezTo>
                  <a:pt x="3988735" y="-10219"/>
                  <a:pt x="4162413" y="15571"/>
                  <a:pt x="4365462" y="0"/>
                </a:cubicBezTo>
                <a:cubicBezTo>
                  <a:pt x="4843387" y="21231"/>
                  <a:pt x="5106512" y="397257"/>
                  <a:pt x="5160818" y="795356"/>
                </a:cubicBezTo>
                <a:lnTo>
                  <a:pt x="5160818" y="795356"/>
                </a:lnTo>
                <a:cubicBezTo>
                  <a:pt x="5119964" y="1226039"/>
                  <a:pt x="4815294" y="1517489"/>
                  <a:pt x="4365462" y="1590712"/>
                </a:cubicBezTo>
                <a:cubicBezTo>
                  <a:pt x="4187312" y="1588921"/>
                  <a:pt x="4048692" y="1574642"/>
                  <a:pt x="3770444" y="1590712"/>
                </a:cubicBezTo>
                <a:cubicBezTo>
                  <a:pt x="3492196" y="1606782"/>
                  <a:pt x="3382116" y="1569108"/>
                  <a:pt x="3175427" y="1590712"/>
                </a:cubicBezTo>
                <a:cubicBezTo>
                  <a:pt x="2968738" y="1612316"/>
                  <a:pt x="2859563" y="1598206"/>
                  <a:pt x="2687512" y="1590712"/>
                </a:cubicBezTo>
                <a:cubicBezTo>
                  <a:pt x="2515462" y="1583218"/>
                  <a:pt x="2217347" y="1616270"/>
                  <a:pt x="2056793" y="1590712"/>
                </a:cubicBezTo>
                <a:cubicBezTo>
                  <a:pt x="1896239" y="1565154"/>
                  <a:pt x="1611325" y="1569335"/>
                  <a:pt x="1390374" y="1590712"/>
                </a:cubicBezTo>
                <a:cubicBezTo>
                  <a:pt x="1169423" y="1612089"/>
                  <a:pt x="1047477" y="1609447"/>
                  <a:pt x="795356" y="1590712"/>
                </a:cubicBezTo>
                <a:cubicBezTo>
                  <a:pt x="403484" y="1494588"/>
                  <a:pt x="-78343" y="1215871"/>
                  <a:pt x="0" y="795356"/>
                </a:cubicBezTo>
                <a:close/>
              </a:path>
              <a:path w="5160818" h="1590712" stroke="0" extrusionOk="0">
                <a:moveTo>
                  <a:pt x="0" y="795356"/>
                </a:moveTo>
                <a:cubicBezTo>
                  <a:pt x="4879" y="374713"/>
                  <a:pt x="349306" y="15273"/>
                  <a:pt x="795356" y="0"/>
                </a:cubicBezTo>
                <a:cubicBezTo>
                  <a:pt x="918609" y="7024"/>
                  <a:pt x="1157370" y="22885"/>
                  <a:pt x="1318972" y="0"/>
                </a:cubicBezTo>
                <a:cubicBezTo>
                  <a:pt x="1480574" y="-22885"/>
                  <a:pt x="1676690" y="14374"/>
                  <a:pt x="1878288" y="0"/>
                </a:cubicBezTo>
                <a:cubicBezTo>
                  <a:pt x="2079886" y="-14374"/>
                  <a:pt x="2316516" y="21877"/>
                  <a:pt x="2473306" y="0"/>
                </a:cubicBezTo>
                <a:cubicBezTo>
                  <a:pt x="2630096" y="-21877"/>
                  <a:pt x="2882622" y="8872"/>
                  <a:pt x="3104025" y="0"/>
                </a:cubicBezTo>
                <a:cubicBezTo>
                  <a:pt x="3325428" y="-8872"/>
                  <a:pt x="3446023" y="10973"/>
                  <a:pt x="3699042" y="0"/>
                </a:cubicBezTo>
                <a:cubicBezTo>
                  <a:pt x="3952061" y="-10973"/>
                  <a:pt x="4064767" y="11851"/>
                  <a:pt x="4365462" y="0"/>
                </a:cubicBezTo>
                <a:cubicBezTo>
                  <a:pt x="4753183" y="49385"/>
                  <a:pt x="5075229" y="314379"/>
                  <a:pt x="5160818" y="795356"/>
                </a:cubicBezTo>
                <a:lnTo>
                  <a:pt x="5160818" y="795356"/>
                </a:lnTo>
                <a:cubicBezTo>
                  <a:pt x="5252179" y="1277551"/>
                  <a:pt x="4762918" y="1586027"/>
                  <a:pt x="4365462" y="1590712"/>
                </a:cubicBezTo>
                <a:cubicBezTo>
                  <a:pt x="4080843" y="1595602"/>
                  <a:pt x="3989142" y="1589541"/>
                  <a:pt x="3770444" y="1590712"/>
                </a:cubicBezTo>
                <a:cubicBezTo>
                  <a:pt x="3551746" y="1591883"/>
                  <a:pt x="3304541" y="1568521"/>
                  <a:pt x="3175427" y="1590712"/>
                </a:cubicBezTo>
                <a:cubicBezTo>
                  <a:pt x="3046313" y="1612903"/>
                  <a:pt x="2904799" y="1611106"/>
                  <a:pt x="2651811" y="1590712"/>
                </a:cubicBezTo>
                <a:cubicBezTo>
                  <a:pt x="2398823" y="1570318"/>
                  <a:pt x="2183082" y="1587306"/>
                  <a:pt x="2056793" y="1590712"/>
                </a:cubicBezTo>
                <a:cubicBezTo>
                  <a:pt x="1930504" y="1594118"/>
                  <a:pt x="1620694" y="1567879"/>
                  <a:pt x="1390374" y="1590712"/>
                </a:cubicBezTo>
                <a:cubicBezTo>
                  <a:pt x="1160054" y="1613545"/>
                  <a:pt x="1058157" y="1602873"/>
                  <a:pt x="795356" y="1590712"/>
                </a:cubicBezTo>
                <a:cubicBezTo>
                  <a:pt x="327319" y="1520668"/>
                  <a:pt x="5431" y="1218893"/>
                  <a:pt x="0" y="79535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687171755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قس المسافة على الخريطة بين المدينتين، ثم أوجد المسافة الحقيقية باستعمال مقياس الرسم.</a:t>
            </a: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BA9E05E6-9704-BF02-669A-D4E99203D2C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3131" t="13101" r="28384" b="77317"/>
          <a:stretch/>
        </p:blipFill>
        <p:spPr>
          <a:xfrm>
            <a:off x="1171219" y="2764261"/>
            <a:ext cx="9327432" cy="1675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968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D8DC7F5-E39B-EDB5-431C-539DDFD573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26"/>
          <a:stretch/>
        </p:blipFill>
        <p:spPr>
          <a:xfrm rot="8427988" flipH="1">
            <a:off x="-1061113" y="2701397"/>
            <a:ext cx="4169868" cy="629021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EF35B75B-C037-12FB-5539-8F38902441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786821" y="-673600"/>
            <a:ext cx="1986741" cy="1985028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2215C9FF-3854-62A5-2AD2-5904C9F0EFB8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9" y="91980"/>
            <a:ext cx="806475" cy="806475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C411A7C7-5626-A214-9744-70477BC7D6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967" y="5772726"/>
            <a:ext cx="1030606" cy="1032671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6B04D3E2-CE32-A2D4-8112-32B615966DC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383" y="256447"/>
            <a:ext cx="3519758" cy="1178062"/>
          </a:xfrm>
          <a:prstGeom prst="rect">
            <a:avLst/>
          </a:prstGeom>
        </p:spPr>
      </p:pic>
      <p:sp>
        <p:nvSpPr>
          <p:cNvPr id="11" name="TextBox 19">
            <a:extLst>
              <a:ext uri="{FF2B5EF4-FFF2-40B4-BE49-F238E27FC236}">
                <a16:creationId xmlns:a16="http://schemas.microsoft.com/office/drawing/2014/main" id="{0E64BD5B-0108-184B-EB17-E3014051DBF6}"/>
              </a:ext>
            </a:extLst>
          </p:cNvPr>
          <p:cNvSpPr txBox="1"/>
          <p:nvPr/>
        </p:nvSpPr>
        <p:spPr>
          <a:xfrm>
            <a:off x="4987432" y="439198"/>
            <a:ext cx="3121826" cy="631648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hildos Arabic SemiBold Bold"/>
              </a:rPr>
              <a:t>الاختبارات</a:t>
            </a:r>
            <a:r>
              <a:rPr kumimoji="0" lang="ar-SA" sz="32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hildos Arabic SemiBold Bold"/>
              </a:rPr>
              <a:t> الدولية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hildos Arabic SemiBold Bold"/>
            </a:endParaRP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0740F5C5-0FF0-6016-B120-9ACF6F9F608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169" t="27071" r="12694" b="14545"/>
          <a:stretch/>
        </p:blipFill>
        <p:spPr>
          <a:xfrm>
            <a:off x="2021371" y="1535803"/>
            <a:ext cx="9053947" cy="4594319"/>
          </a:xfrm>
          <a:prstGeom prst="rect">
            <a:avLst/>
          </a:prstGeom>
        </p:spPr>
      </p:pic>
      <p:sp>
        <p:nvSpPr>
          <p:cNvPr id="13" name="شكل بيضاوي 12">
            <a:extLst>
              <a:ext uri="{FF2B5EF4-FFF2-40B4-BE49-F238E27FC236}">
                <a16:creationId xmlns:a16="http://schemas.microsoft.com/office/drawing/2014/main" id="{71058301-8D53-1E44-D4AF-E4E6B58FA7BD}"/>
              </a:ext>
            </a:extLst>
          </p:cNvPr>
          <p:cNvSpPr/>
          <p:nvPr/>
        </p:nvSpPr>
        <p:spPr>
          <a:xfrm>
            <a:off x="8262847" y="4594907"/>
            <a:ext cx="411414" cy="534813"/>
          </a:xfrm>
          <a:prstGeom prst="ellipse">
            <a:avLst/>
          </a:prstGeom>
          <a:noFill/>
          <a:ln w="38100">
            <a:solidFill>
              <a:srgbClr val="FF41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شكل بيضاوي 13">
            <a:extLst>
              <a:ext uri="{FF2B5EF4-FFF2-40B4-BE49-F238E27FC236}">
                <a16:creationId xmlns:a16="http://schemas.microsoft.com/office/drawing/2014/main" id="{A3CC646F-3E50-01A0-349D-CF8946A42304}"/>
              </a:ext>
            </a:extLst>
          </p:cNvPr>
          <p:cNvSpPr/>
          <p:nvPr/>
        </p:nvSpPr>
        <p:spPr>
          <a:xfrm>
            <a:off x="5561211" y="2752253"/>
            <a:ext cx="411414" cy="534813"/>
          </a:xfrm>
          <a:prstGeom prst="ellipse">
            <a:avLst/>
          </a:prstGeom>
          <a:noFill/>
          <a:ln w="38100">
            <a:solidFill>
              <a:srgbClr val="FF41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شكل بيضاوي 14">
            <a:extLst>
              <a:ext uri="{FF2B5EF4-FFF2-40B4-BE49-F238E27FC236}">
                <a16:creationId xmlns:a16="http://schemas.microsoft.com/office/drawing/2014/main" id="{2633111A-C47E-D65D-BEBB-49EDC80E65DD}"/>
              </a:ext>
            </a:extLst>
          </p:cNvPr>
          <p:cNvSpPr/>
          <p:nvPr/>
        </p:nvSpPr>
        <p:spPr>
          <a:xfrm>
            <a:off x="5561211" y="5377689"/>
            <a:ext cx="411414" cy="534813"/>
          </a:xfrm>
          <a:prstGeom prst="ellipse">
            <a:avLst/>
          </a:prstGeom>
          <a:noFill/>
          <a:ln w="38100">
            <a:solidFill>
              <a:srgbClr val="FF41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82872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  <p:bldP spid="14" grpId="0" animBg="1"/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D8DC7F5-E39B-EDB5-431C-539DDFD573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26"/>
          <a:stretch/>
        </p:blipFill>
        <p:spPr>
          <a:xfrm rot="19410448" flipH="1">
            <a:off x="10786912" y="-1101794"/>
            <a:ext cx="2732954" cy="685800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81C9A1E-E6CB-475E-F3BE-9209C7BB3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98564">
            <a:off x="-2932549" y="767687"/>
            <a:ext cx="5327218" cy="532262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74F4D28-27A8-4BC3-B8A1-934993A60A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4592" y="2456298"/>
            <a:ext cx="679705" cy="76505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722FB746-4D37-0DB2-1F9F-0F7A449F35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167" y="1085657"/>
            <a:ext cx="658125" cy="709278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33DB926C-2DC0-8FE1-9FC0-0D5779C907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1985" y="1307172"/>
            <a:ext cx="1362459" cy="1283211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7AB3AEF3-8A82-9D7B-84F6-B9018809A7AE}"/>
              </a:ext>
            </a:extLst>
          </p:cNvPr>
          <p:cNvPicPr>
            <a:picLocks noChangeAspect="1"/>
          </p:cNvPicPr>
          <p:nvPr/>
        </p:nvPicPr>
        <p:blipFill>
          <a:blip r:embed="rId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9" y="91980"/>
            <a:ext cx="806475" cy="806475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064C8EE9-2FF7-52B5-A8B8-1B9AEE0C88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967" y="5772726"/>
            <a:ext cx="1030606" cy="1032671"/>
          </a:xfrm>
          <a:prstGeom prst="rect">
            <a:avLst/>
          </a:prstGeom>
        </p:spPr>
      </p:pic>
      <p:pic>
        <p:nvPicPr>
          <p:cNvPr id="4" name="صورة 3">
            <a:hlinkClick r:id="rId9"/>
            <a:extLst>
              <a:ext uri="{FF2B5EF4-FFF2-40B4-BE49-F238E27FC236}">
                <a16:creationId xmlns:a16="http://schemas.microsoft.com/office/drawing/2014/main" id="{86ACE9BD-CA2F-1F3B-5CFB-74C3C638029C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178" y="1951052"/>
            <a:ext cx="4125695" cy="2856101"/>
          </a:xfrm>
          <a:prstGeom prst="rect">
            <a:avLst/>
          </a:prstGeom>
        </p:spPr>
      </p:pic>
      <p:sp>
        <p:nvSpPr>
          <p:cNvPr id="10" name="TextBox 19">
            <a:hlinkClick r:id="rId11"/>
            <a:extLst>
              <a:ext uri="{FF2B5EF4-FFF2-40B4-BE49-F238E27FC236}">
                <a16:creationId xmlns:a16="http://schemas.microsoft.com/office/drawing/2014/main" id="{EBC70C4A-9880-0187-083B-6256F81D77F8}"/>
              </a:ext>
            </a:extLst>
          </p:cNvPr>
          <p:cNvSpPr txBox="1"/>
          <p:nvPr/>
        </p:nvSpPr>
        <p:spPr>
          <a:xfrm>
            <a:off x="6931084" y="3047266"/>
            <a:ext cx="3121826" cy="692562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1" i="0" u="none" strike="noStrike" kern="1200" cap="none" spc="0" normalizeH="0" baseline="0" noProof="0" dirty="0">
                <a:ln>
                  <a:noFill/>
                </a:ln>
                <a:solidFill>
                  <a:srgbClr val="465E7F"/>
                </a:solidFill>
                <a:effectLst/>
                <a:uLnTx/>
                <a:uFillTx/>
                <a:latin typeface="Calibri" panose="020F0502020204030204"/>
                <a:cs typeface="Childos Arabic SemiBold Bold"/>
              </a:rPr>
              <a:t>ورقة عمل</a:t>
            </a:r>
          </a:p>
        </p:txBody>
      </p:sp>
      <p:pic>
        <p:nvPicPr>
          <p:cNvPr id="11" name="صورة 10">
            <a:hlinkClick r:id="rId12"/>
            <a:extLst>
              <a:ext uri="{FF2B5EF4-FFF2-40B4-BE49-F238E27FC236}">
                <a16:creationId xmlns:a16="http://schemas.microsoft.com/office/drawing/2014/main" id="{7BDE5A53-8BCD-8AE7-6389-E8D387D51369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15" y="2000947"/>
            <a:ext cx="4125695" cy="2856101"/>
          </a:xfrm>
          <a:prstGeom prst="rect">
            <a:avLst/>
          </a:prstGeom>
        </p:spPr>
      </p:pic>
      <p:sp>
        <p:nvSpPr>
          <p:cNvPr id="12" name="TextBox 19">
            <a:hlinkClick r:id="rId13"/>
            <a:extLst>
              <a:ext uri="{FF2B5EF4-FFF2-40B4-BE49-F238E27FC236}">
                <a16:creationId xmlns:a16="http://schemas.microsoft.com/office/drawing/2014/main" id="{DDC75D63-5CCD-46AB-CEF1-9CFB48C57398}"/>
              </a:ext>
            </a:extLst>
          </p:cNvPr>
          <p:cNvSpPr txBox="1"/>
          <p:nvPr/>
        </p:nvSpPr>
        <p:spPr>
          <a:xfrm>
            <a:off x="1499986" y="3089162"/>
            <a:ext cx="3121826" cy="679673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800" b="1" noProof="0" dirty="0">
                <a:solidFill>
                  <a:srgbClr val="465E7F"/>
                </a:solidFill>
                <a:latin typeface="Calibri" panose="020F0502020204030204"/>
                <a:cs typeface="Childos Arabic SemiBold Bold"/>
              </a:rPr>
              <a:t>لعبة تفاعلية</a:t>
            </a:r>
            <a:endParaRPr kumimoji="0" lang="ar-SA" sz="4800" b="1" i="0" u="none" strike="noStrike" kern="1200" cap="none" spc="0" normalizeH="0" baseline="0" noProof="0" dirty="0">
              <a:ln>
                <a:noFill/>
              </a:ln>
              <a:solidFill>
                <a:srgbClr val="465E7F"/>
              </a:solidFill>
              <a:effectLst/>
              <a:uLnTx/>
              <a:uFillTx/>
              <a:latin typeface="Calibri" panose="020F0502020204030204"/>
              <a:cs typeface="Childos Arabic SemiBold Bold"/>
            </a:endParaRPr>
          </a:p>
        </p:txBody>
      </p:sp>
    </p:spTree>
    <p:extLst>
      <p:ext uri="{BB962C8B-B14F-4D97-AF65-F5344CB8AC3E}">
        <p14:creationId xmlns:p14="http://schemas.microsoft.com/office/powerpoint/2010/main" val="2659737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D8DC7F5-E39B-EDB5-431C-539DDFD573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26"/>
          <a:stretch/>
        </p:blipFill>
        <p:spPr>
          <a:xfrm flipH="1">
            <a:off x="10773014" y="0"/>
            <a:ext cx="1418985" cy="685800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EF35B75B-C037-12FB-5539-8F38902441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2024">
            <a:off x="1316095" y="-4603255"/>
            <a:ext cx="8246888" cy="8239779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41F8F1FE-A1B0-1BDD-D59A-B2EE934B26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2024">
            <a:off x="1490646" y="3189831"/>
            <a:ext cx="8310655" cy="8303491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C358BE11-39CD-A210-85AD-231B84C9AA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83197">
            <a:off x="-4522089" y="-344124"/>
            <a:ext cx="8132133" cy="8125123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74CA7263-351C-548A-8EE0-17AF341D1C2D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9" y="91980"/>
            <a:ext cx="806475" cy="806475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8928F153-A305-6CE8-CFAE-2832C81173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9" y="5671233"/>
            <a:ext cx="1030606" cy="1032671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983538EE-74DB-4799-75FD-2394C674DDD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178" y="1928275"/>
            <a:ext cx="4125695" cy="2856101"/>
          </a:xfrm>
          <a:prstGeom prst="rect">
            <a:avLst/>
          </a:prstGeom>
        </p:spPr>
      </p:pic>
      <p:sp>
        <p:nvSpPr>
          <p:cNvPr id="10" name="TextBox 19">
            <a:extLst>
              <a:ext uri="{FF2B5EF4-FFF2-40B4-BE49-F238E27FC236}">
                <a16:creationId xmlns:a16="http://schemas.microsoft.com/office/drawing/2014/main" id="{90140A22-41F5-535C-EE57-3AFB44AC9797}"/>
              </a:ext>
            </a:extLst>
          </p:cNvPr>
          <p:cNvSpPr txBox="1"/>
          <p:nvPr/>
        </p:nvSpPr>
        <p:spPr>
          <a:xfrm>
            <a:off x="6875693" y="2707429"/>
            <a:ext cx="3121826" cy="1297791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465E7F"/>
                </a:solidFill>
                <a:effectLst/>
                <a:uLnTx/>
                <a:uFillTx/>
                <a:latin typeface="Calibri" panose="020F0502020204030204"/>
                <a:ea typeface="+mn-ea"/>
                <a:cs typeface="Childos Arabic SemiBold Bold"/>
              </a:rPr>
              <a:t>الواجب</a:t>
            </a:r>
          </a:p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465E7F"/>
                </a:solidFill>
                <a:effectLst/>
                <a:uLnTx/>
                <a:uFillTx/>
                <a:latin typeface="Calibri" panose="020F0502020204030204"/>
                <a:ea typeface="+mn-ea"/>
                <a:cs typeface="Childos Arabic SemiBold Bold"/>
              </a:rPr>
              <a:t>منصة مدرستي</a:t>
            </a:r>
          </a:p>
        </p:txBody>
      </p:sp>
      <p:pic>
        <p:nvPicPr>
          <p:cNvPr id="14" name="صورة 13">
            <a:hlinkClick r:id="rId7"/>
            <a:extLst>
              <a:ext uri="{FF2B5EF4-FFF2-40B4-BE49-F238E27FC236}">
                <a16:creationId xmlns:a16="http://schemas.microsoft.com/office/drawing/2014/main" id="{545668A5-4885-C32F-7B64-F9E52999574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02" y="656932"/>
            <a:ext cx="3519758" cy="2496240"/>
          </a:xfrm>
          <a:prstGeom prst="rect">
            <a:avLst/>
          </a:prstGeom>
        </p:spPr>
      </p:pic>
      <p:sp>
        <p:nvSpPr>
          <p:cNvPr id="15" name="TextBox 19">
            <a:hlinkClick r:id="rId7"/>
            <a:extLst>
              <a:ext uri="{FF2B5EF4-FFF2-40B4-BE49-F238E27FC236}">
                <a16:creationId xmlns:a16="http://schemas.microsoft.com/office/drawing/2014/main" id="{94528AA2-AFF9-1C77-2FAA-77DC9C0D18B4}"/>
              </a:ext>
            </a:extLst>
          </p:cNvPr>
          <p:cNvSpPr txBox="1"/>
          <p:nvPr/>
        </p:nvSpPr>
        <p:spPr>
          <a:xfrm>
            <a:off x="1912390" y="1221811"/>
            <a:ext cx="3121826" cy="1297791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465E7F"/>
                </a:solidFill>
                <a:effectLst/>
                <a:uLnTx/>
                <a:uFillTx/>
                <a:latin typeface="Calibri" panose="020F0502020204030204"/>
                <a:ea typeface="+mn-ea"/>
                <a:cs typeface="Childos Arabic SemiBold Bold"/>
              </a:rPr>
              <a:t>موقع مجموعة</a:t>
            </a:r>
          </a:p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465E7F"/>
                </a:solidFill>
                <a:effectLst/>
                <a:uLnTx/>
                <a:uFillTx/>
                <a:latin typeface="Calibri" panose="020F0502020204030204"/>
                <a:ea typeface="+mn-ea"/>
                <a:cs typeface="Childos Arabic SemiBold Bold"/>
              </a:rPr>
              <a:t>رفعة التعليمية</a:t>
            </a:r>
          </a:p>
        </p:txBody>
      </p:sp>
      <p:pic>
        <p:nvPicPr>
          <p:cNvPr id="16" name="صورة 15">
            <a:hlinkClick r:id="rId8"/>
            <a:extLst>
              <a:ext uri="{FF2B5EF4-FFF2-40B4-BE49-F238E27FC236}">
                <a16:creationId xmlns:a16="http://schemas.microsoft.com/office/drawing/2014/main" id="{0662111F-9905-D6FB-1A24-4F9B0CAABD1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127" y="3704828"/>
            <a:ext cx="3519758" cy="2496240"/>
          </a:xfrm>
          <a:prstGeom prst="rect">
            <a:avLst/>
          </a:prstGeom>
        </p:spPr>
      </p:pic>
      <p:sp>
        <p:nvSpPr>
          <p:cNvPr id="17" name="TextBox 19">
            <a:hlinkClick r:id="rId8"/>
            <a:extLst>
              <a:ext uri="{FF2B5EF4-FFF2-40B4-BE49-F238E27FC236}">
                <a16:creationId xmlns:a16="http://schemas.microsoft.com/office/drawing/2014/main" id="{CD122C15-DDB6-96D7-0022-23E89B8A8532}"/>
              </a:ext>
            </a:extLst>
          </p:cNvPr>
          <p:cNvSpPr txBox="1"/>
          <p:nvPr/>
        </p:nvSpPr>
        <p:spPr>
          <a:xfrm>
            <a:off x="1851515" y="4304052"/>
            <a:ext cx="3121826" cy="1297791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465E7F"/>
                </a:solidFill>
                <a:effectLst/>
                <a:uLnTx/>
                <a:uFillTx/>
                <a:latin typeface="Calibri" panose="020F0502020204030204"/>
                <a:ea typeface="+mn-ea"/>
                <a:cs typeface="Childos Arabic SemiBold Bold"/>
              </a:rPr>
              <a:t>قناة الأستاذة</a:t>
            </a:r>
          </a:p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465E7F"/>
                </a:solidFill>
                <a:effectLst/>
                <a:uLnTx/>
                <a:uFillTx/>
                <a:latin typeface="Calibri" panose="020F0502020204030204"/>
                <a:ea typeface="+mn-ea"/>
                <a:cs typeface="Childos Arabic SemiBold Bold"/>
              </a:rPr>
              <a:t>فاطمه السبيعي</a:t>
            </a:r>
          </a:p>
        </p:txBody>
      </p:sp>
      <p:pic>
        <p:nvPicPr>
          <p:cNvPr id="18" name="صورة 17">
            <a:hlinkClick r:id="rId8"/>
            <a:extLst>
              <a:ext uri="{FF2B5EF4-FFF2-40B4-BE49-F238E27FC236}">
                <a16:creationId xmlns:a16="http://schemas.microsoft.com/office/drawing/2014/main" id="{86019BC6-8800-208F-4EF1-19919643BE0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51515" y="4651512"/>
            <a:ext cx="602869" cy="60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189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18B9BCFD-9BFB-9B91-FD63-50FA5818F6CC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9" y="91980"/>
            <a:ext cx="806475" cy="806475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8162E618-78A9-8872-A461-3F339DCB19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26" t="2340" r="26687" b="42218"/>
          <a:stretch/>
        </p:blipFill>
        <p:spPr>
          <a:xfrm rot="21406261">
            <a:off x="-283240" y="1413864"/>
            <a:ext cx="12557420" cy="5201322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1804771E-317B-4DFF-EAE5-A7BD1866C2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967" y="5772726"/>
            <a:ext cx="1030606" cy="1032671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192E7D5D-0CBE-E13B-8C90-59926A66825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26"/>
          <a:stretch/>
        </p:blipFill>
        <p:spPr>
          <a:xfrm rot="19410448" flipH="1">
            <a:off x="10643987" y="-790241"/>
            <a:ext cx="2212711" cy="3269489"/>
          </a:xfrm>
          <a:prstGeom prst="rect">
            <a:avLst/>
          </a:prstGeom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7D58F2FA-4522-FB5A-96E6-4D7859EA5099}"/>
              </a:ext>
            </a:extLst>
          </p:cNvPr>
          <p:cNvSpPr/>
          <p:nvPr/>
        </p:nvSpPr>
        <p:spPr>
          <a:xfrm rot="21393463">
            <a:off x="4908067" y="2861868"/>
            <a:ext cx="2822713" cy="31400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lvl="1" algn="ctr" rtl="0">
              <a:lnSpc>
                <a:spcPts val="5319"/>
              </a:lnSpc>
              <a:spcBef>
                <a:spcPct val="0"/>
              </a:spcBef>
              <a:defRPr/>
            </a:pPr>
            <a:r>
              <a:rPr lang="ar-SA" b="1" dirty="0" err="1">
                <a:solidFill>
                  <a:srgbClr val="465E7F"/>
                </a:solidFill>
                <a:cs typeface="Childos Arabic SemiBold Bold"/>
              </a:rPr>
              <a:t>مبروووك</a:t>
            </a:r>
            <a:r>
              <a:rPr lang="ar-SA" b="1" dirty="0">
                <a:solidFill>
                  <a:srgbClr val="465E7F"/>
                </a:solidFill>
                <a:cs typeface="Childos Arabic SemiBold Bold"/>
              </a:rPr>
              <a:t> </a:t>
            </a:r>
          </a:p>
          <a:p>
            <a:pPr marL="0" lvl="1" algn="ctr" rtl="0">
              <a:lnSpc>
                <a:spcPts val="5319"/>
              </a:lnSpc>
              <a:spcBef>
                <a:spcPct val="0"/>
              </a:spcBef>
              <a:defRPr/>
            </a:pPr>
            <a:r>
              <a:rPr lang="ar-SA" sz="2000" b="1" dirty="0">
                <a:solidFill>
                  <a:srgbClr val="465E7F"/>
                </a:solidFill>
                <a:cs typeface="Childos Arabic SemiBold Bold"/>
              </a:rPr>
              <a:t>ربحتِ نقطتين</a:t>
            </a: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7AA2D395-8D4D-1BB7-5599-C8F6D4CDB83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" t="20311" r="75016" b="58737"/>
          <a:stretch/>
        </p:blipFill>
        <p:spPr>
          <a:xfrm rot="7109566" flipH="1">
            <a:off x="69655" y="6031988"/>
            <a:ext cx="833026" cy="953933"/>
          </a:xfrm>
          <a:prstGeom prst="rect">
            <a:avLst/>
          </a:prstGeom>
        </p:spPr>
      </p:pic>
      <p:sp>
        <p:nvSpPr>
          <p:cNvPr id="14" name="مستطيل 13">
            <a:extLst>
              <a:ext uri="{FF2B5EF4-FFF2-40B4-BE49-F238E27FC236}">
                <a16:creationId xmlns:a16="http://schemas.microsoft.com/office/drawing/2014/main" id="{4F503DD5-916E-E0DA-D4F7-28BAE08A83D0}"/>
              </a:ext>
            </a:extLst>
          </p:cNvPr>
          <p:cNvSpPr/>
          <p:nvPr/>
        </p:nvSpPr>
        <p:spPr>
          <a:xfrm rot="276277">
            <a:off x="1033212" y="2902701"/>
            <a:ext cx="2702653" cy="31400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lvl="1" algn="ctr" rtl="0">
              <a:lnSpc>
                <a:spcPts val="5319"/>
              </a:lnSpc>
              <a:spcBef>
                <a:spcPct val="0"/>
              </a:spcBef>
              <a:defRPr/>
            </a:pPr>
            <a:r>
              <a:rPr lang="ar-SA" sz="2000" b="1" dirty="0">
                <a:solidFill>
                  <a:srgbClr val="465E7F"/>
                </a:solidFill>
                <a:cs typeface="Childos Arabic SemiBold Bold"/>
              </a:rPr>
              <a:t>حول بين الوحدات التالية</a:t>
            </a:r>
          </a:p>
          <a:p>
            <a:pPr marL="0" lvl="1" algn="ctr" rtl="0">
              <a:lnSpc>
                <a:spcPts val="5319"/>
              </a:lnSpc>
              <a:spcBef>
                <a:spcPct val="0"/>
              </a:spcBef>
              <a:defRPr/>
            </a:pPr>
            <a:r>
              <a:rPr lang="ar-SA" sz="2000" b="1" dirty="0">
                <a:solidFill>
                  <a:srgbClr val="465E7F"/>
                </a:solidFill>
                <a:cs typeface="Childos Arabic SemiBold Bold"/>
              </a:rPr>
              <a:t>6 م  =  ....... سم</a:t>
            </a: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840A8E09-B59E-1708-9904-F37CD2FBCBAC}"/>
              </a:ext>
            </a:extLst>
          </p:cNvPr>
          <p:cNvSpPr/>
          <p:nvPr/>
        </p:nvSpPr>
        <p:spPr>
          <a:xfrm rot="21270638">
            <a:off x="5256298" y="3846411"/>
            <a:ext cx="2126248" cy="1487440"/>
          </a:xfrm>
          <a:prstGeom prst="rect">
            <a:avLst/>
          </a:prstGeom>
          <a:solidFill>
            <a:srgbClr val="FEFE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77EDEB15-B756-0209-842E-3CBC6AE74C7C}"/>
              </a:ext>
            </a:extLst>
          </p:cNvPr>
          <p:cNvSpPr/>
          <p:nvPr/>
        </p:nvSpPr>
        <p:spPr>
          <a:xfrm rot="403856">
            <a:off x="1270933" y="3778128"/>
            <a:ext cx="2148056" cy="1396929"/>
          </a:xfrm>
          <a:prstGeom prst="rect">
            <a:avLst/>
          </a:prstGeom>
          <a:solidFill>
            <a:srgbClr val="FEFE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20" name="مجموعة 19">
            <a:extLst>
              <a:ext uri="{FF2B5EF4-FFF2-40B4-BE49-F238E27FC236}">
                <a16:creationId xmlns:a16="http://schemas.microsoft.com/office/drawing/2014/main" id="{10AE4697-9E50-34F1-CBE3-BA10C27AD33A}"/>
              </a:ext>
            </a:extLst>
          </p:cNvPr>
          <p:cNvGrpSpPr/>
          <p:nvPr/>
        </p:nvGrpSpPr>
        <p:grpSpPr>
          <a:xfrm>
            <a:off x="3196600" y="180430"/>
            <a:ext cx="5262342" cy="1479406"/>
            <a:chOff x="-212521" y="2687979"/>
            <a:chExt cx="5262342" cy="1840911"/>
          </a:xfrm>
        </p:grpSpPr>
        <p:pic>
          <p:nvPicPr>
            <p:cNvPr id="21" name="صورة 20">
              <a:extLst>
                <a:ext uri="{FF2B5EF4-FFF2-40B4-BE49-F238E27FC236}">
                  <a16:creationId xmlns:a16="http://schemas.microsoft.com/office/drawing/2014/main" id="{BBE51C2D-361A-7BC9-C0C0-2AB01C6112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65" t="39788" r="50025" b="40025"/>
            <a:stretch/>
          </p:blipFill>
          <p:spPr>
            <a:xfrm>
              <a:off x="-212521" y="2687979"/>
              <a:ext cx="5262342" cy="1840911"/>
            </a:xfrm>
            <a:prstGeom prst="rect">
              <a:avLst/>
            </a:prstGeom>
          </p:spPr>
        </p:pic>
        <p:sp>
          <p:nvSpPr>
            <p:cNvPr id="22" name="مستطيل 21">
              <a:extLst>
                <a:ext uri="{FF2B5EF4-FFF2-40B4-BE49-F238E27FC236}">
                  <a16:creationId xmlns:a16="http://schemas.microsoft.com/office/drawing/2014/main" id="{416ED9E8-ED26-2D6F-F504-663AA1D2590F}"/>
                </a:ext>
              </a:extLst>
            </p:cNvPr>
            <p:cNvSpPr/>
            <p:nvPr/>
          </p:nvSpPr>
          <p:spPr>
            <a:xfrm>
              <a:off x="434873" y="4245334"/>
              <a:ext cx="266448" cy="96889"/>
            </a:xfrm>
            <a:prstGeom prst="rect">
              <a:avLst/>
            </a:prstGeom>
            <a:solidFill>
              <a:srgbClr val="FFF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23" name="TextBox 19">
            <a:extLst>
              <a:ext uri="{FF2B5EF4-FFF2-40B4-BE49-F238E27FC236}">
                <a16:creationId xmlns:a16="http://schemas.microsoft.com/office/drawing/2014/main" id="{01F73F80-133E-FD2F-9D30-EE25D47765ED}"/>
              </a:ext>
            </a:extLst>
          </p:cNvPr>
          <p:cNvSpPr txBox="1"/>
          <p:nvPr/>
        </p:nvSpPr>
        <p:spPr>
          <a:xfrm>
            <a:off x="3843994" y="623093"/>
            <a:ext cx="3696808" cy="679673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marL="0" lvl="1" algn="ctr" rtl="0">
              <a:lnSpc>
                <a:spcPts val="5319"/>
              </a:lnSpc>
              <a:spcBef>
                <a:spcPct val="0"/>
              </a:spcBef>
              <a:defRPr/>
            </a:pPr>
            <a:r>
              <a:rPr lang="ar-SA" sz="4800" b="1" dirty="0">
                <a:solidFill>
                  <a:schemeClr val="tx1">
                    <a:lumMod val="95000"/>
                    <a:lumOff val="5000"/>
                  </a:schemeClr>
                </a:solidFill>
                <a:cs typeface="Childos Arabic SemiBold Bold"/>
              </a:rPr>
              <a:t>شريط الذكريات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مستطيل 6">
                <a:extLst>
                  <a:ext uri="{FF2B5EF4-FFF2-40B4-BE49-F238E27FC236}">
                    <a16:creationId xmlns:a16="http://schemas.microsoft.com/office/drawing/2014/main" id="{D3A09413-B8D7-A02C-B1B1-229D9E441848}"/>
                  </a:ext>
                </a:extLst>
              </p:cNvPr>
              <p:cNvSpPr/>
              <p:nvPr/>
            </p:nvSpPr>
            <p:spPr>
              <a:xfrm>
                <a:off x="8905734" y="2667028"/>
                <a:ext cx="2822713" cy="314009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lvl="1" algn="ctr" rtl="0">
                  <a:lnSpc>
                    <a:spcPts val="5319"/>
                  </a:lnSpc>
                  <a:spcBef>
                    <a:spcPct val="0"/>
                  </a:spcBef>
                  <a:defRPr/>
                </a:pPr>
                <a:r>
                  <a:rPr lang="ar-SA" sz="2000" b="1" dirty="0">
                    <a:solidFill>
                      <a:srgbClr val="465E7F"/>
                    </a:solidFill>
                    <a:cs typeface="Childos Arabic SemiBold Bold"/>
                  </a:rPr>
                  <a:t>حل التناسب التالي</a:t>
                </a:r>
              </a:p>
              <a:p>
                <a:pPr marL="0" lvl="1" algn="ctr" rtl="0">
                  <a:lnSpc>
                    <a:spcPts val="5319"/>
                  </a:lnSpc>
                  <a:spcBef>
                    <a:spcPct val="0"/>
                  </a:spcBef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SA" sz="2000" b="1" i="1" smtClean="0">
                          <a:solidFill>
                            <a:srgbClr val="465E7F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f>
                        <m:fPr>
                          <m:ctrlPr>
                            <a:rPr lang="ar-SA" sz="2000" b="1" i="1" smtClean="0">
                              <a:solidFill>
                                <a:srgbClr val="465E7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ku-Arab-IQ" sz="2000" b="1" i="1" smtClean="0">
                              <a:solidFill>
                                <a:srgbClr val="465E7F"/>
                              </a:solidFill>
                              <a:latin typeface="Cambria Math" panose="02040503050406030204" pitchFamily="18" charset="0"/>
                            </a:rPr>
                            <m:t>٥</m:t>
                          </m:r>
                        </m:num>
                        <m:den>
                          <m:r>
                            <a:rPr lang="ku-Arab-IQ" sz="2000" b="1" i="1" smtClean="0">
                              <a:solidFill>
                                <a:srgbClr val="465E7F"/>
                              </a:solidFill>
                              <a:latin typeface="Cambria Math" panose="02040503050406030204" pitchFamily="18" charset="0"/>
                            </a:rPr>
                            <m:t>٣</m:t>
                          </m:r>
                        </m:den>
                      </m:f>
                      <m:r>
                        <a:rPr lang="ar-SA" sz="2000" b="1" i="1" smtClean="0">
                          <a:solidFill>
                            <a:srgbClr val="465E7F"/>
                          </a:solidFill>
                          <a:latin typeface="Cambria Math" panose="02040503050406030204" pitchFamily="18" charset="0"/>
                        </a:rPr>
                        <m:t> = </m:t>
                      </m:r>
                      <m:f>
                        <m:fPr>
                          <m:ctrlPr>
                            <a:rPr lang="ar-SA" sz="2000" b="1" i="1" smtClean="0">
                              <a:solidFill>
                                <a:srgbClr val="465E7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SA" sz="2000" b="1" i="1" smtClean="0">
                              <a:solidFill>
                                <a:srgbClr val="465E7F"/>
                              </a:solidFill>
                              <a:latin typeface="Cambria Math" panose="02040503050406030204" pitchFamily="18" charset="0"/>
                            </a:rPr>
                            <m:t>س</m:t>
                          </m:r>
                        </m:num>
                        <m:den>
                          <m:r>
                            <a:rPr lang="ku-Arab-IQ" sz="2000" b="1" i="1" smtClean="0">
                              <a:solidFill>
                                <a:srgbClr val="465E7F"/>
                              </a:solidFill>
                              <a:latin typeface="Cambria Math" panose="02040503050406030204" pitchFamily="18" charset="0"/>
                            </a:rPr>
                            <m:t>٦</m:t>
                          </m:r>
                        </m:den>
                      </m:f>
                    </m:oMath>
                  </m:oMathPara>
                </a14:m>
                <a:endParaRPr lang="ar-SA" sz="2000" b="1" dirty="0">
                  <a:solidFill>
                    <a:srgbClr val="465E7F"/>
                  </a:solidFill>
                  <a:cs typeface="Childos Arabic SemiBold Bold"/>
                </a:endParaRPr>
              </a:p>
            </p:txBody>
          </p:sp>
        </mc:Choice>
        <mc:Fallback xmlns="">
          <p:sp>
            <p:nvSpPr>
              <p:cNvPr id="7" name="مستطيل 6">
                <a:extLst>
                  <a:ext uri="{FF2B5EF4-FFF2-40B4-BE49-F238E27FC236}">
                    <a16:creationId xmlns:a16="http://schemas.microsoft.com/office/drawing/2014/main" id="{D3A09413-B8D7-A02C-B1B1-229D9E4418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5734" y="2667028"/>
                <a:ext cx="2822713" cy="314009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مستطيل 16">
            <a:extLst>
              <a:ext uri="{FF2B5EF4-FFF2-40B4-BE49-F238E27FC236}">
                <a16:creationId xmlns:a16="http://schemas.microsoft.com/office/drawing/2014/main" id="{D1BD5780-5758-BBDC-B65B-0CDBB37A9C78}"/>
              </a:ext>
            </a:extLst>
          </p:cNvPr>
          <p:cNvSpPr/>
          <p:nvPr/>
        </p:nvSpPr>
        <p:spPr>
          <a:xfrm>
            <a:off x="9442680" y="3667200"/>
            <a:ext cx="1748819" cy="1381539"/>
          </a:xfrm>
          <a:prstGeom prst="rect">
            <a:avLst/>
          </a:prstGeom>
          <a:solidFill>
            <a:srgbClr val="FEFE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192314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D8DC7F5-E39B-EDB5-431C-539DDFD573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26"/>
          <a:stretch/>
        </p:blipFill>
        <p:spPr>
          <a:xfrm rot="2049918" flipH="1">
            <a:off x="10721462" y="4084479"/>
            <a:ext cx="1995024" cy="4030276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81C9A1E-E6CB-475E-F3BE-9209C7BB3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59381">
            <a:off x="9984247" y="6273225"/>
            <a:ext cx="1460264" cy="1459005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A4B57808-96A1-9AA9-DA34-5C1C6000C82A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9" y="91980"/>
            <a:ext cx="806475" cy="80647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F4815DB-3FD1-BE6B-39C7-4944AE8BB6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7" y="5817785"/>
            <a:ext cx="1080000" cy="948235"/>
          </a:xfrm>
          <a:prstGeom prst="rect">
            <a:avLst/>
          </a:prstGeom>
        </p:spPr>
      </p:pic>
      <p:sp>
        <p:nvSpPr>
          <p:cNvPr id="6" name="TextBox 19">
            <a:extLst>
              <a:ext uri="{FF2B5EF4-FFF2-40B4-BE49-F238E27FC236}">
                <a16:creationId xmlns:a16="http://schemas.microsoft.com/office/drawing/2014/main" id="{D89FA3B3-0911-7D81-2E07-77BFD64A537E}"/>
              </a:ext>
            </a:extLst>
          </p:cNvPr>
          <p:cNvSpPr txBox="1"/>
          <p:nvPr/>
        </p:nvSpPr>
        <p:spPr>
          <a:xfrm>
            <a:off x="7187230" y="1099660"/>
            <a:ext cx="3121826" cy="618118"/>
          </a:xfrm>
          <a:custGeom>
            <a:avLst/>
            <a:gdLst>
              <a:gd name="connsiteX0" fmla="*/ 0 w 3121826"/>
              <a:gd name="connsiteY0" fmla="*/ 0 h 618118"/>
              <a:gd name="connsiteX1" fmla="*/ 530710 w 3121826"/>
              <a:gd name="connsiteY1" fmla="*/ 0 h 618118"/>
              <a:gd name="connsiteX2" fmla="*/ 1061421 w 3121826"/>
              <a:gd name="connsiteY2" fmla="*/ 0 h 618118"/>
              <a:gd name="connsiteX3" fmla="*/ 1592131 w 3121826"/>
              <a:gd name="connsiteY3" fmla="*/ 0 h 618118"/>
              <a:gd name="connsiteX4" fmla="*/ 2247715 w 3121826"/>
              <a:gd name="connsiteY4" fmla="*/ 0 h 618118"/>
              <a:gd name="connsiteX5" fmla="*/ 3121826 w 3121826"/>
              <a:gd name="connsiteY5" fmla="*/ 0 h 618118"/>
              <a:gd name="connsiteX6" fmla="*/ 3121826 w 3121826"/>
              <a:gd name="connsiteY6" fmla="*/ 618118 h 618118"/>
              <a:gd name="connsiteX7" fmla="*/ 2466243 w 3121826"/>
              <a:gd name="connsiteY7" fmla="*/ 618118 h 618118"/>
              <a:gd name="connsiteX8" fmla="*/ 1873096 w 3121826"/>
              <a:gd name="connsiteY8" fmla="*/ 618118 h 618118"/>
              <a:gd name="connsiteX9" fmla="*/ 1217512 w 3121826"/>
              <a:gd name="connsiteY9" fmla="*/ 618118 h 618118"/>
              <a:gd name="connsiteX10" fmla="*/ 686802 w 3121826"/>
              <a:gd name="connsiteY10" fmla="*/ 618118 h 618118"/>
              <a:gd name="connsiteX11" fmla="*/ 0 w 3121826"/>
              <a:gd name="connsiteY11" fmla="*/ 618118 h 618118"/>
              <a:gd name="connsiteX12" fmla="*/ 0 w 3121826"/>
              <a:gd name="connsiteY12" fmla="*/ 0 h 618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21826" h="618118" fill="none" extrusionOk="0">
                <a:moveTo>
                  <a:pt x="0" y="0"/>
                </a:moveTo>
                <a:cubicBezTo>
                  <a:pt x="251848" y="3175"/>
                  <a:pt x="379489" y="-19539"/>
                  <a:pt x="530710" y="0"/>
                </a:cubicBezTo>
                <a:cubicBezTo>
                  <a:pt x="681931" y="19539"/>
                  <a:pt x="800470" y="-11976"/>
                  <a:pt x="1061421" y="0"/>
                </a:cubicBezTo>
                <a:cubicBezTo>
                  <a:pt x="1322372" y="11976"/>
                  <a:pt x="1427443" y="-19503"/>
                  <a:pt x="1592131" y="0"/>
                </a:cubicBezTo>
                <a:cubicBezTo>
                  <a:pt x="1756819" y="19503"/>
                  <a:pt x="1978182" y="21897"/>
                  <a:pt x="2247715" y="0"/>
                </a:cubicBezTo>
                <a:cubicBezTo>
                  <a:pt x="2517248" y="-21897"/>
                  <a:pt x="2918951" y="-8778"/>
                  <a:pt x="3121826" y="0"/>
                </a:cubicBezTo>
                <a:cubicBezTo>
                  <a:pt x="3138546" y="169820"/>
                  <a:pt x="3101042" y="477156"/>
                  <a:pt x="3121826" y="618118"/>
                </a:cubicBezTo>
                <a:cubicBezTo>
                  <a:pt x="2865120" y="600432"/>
                  <a:pt x="2663349" y="615292"/>
                  <a:pt x="2466243" y="618118"/>
                </a:cubicBezTo>
                <a:cubicBezTo>
                  <a:pt x="2269137" y="620944"/>
                  <a:pt x="2085093" y="605499"/>
                  <a:pt x="1873096" y="618118"/>
                </a:cubicBezTo>
                <a:cubicBezTo>
                  <a:pt x="1661099" y="630737"/>
                  <a:pt x="1519461" y="632712"/>
                  <a:pt x="1217512" y="618118"/>
                </a:cubicBezTo>
                <a:cubicBezTo>
                  <a:pt x="915563" y="603524"/>
                  <a:pt x="841756" y="595702"/>
                  <a:pt x="686802" y="618118"/>
                </a:cubicBezTo>
                <a:cubicBezTo>
                  <a:pt x="531848" y="640535"/>
                  <a:pt x="210635" y="597333"/>
                  <a:pt x="0" y="618118"/>
                </a:cubicBezTo>
                <a:cubicBezTo>
                  <a:pt x="17358" y="384805"/>
                  <a:pt x="22874" y="204895"/>
                  <a:pt x="0" y="0"/>
                </a:cubicBezTo>
                <a:close/>
              </a:path>
              <a:path w="3121826" h="618118" stroke="0" extrusionOk="0">
                <a:moveTo>
                  <a:pt x="0" y="0"/>
                </a:moveTo>
                <a:cubicBezTo>
                  <a:pt x="307852" y="10883"/>
                  <a:pt x="414146" y="-12723"/>
                  <a:pt x="686802" y="0"/>
                </a:cubicBezTo>
                <a:cubicBezTo>
                  <a:pt x="959458" y="12723"/>
                  <a:pt x="1166961" y="-33916"/>
                  <a:pt x="1373603" y="0"/>
                </a:cubicBezTo>
                <a:cubicBezTo>
                  <a:pt x="1580245" y="33916"/>
                  <a:pt x="1746691" y="20926"/>
                  <a:pt x="1997969" y="0"/>
                </a:cubicBezTo>
                <a:cubicBezTo>
                  <a:pt x="2249247" y="-20926"/>
                  <a:pt x="2701876" y="-23154"/>
                  <a:pt x="3121826" y="0"/>
                </a:cubicBezTo>
                <a:cubicBezTo>
                  <a:pt x="3137959" y="248600"/>
                  <a:pt x="3108347" y="465334"/>
                  <a:pt x="3121826" y="618118"/>
                </a:cubicBezTo>
                <a:cubicBezTo>
                  <a:pt x="2913289" y="609554"/>
                  <a:pt x="2632667" y="606614"/>
                  <a:pt x="2466243" y="618118"/>
                </a:cubicBezTo>
                <a:cubicBezTo>
                  <a:pt x="2299819" y="629622"/>
                  <a:pt x="2172652" y="632736"/>
                  <a:pt x="1935532" y="618118"/>
                </a:cubicBezTo>
                <a:cubicBezTo>
                  <a:pt x="1698412" y="603500"/>
                  <a:pt x="1513689" y="622160"/>
                  <a:pt x="1373603" y="618118"/>
                </a:cubicBezTo>
                <a:cubicBezTo>
                  <a:pt x="1233517" y="614076"/>
                  <a:pt x="945930" y="599702"/>
                  <a:pt x="686802" y="618118"/>
                </a:cubicBezTo>
                <a:cubicBezTo>
                  <a:pt x="427674" y="636534"/>
                  <a:pt x="288080" y="631119"/>
                  <a:pt x="0" y="618118"/>
                </a:cubicBezTo>
                <a:cubicBezTo>
                  <a:pt x="2297" y="402732"/>
                  <a:pt x="-21676" y="299297"/>
                  <a:pt x="0" y="0"/>
                </a:cubicBezTo>
                <a:close/>
              </a:path>
            </a:pathLst>
          </a:custGeom>
          <a:solidFill>
            <a:srgbClr val="C671FF"/>
          </a:solidFill>
          <a:ln>
            <a:solidFill>
              <a:srgbClr val="FFFFFF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257291528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0" tIns="0" rIns="0" bIns="0" rtlCol="0" anchor="t">
            <a:spAutoFit/>
          </a:bodyPr>
          <a:lstStyle/>
          <a:p>
            <a:pPr marL="0" lvl="1" algn="ctr" rtl="0">
              <a:lnSpc>
                <a:spcPts val="5319"/>
              </a:lnSpc>
              <a:spcBef>
                <a:spcPct val="0"/>
              </a:spcBef>
              <a:defRPr/>
            </a:pPr>
            <a:r>
              <a:rPr lang="ar-SA" sz="3200" b="1" dirty="0">
                <a:solidFill>
                  <a:schemeClr val="bg1">
                    <a:lumMod val="95000"/>
                  </a:schemeClr>
                </a:solidFill>
                <a:cs typeface="Childos Arabic SemiBold Bold"/>
              </a:rPr>
              <a:t>استراتيجية التصفح</a:t>
            </a:r>
          </a:p>
        </p:txBody>
      </p:sp>
      <p:sp>
        <p:nvSpPr>
          <p:cNvPr id="7" name="TextBox 19">
            <a:extLst>
              <a:ext uri="{FF2B5EF4-FFF2-40B4-BE49-F238E27FC236}">
                <a16:creationId xmlns:a16="http://schemas.microsoft.com/office/drawing/2014/main" id="{246ED693-466A-3ED7-749F-8BF4B16503A9}"/>
              </a:ext>
            </a:extLst>
          </p:cNvPr>
          <p:cNvSpPr txBox="1"/>
          <p:nvPr/>
        </p:nvSpPr>
        <p:spPr>
          <a:xfrm>
            <a:off x="6666432" y="1960523"/>
            <a:ext cx="4266569" cy="4002891"/>
          </a:xfrm>
          <a:custGeom>
            <a:avLst/>
            <a:gdLst>
              <a:gd name="connsiteX0" fmla="*/ 0 w 4266569"/>
              <a:gd name="connsiteY0" fmla="*/ 0 h 4002891"/>
              <a:gd name="connsiteX1" fmla="*/ 566844 w 4266569"/>
              <a:gd name="connsiteY1" fmla="*/ 0 h 4002891"/>
              <a:gd name="connsiteX2" fmla="*/ 1261685 w 4266569"/>
              <a:gd name="connsiteY2" fmla="*/ 0 h 4002891"/>
              <a:gd name="connsiteX3" fmla="*/ 1956527 w 4266569"/>
              <a:gd name="connsiteY3" fmla="*/ 0 h 4002891"/>
              <a:gd name="connsiteX4" fmla="*/ 2651368 w 4266569"/>
              <a:gd name="connsiteY4" fmla="*/ 0 h 4002891"/>
              <a:gd name="connsiteX5" fmla="*/ 3175546 w 4266569"/>
              <a:gd name="connsiteY5" fmla="*/ 0 h 4002891"/>
              <a:gd name="connsiteX6" fmla="*/ 3657059 w 4266569"/>
              <a:gd name="connsiteY6" fmla="*/ 0 h 4002891"/>
              <a:gd name="connsiteX7" fmla="*/ 4266569 w 4266569"/>
              <a:gd name="connsiteY7" fmla="*/ 0 h 4002891"/>
              <a:gd name="connsiteX8" fmla="*/ 4266569 w 4266569"/>
              <a:gd name="connsiteY8" fmla="*/ 627120 h 4002891"/>
              <a:gd name="connsiteX9" fmla="*/ 4266569 w 4266569"/>
              <a:gd name="connsiteY9" fmla="*/ 1214210 h 4002891"/>
              <a:gd name="connsiteX10" fmla="*/ 4266569 w 4266569"/>
              <a:gd name="connsiteY10" fmla="*/ 1961417 h 4002891"/>
              <a:gd name="connsiteX11" fmla="*/ 4266569 w 4266569"/>
              <a:gd name="connsiteY11" fmla="*/ 2548507 h 4002891"/>
              <a:gd name="connsiteX12" fmla="*/ 4266569 w 4266569"/>
              <a:gd name="connsiteY12" fmla="*/ 3295714 h 4002891"/>
              <a:gd name="connsiteX13" fmla="*/ 4266569 w 4266569"/>
              <a:gd name="connsiteY13" fmla="*/ 4002891 h 4002891"/>
              <a:gd name="connsiteX14" fmla="*/ 3657059 w 4266569"/>
              <a:gd name="connsiteY14" fmla="*/ 4002891 h 4002891"/>
              <a:gd name="connsiteX15" fmla="*/ 3090215 w 4266569"/>
              <a:gd name="connsiteY15" fmla="*/ 4002891 h 4002891"/>
              <a:gd name="connsiteX16" fmla="*/ 2608702 w 4266569"/>
              <a:gd name="connsiteY16" fmla="*/ 4002891 h 4002891"/>
              <a:gd name="connsiteX17" fmla="*/ 2127189 w 4266569"/>
              <a:gd name="connsiteY17" fmla="*/ 4002891 h 4002891"/>
              <a:gd name="connsiteX18" fmla="*/ 1432348 w 4266569"/>
              <a:gd name="connsiteY18" fmla="*/ 4002891 h 4002891"/>
              <a:gd name="connsiteX19" fmla="*/ 737507 w 4266569"/>
              <a:gd name="connsiteY19" fmla="*/ 4002891 h 4002891"/>
              <a:gd name="connsiteX20" fmla="*/ 0 w 4266569"/>
              <a:gd name="connsiteY20" fmla="*/ 4002891 h 4002891"/>
              <a:gd name="connsiteX21" fmla="*/ 0 w 4266569"/>
              <a:gd name="connsiteY21" fmla="*/ 3335743 h 4002891"/>
              <a:gd name="connsiteX22" fmla="*/ 0 w 4266569"/>
              <a:gd name="connsiteY22" fmla="*/ 2628565 h 4002891"/>
              <a:gd name="connsiteX23" fmla="*/ 0 w 4266569"/>
              <a:gd name="connsiteY23" fmla="*/ 2001446 h 4002891"/>
              <a:gd name="connsiteX24" fmla="*/ 0 w 4266569"/>
              <a:gd name="connsiteY24" fmla="*/ 1374326 h 4002891"/>
              <a:gd name="connsiteX25" fmla="*/ 0 w 4266569"/>
              <a:gd name="connsiteY25" fmla="*/ 667149 h 4002891"/>
              <a:gd name="connsiteX26" fmla="*/ 0 w 4266569"/>
              <a:gd name="connsiteY26" fmla="*/ 0 h 4002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266569" h="4002891" fill="none" extrusionOk="0">
                <a:moveTo>
                  <a:pt x="0" y="0"/>
                </a:moveTo>
                <a:cubicBezTo>
                  <a:pt x="256589" y="12408"/>
                  <a:pt x="294366" y="-24737"/>
                  <a:pt x="566844" y="0"/>
                </a:cubicBezTo>
                <a:cubicBezTo>
                  <a:pt x="839322" y="24737"/>
                  <a:pt x="1031757" y="-12992"/>
                  <a:pt x="1261685" y="0"/>
                </a:cubicBezTo>
                <a:cubicBezTo>
                  <a:pt x="1491613" y="12992"/>
                  <a:pt x="1648668" y="19099"/>
                  <a:pt x="1956527" y="0"/>
                </a:cubicBezTo>
                <a:cubicBezTo>
                  <a:pt x="2264386" y="-19099"/>
                  <a:pt x="2481001" y="7942"/>
                  <a:pt x="2651368" y="0"/>
                </a:cubicBezTo>
                <a:cubicBezTo>
                  <a:pt x="2821735" y="-7942"/>
                  <a:pt x="3065684" y="-4768"/>
                  <a:pt x="3175546" y="0"/>
                </a:cubicBezTo>
                <a:cubicBezTo>
                  <a:pt x="3285408" y="4768"/>
                  <a:pt x="3553565" y="8071"/>
                  <a:pt x="3657059" y="0"/>
                </a:cubicBezTo>
                <a:cubicBezTo>
                  <a:pt x="3760553" y="-8071"/>
                  <a:pt x="4036891" y="-2631"/>
                  <a:pt x="4266569" y="0"/>
                </a:cubicBezTo>
                <a:cubicBezTo>
                  <a:pt x="4294645" y="211457"/>
                  <a:pt x="4235578" y="470130"/>
                  <a:pt x="4266569" y="627120"/>
                </a:cubicBezTo>
                <a:cubicBezTo>
                  <a:pt x="4297560" y="784110"/>
                  <a:pt x="4253117" y="967675"/>
                  <a:pt x="4266569" y="1214210"/>
                </a:cubicBezTo>
                <a:cubicBezTo>
                  <a:pt x="4280022" y="1460745"/>
                  <a:pt x="4287917" y="1698380"/>
                  <a:pt x="4266569" y="1961417"/>
                </a:cubicBezTo>
                <a:cubicBezTo>
                  <a:pt x="4245221" y="2224454"/>
                  <a:pt x="4265816" y="2377357"/>
                  <a:pt x="4266569" y="2548507"/>
                </a:cubicBezTo>
                <a:cubicBezTo>
                  <a:pt x="4267323" y="2719657"/>
                  <a:pt x="4262553" y="2979732"/>
                  <a:pt x="4266569" y="3295714"/>
                </a:cubicBezTo>
                <a:cubicBezTo>
                  <a:pt x="4270585" y="3611696"/>
                  <a:pt x="4301810" y="3787636"/>
                  <a:pt x="4266569" y="4002891"/>
                </a:cubicBezTo>
                <a:cubicBezTo>
                  <a:pt x="4138005" y="4022950"/>
                  <a:pt x="3948785" y="4022318"/>
                  <a:pt x="3657059" y="4002891"/>
                </a:cubicBezTo>
                <a:cubicBezTo>
                  <a:pt x="3365333" y="3983465"/>
                  <a:pt x="3242339" y="4013192"/>
                  <a:pt x="3090215" y="4002891"/>
                </a:cubicBezTo>
                <a:cubicBezTo>
                  <a:pt x="2938091" y="3992590"/>
                  <a:pt x="2842135" y="4024087"/>
                  <a:pt x="2608702" y="4002891"/>
                </a:cubicBezTo>
                <a:cubicBezTo>
                  <a:pt x="2375269" y="3981695"/>
                  <a:pt x="2341554" y="4005267"/>
                  <a:pt x="2127189" y="4002891"/>
                </a:cubicBezTo>
                <a:cubicBezTo>
                  <a:pt x="1912824" y="4000515"/>
                  <a:pt x="1574751" y="3997440"/>
                  <a:pt x="1432348" y="4002891"/>
                </a:cubicBezTo>
                <a:cubicBezTo>
                  <a:pt x="1289945" y="4008342"/>
                  <a:pt x="947747" y="3988683"/>
                  <a:pt x="737507" y="4002891"/>
                </a:cubicBezTo>
                <a:cubicBezTo>
                  <a:pt x="527267" y="4017099"/>
                  <a:pt x="263781" y="3999545"/>
                  <a:pt x="0" y="4002891"/>
                </a:cubicBezTo>
                <a:cubicBezTo>
                  <a:pt x="-22977" y="3694475"/>
                  <a:pt x="-21955" y="3537530"/>
                  <a:pt x="0" y="3335743"/>
                </a:cubicBezTo>
                <a:cubicBezTo>
                  <a:pt x="21955" y="3133956"/>
                  <a:pt x="3532" y="2916361"/>
                  <a:pt x="0" y="2628565"/>
                </a:cubicBezTo>
                <a:cubicBezTo>
                  <a:pt x="-3532" y="2340769"/>
                  <a:pt x="8376" y="2235621"/>
                  <a:pt x="0" y="2001446"/>
                </a:cubicBezTo>
                <a:cubicBezTo>
                  <a:pt x="-8376" y="1767271"/>
                  <a:pt x="-5086" y="1612918"/>
                  <a:pt x="0" y="1374326"/>
                </a:cubicBezTo>
                <a:cubicBezTo>
                  <a:pt x="5086" y="1135734"/>
                  <a:pt x="-18202" y="1009723"/>
                  <a:pt x="0" y="667149"/>
                </a:cubicBezTo>
                <a:cubicBezTo>
                  <a:pt x="18202" y="324575"/>
                  <a:pt x="32368" y="148619"/>
                  <a:pt x="0" y="0"/>
                </a:cubicBezTo>
                <a:close/>
              </a:path>
              <a:path w="4266569" h="4002891" stroke="0" extrusionOk="0">
                <a:moveTo>
                  <a:pt x="0" y="0"/>
                </a:moveTo>
                <a:cubicBezTo>
                  <a:pt x="171231" y="22845"/>
                  <a:pt x="429896" y="18267"/>
                  <a:pt x="652176" y="0"/>
                </a:cubicBezTo>
                <a:cubicBezTo>
                  <a:pt x="874456" y="-18267"/>
                  <a:pt x="1166098" y="29399"/>
                  <a:pt x="1347017" y="0"/>
                </a:cubicBezTo>
                <a:cubicBezTo>
                  <a:pt x="1527936" y="-29399"/>
                  <a:pt x="1761893" y="-19135"/>
                  <a:pt x="1871195" y="0"/>
                </a:cubicBezTo>
                <a:cubicBezTo>
                  <a:pt x="1980497" y="19135"/>
                  <a:pt x="2216787" y="7025"/>
                  <a:pt x="2438039" y="0"/>
                </a:cubicBezTo>
                <a:cubicBezTo>
                  <a:pt x="2659291" y="-7025"/>
                  <a:pt x="2978815" y="20260"/>
                  <a:pt x="3132881" y="0"/>
                </a:cubicBezTo>
                <a:cubicBezTo>
                  <a:pt x="3286947" y="-20260"/>
                  <a:pt x="3400347" y="-4053"/>
                  <a:pt x="3657059" y="0"/>
                </a:cubicBezTo>
                <a:cubicBezTo>
                  <a:pt x="3913771" y="4053"/>
                  <a:pt x="3973853" y="21849"/>
                  <a:pt x="4266569" y="0"/>
                </a:cubicBezTo>
                <a:cubicBezTo>
                  <a:pt x="4253661" y="278160"/>
                  <a:pt x="4251046" y="359349"/>
                  <a:pt x="4266569" y="627120"/>
                </a:cubicBezTo>
                <a:cubicBezTo>
                  <a:pt x="4282092" y="894891"/>
                  <a:pt x="4258638" y="1160799"/>
                  <a:pt x="4266569" y="1294268"/>
                </a:cubicBezTo>
                <a:cubicBezTo>
                  <a:pt x="4274500" y="1427737"/>
                  <a:pt x="4251277" y="1634875"/>
                  <a:pt x="4266569" y="1881359"/>
                </a:cubicBezTo>
                <a:cubicBezTo>
                  <a:pt x="4281861" y="2127843"/>
                  <a:pt x="4275074" y="2218233"/>
                  <a:pt x="4266569" y="2428421"/>
                </a:cubicBezTo>
                <a:cubicBezTo>
                  <a:pt x="4258064" y="2638609"/>
                  <a:pt x="4236938" y="2834739"/>
                  <a:pt x="4266569" y="3095569"/>
                </a:cubicBezTo>
                <a:cubicBezTo>
                  <a:pt x="4296200" y="3356399"/>
                  <a:pt x="4297489" y="3741787"/>
                  <a:pt x="4266569" y="4002891"/>
                </a:cubicBezTo>
                <a:cubicBezTo>
                  <a:pt x="4131151" y="4006741"/>
                  <a:pt x="3757686" y="3997674"/>
                  <a:pt x="3614393" y="4002891"/>
                </a:cubicBezTo>
                <a:cubicBezTo>
                  <a:pt x="3471100" y="4008108"/>
                  <a:pt x="3115951" y="4018494"/>
                  <a:pt x="2919552" y="4002891"/>
                </a:cubicBezTo>
                <a:cubicBezTo>
                  <a:pt x="2723153" y="3987288"/>
                  <a:pt x="2671158" y="3988022"/>
                  <a:pt x="2438039" y="4002891"/>
                </a:cubicBezTo>
                <a:cubicBezTo>
                  <a:pt x="2204920" y="4017760"/>
                  <a:pt x="2032170" y="4031099"/>
                  <a:pt x="1785864" y="4002891"/>
                </a:cubicBezTo>
                <a:cubicBezTo>
                  <a:pt x="1539559" y="3974683"/>
                  <a:pt x="1322611" y="3989576"/>
                  <a:pt x="1133688" y="4002891"/>
                </a:cubicBezTo>
                <a:cubicBezTo>
                  <a:pt x="944765" y="4016206"/>
                  <a:pt x="483157" y="3963486"/>
                  <a:pt x="0" y="4002891"/>
                </a:cubicBezTo>
                <a:cubicBezTo>
                  <a:pt x="-6375" y="3802327"/>
                  <a:pt x="4758" y="3583177"/>
                  <a:pt x="0" y="3455829"/>
                </a:cubicBezTo>
                <a:cubicBezTo>
                  <a:pt x="-4758" y="3328481"/>
                  <a:pt x="26497" y="2963794"/>
                  <a:pt x="0" y="2828710"/>
                </a:cubicBezTo>
                <a:cubicBezTo>
                  <a:pt x="-26497" y="2693626"/>
                  <a:pt x="-23670" y="2397445"/>
                  <a:pt x="0" y="2281648"/>
                </a:cubicBezTo>
                <a:cubicBezTo>
                  <a:pt x="23670" y="2165851"/>
                  <a:pt x="-6635" y="1916885"/>
                  <a:pt x="0" y="1734586"/>
                </a:cubicBezTo>
                <a:cubicBezTo>
                  <a:pt x="6635" y="1552287"/>
                  <a:pt x="-24522" y="1325675"/>
                  <a:pt x="0" y="1067438"/>
                </a:cubicBezTo>
                <a:cubicBezTo>
                  <a:pt x="24522" y="809201"/>
                  <a:pt x="-51371" y="482675"/>
                  <a:pt x="0" y="0"/>
                </a:cubicBezTo>
                <a:close/>
              </a:path>
            </a:pathLst>
          </a:custGeom>
          <a:solidFill>
            <a:srgbClr val="FAF3FF"/>
          </a:solidFill>
          <a:ln>
            <a:solidFill>
              <a:srgbClr val="BA53FF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300759099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0" tIns="0" rIns="0" bIns="0" rtlCol="0" anchor="t">
            <a:spAutoFit/>
          </a:bodyPr>
          <a:lstStyle/>
          <a:p>
            <a:pPr marL="0" lvl="1" algn="ctr" rtl="0">
              <a:lnSpc>
                <a:spcPts val="5319"/>
              </a:lnSpc>
              <a:spcBef>
                <a:spcPct val="0"/>
              </a:spcBef>
              <a:defRPr/>
            </a:pPr>
            <a:r>
              <a:rPr lang="ar-SA" sz="2800" b="1" dirty="0">
                <a:solidFill>
                  <a:srgbClr val="FF0000"/>
                </a:solidFill>
                <a:cs typeface="Childos Arabic SemiBold Bold"/>
              </a:rPr>
              <a:t>فكرة الدرس</a:t>
            </a:r>
          </a:p>
          <a:p>
            <a:pPr marL="0" lvl="1" algn="ctr" rtl="0">
              <a:lnSpc>
                <a:spcPts val="5319"/>
              </a:lnSpc>
              <a:spcBef>
                <a:spcPct val="0"/>
              </a:spcBef>
              <a:defRPr/>
            </a:pPr>
            <a:r>
              <a:rPr lang="ar-SA" sz="2800" b="1" dirty="0">
                <a:solidFill>
                  <a:srgbClr val="7030A0"/>
                </a:solidFill>
                <a:cs typeface="Childos Arabic SemiBold Bold"/>
              </a:rPr>
              <a:t>أحل مسائل تتضمن مقياس الرسم</a:t>
            </a:r>
          </a:p>
          <a:p>
            <a:pPr marL="0" lvl="1" algn="ctr" rtl="0">
              <a:lnSpc>
                <a:spcPts val="5319"/>
              </a:lnSpc>
              <a:spcBef>
                <a:spcPct val="0"/>
              </a:spcBef>
              <a:defRPr/>
            </a:pPr>
            <a:r>
              <a:rPr lang="ar-SA" sz="2800" b="1" dirty="0">
                <a:solidFill>
                  <a:srgbClr val="FF0000"/>
                </a:solidFill>
                <a:cs typeface="Childos Arabic SemiBold Bold"/>
              </a:rPr>
              <a:t>المفردات</a:t>
            </a:r>
          </a:p>
          <a:p>
            <a:pPr marL="0" lvl="1" algn="ctr" rtl="0">
              <a:lnSpc>
                <a:spcPts val="5319"/>
              </a:lnSpc>
              <a:spcBef>
                <a:spcPct val="0"/>
              </a:spcBef>
              <a:defRPr/>
            </a:pPr>
            <a:r>
              <a:rPr lang="ar-SA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Childos Arabic SemiBold Bold"/>
              </a:rPr>
              <a:t>مقياس الرسم</a:t>
            </a:r>
          </a:p>
          <a:p>
            <a:pPr marL="0" lvl="1" algn="ctr" rtl="0">
              <a:lnSpc>
                <a:spcPts val="5319"/>
              </a:lnSpc>
              <a:spcBef>
                <a:spcPct val="0"/>
              </a:spcBef>
              <a:defRPr/>
            </a:pPr>
            <a:r>
              <a:rPr lang="ar-SA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Childos Arabic SemiBold Bold"/>
              </a:rPr>
              <a:t>مقياس النموذج</a:t>
            </a:r>
          </a:p>
          <a:p>
            <a:pPr marL="0" lvl="1" algn="ctr" rtl="0">
              <a:lnSpc>
                <a:spcPts val="5319"/>
              </a:lnSpc>
              <a:spcBef>
                <a:spcPct val="0"/>
              </a:spcBef>
              <a:defRPr/>
            </a:pPr>
            <a:r>
              <a:rPr lang="ar-SA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Childos Arabic SemiBold Bold"/>
              </a:rPr>
              <a:t>عامل المقياس</a:t>
            </a:r>
          </a:p>
        </p:txBody>
      </p:sp>
      <p:sp>
        <p:nvSpPr>
          <p:cNvPr id="8" name="TextBox 19">
            <a:extLst>
              <a:ext uri="{FF2B5EF4-FFF2-40B4-BE49-F238E27FC236}">
                <a16:creationId xmlns:a16="http://schemas.microsoft.com/office/drawing/2014/main" id="{0196D6E5-9A65-E7AB-6556-E662468E997F}"/>
              </a:ext>
            </a:extLst>
          </p:cNvPr>
          <p:cNvSpPr txBox="1"/>
          <p:nvPr/>
        </p:nvSpPr>
        <p:spPr>
          <a:xfrm>
            <a:off x="1624760" y="1210448"/>
            <a:ext cx="3713834" cy="4002891"/>
          </a:xfrm>
          <a:custGeom>
            <a:avLst/>
            <a:gdLst>
              <a:gd name="connsiteX0" fmla="*/ 0 w 3713834"/>
              <a:gd name="connsiteY0" fmla="*/ 0 h 4002891"/>
              <a:gd name="connsiteX1" fmla="*/ 656111 w 3713834"/>
              <a:gd name="connsiteY1" fmla="*/ 0 h 4002891"/>
              <a:gd name="connsiteX2" fmla="*/ 1163668 w 3713834"/>
              <a:gd name="connsiteY2" fmla="*/ 0 h 4002891"/>
              <a:gd name="connsiteX3" fmla="*/ 1708364 w 3713834"/>
              <a:gd name="connsiteY3" fmla="*/ 0 h 4002891"/>
              <a:gd name="connsiteX4" fmla="*/ 2290198 w 3713834"/>
              <a:gd name="connsiteY4" fmla="*/ 0 h 4002891"/>
              <a:gd name="connsiteX5" fmla="*/ 2909170 w 3713834"/>
              <a:gd name="connsiteY5" fmla="*/ 0 h 4002891"/>
              <a:gd name="connsiteX6" fmla="*/ 3713834 w 3713834"/>
              <a:gd name="connsiteY6" fmla="*/ 0 h 4002891"/>
              <a:gd name="connsiteX7" fmla="*/ 3713834 w 3713834"/>
              <a:gd name="connsiteY7" fmla="*/ 627120 h 4002891"/>
              <a:gd name="connsiteX8" fmla="*/ 3713834 w 3713834"/>
              <a:gd name="connsiteY8" fmla="*/ 1294268 h 4002891"/>
              <a:gd name="connsiteX9" fmla="*/ 3713834 w 3713834"/>
              <a:gd name="connsiteY9" fmla="*/ 1961417 h 4002891"/>
              <a:gd name="connsiteX10" fmla="*/ 3713834 w 3713834"/>
              <a:gd name="connsiteY10" fmla="*/ 2508478 h 4002891"/>
              <a:gd name="connsiteX11" fmla="*/ 3713834 w 3713834"/>
              <a:gd name="connsiteY11" fmla="*/ 3255685 h 4002891"/>
              <a:gd name="connsiteX12" fmla="*/ 3713834 w 3713834"/>
              <a:gd name="connsiteY12" fmla="*/ 4002891 h 4002891"/>
              <a:gd name="connsiteX13" fmla="*/ 3132000 w 3713834"/>
              <a:gd name="connsiteY13" fmla="*/ 4002891 h 4002891"/>
              <a:gd name="connsiteX14" fmla="*/ 2475889 w 3713834"/>
              <a:gd name="connsiteY14" fmla="*/ 4002891 h 4002891"/>
              <a:gd name="connsiteX15" fmla="*/ 1782640 w 3713834"/>
              <a:gd name="connsiteY15" fmla="*/ 4002891 h 4002891"/>
              <a:gd name="connsiteX16" fmla="*/ 1237945 w 3713834"/>
              <a:gd name="connsiteY16" fmla="*/ 4002891 h 4002891"/>
              <a:gd name="connsiteX17" fmla="*/ 693249 w 3713834"/>
              <a:gd name="connsiteY17" fmla="*/ 4002891 h 4002891"/>
              <a:gd name="connsiteX18" fmla="*/ 0 w 3713834"/>
              <a:gd name="connsiteY18" fmla="*/ 4002891 h 4002891"/>
              <a:gd name="connsiteX19" fmla="*/ 0 w 3713834"/>
              <a:gd name="connsiteY19" fmla="*/ 3255685 h 4002891"/>
              <a:gd name="connsiteX20" fmla="*/ 0 w 3713834"/>
              <a:gd name="connsiteY20" fmla="*/ 2508478 h 4002891"/>
              <a:gd name="connsiteX21" fmla="*/ 0 w 3713834"/>
              <a:gd name="connsiteY21" fmla="*/ 1841330 h 4002891"/>
              <a:gd name="connsiteX22" fmla="*/ 0 w 3713834"/>
              <a:gd name="connsiteY22" fmla="*/ 1294268 h 4002891"/>
              <a:gd name="connsiteX23" fmla="*/ 0 w 3713834"/>
              <a:gd name="connsiteY23" fmla="*/ 707177 h 4002891"/>
              <a:gd name="connsiteX24" fmla="*/ 0 w 3713834"/>
              <a:gd name="connsiteY24" fmla="*/ 0 h 4002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713834" h="4002891" fill="none" extrusionOk="0">
                <a:moveTo>
                  <a:pt x="0" y="0"/>
                </a:moveTo>
                <a:cubicBezTo>
                  <a:pt x="205228" y="10875"/>
                  <a:pt x="497643" y="-25107"/>
                  <a:pt x="656111" y="0"/>
                </a:cubicBezTo>
                <a:cubicBezTo>
                  <a:pt x="814579" y="25107"/>
                  <a:pt x="1011062" y="-2376"/>
                  <a:pt x="1163668" y="0"/>
                </a:cubicBezTo>
                <a:cubicBezTo>
                  <a:pt x="1316274" y="2376"/>
                  <a:pt x="1551728" y="4092"/>
                  <a:pt x="1708364" y="0"/>
                </a:cubicBezTo>
                <a:cubicBezTo>
                  <a:pt x="1865000" y="-4092"/>
                  <a:pt x="2002104" y="24660"/>
                  <a:pt x="2290198" y="0"/>
                </a:cubicBezTo>
                <a:cubicBezTo>
                  <a:pt x="2578292" y="-24660"/>
                  <a:pt x="2618865" y="6625"/>
                  <a:pt x="2909170" y="0"/>
                </a:cubicBezTo>
                <a:cubicBezTo>
                  <a:pt x="3199475" y="-6625"/>
                  <a:pt x="3526214" y="3409"/>
                  <a:pt x="3713834" y="0"/>
                </a:cubicBezTo>
                <a:cubicBezTo>
                  <a:pt x="3693603" y="163122"/>
                  <a:pt x="3706449" y="474634"/>
                  <a:pt x="3713834" y="627120"/>
                </a:cubicBezTo>
                <a:cubicBezTo>
                  <a:pt x="3721219" y="779606"/>
                  <a:pt x="3723809" y="1080587"/>
                  <a:pt x="3713834" y="1294268"/>
                </a:cubicBezTo>
                <a:cubicBezTo>
                  <a:pt x="3703859" y="1507949"/>
                  <a:pt x="3730322" y="1732106"/>
                  <a:pt x="3713834" y="1961417"/>
                </a:cubicBezTo>
                <a:cubicBezTo>
                  <a:pt x="3697346" y="2190728"/>
                  <a:pt x="3690276" y="2370479"/>
                  <a:pt x="3713834" y="2508478"/>
                </a:cubicBezTo>
                <a:cubicBezTo>
                  <a:pt x="3737392" y="2646477"/>
                  <a:pt x="3710967" y="3102400"/>
                  <a:pt x="3713834" y="3255685"/>
                </a:cubicBezTo>
                <a:cubicBezTo>
                  <a:pt x="3716701" y="3408970"/>
                  <a:pt x="3743946" y="3722326"/>
                  <a:pt x="3713834" y="4002891"/>
                </a:cubicBezTo>
                <a:cubicBezTo>
                  <a:pt x="3436520" y="3983348"/>
                  <a:pt x="3319344" y="4008094"/>
                  <a:pt x="3132000" y="4002891"/>
                </a:cubicBezTo>
                <a:cubicBezTo>
                  <a:pt x="2944656" y="3997688"/>
                  <a:pt x="2763979" y="3990563"/>
                  <a:pt x="2475889" y="4002891"/>
                </a:cubicBezTo>
                <a:cubicBezTo>
                  <a:pt x="2187799" y="4015219"/>
                  <a:pt x="2062353" y="3996328"/>
                  <a:pt x="1782640" y="4002891"/>
                </a:cubicBezTo>
                <a:cubicBezTo>
                  <a:pt x="1502927" y="4009454"/>
                  <a:pt x="1463458" y="4015240"/>
                  <a:pt x="1237945" y="4002891"/>
                </a:cubicBezTo>
                <a:cubicBezTo>
                  <a:pt x="1012432" y="3990542"/>
                  <a:pt x="878843" y="3985497"/>
                  <a:pt x="693249" y="4002891"/>
                </a:cubicBezTo>
                <a:cubicBezTo>
                  <a:pt x="507655" y="4020285"/>
                  <a:pt x="198330" y="3981860"/>
                  <a:pt x="0" y="4002891"/>
                </a:cubicBezTo>
                <a:cubicBezTo>
                  <a:pt x="18249" y="3813035"/>
                  <a:pt x="32201" y="3548367"/>
                  <a:pt x="0" y="3255685"/>
                </a:cubicBezTo>
                <a:cubicBezTo>
                  <a:pt x="-32201" y="2963003"/>
                  <a:pt x="-36678" y="2743711"/>
                  <a:pt x="0" y="2508478"/>
                </a:cubicBezTo>
                <a:cubicBezTo>
                  <a:pt x="36678" y="2273245"/>
                  <a:pt x="27306" y="2135344"/>
                  <a:pt x="0" y="1841330"/>
                </a:cubicBezTo>
                <a:cubicBezTo>
                  <a:pt x="-27306" y="1547316"/>
                  <a:pt x="10989" y="1533521"/>
                  <a:pt x="0" y="1294268"/>
                </a:cubicBezTo>
                <a:cubicBezTo>
                  <a:pt x="-10989" y="1055015"/>
                  <a:pt x="23329" y="907151"/>
                  <a:pt x="0" y="707177"/>
                </a:cubicBezTo>
                <a:cubicBezTo>
                  <a:pt x="-23329" y="507203"/>
                  <a:pt x="31544" y="313089"/>
                  <a:pt x="0" y="0"/>
                </a:cubicBezTo>
                <a:close/>
              </a:path>
              <a:path w="3713834" h="4002891" stroke="0" extrusionOk="0">
                <a:moveTo>
                  <a:pt x="0" y="0"/>
                </a:moveTo>
                <a:cubicBezTo>
                  <a:pt x="257451" y="12374"/>
                  <a:pt x="337175" y="4402"/>
                  <a:pt x="656111" y="0"/>
                </a:cubicBezTo>
                <a:cubicBezTo>
                  <a:pt x="975047" y="-4402"/>
                  <a:pt x="1087490" y="9720"/>
                  <a:pt x="1237945" y="0"/>
                </a:cubicBezTo>
                <a:cubicBezTo>
                  <a:pt x="1388400" y="-9720"/>
                  <a:pt x="1630000" y="-8206"/>
                  <a:pt x="1782640" y="0"/>
                </a:cubicBezTo>
                <a:cubicBezTo>
                  <a:pt x="1935280" y="8206"/>
                  <a:pt x="2225755" y="-13335"/>
                  <a:pt x="2475889" y="0"/>
                </a:cubicBezTo>
                <a:cubicBezTo>
                  <a:pt x="2726023" y="13335"/>
                  <a:pt x="2837871" y="18069"/>
                  <a:pt x="3094862" y="0"/>
                </a:cubicBezTo>
                <a:cubicBezTo>
                  <a:pt x="3351853" y="-18069"/>
                  <a:pt x="3562800" y="4777"/>
                  <a:pt x="3713834" y="0"/>
                </a:cubicBezTo>
                <a:cubicBezTo>
                  <a:pt x="3702668" y="212274"/>
                  <a:pt x="3727858" y="581957"/>
                  <a:pt x="3713834" y="747206"/>
                </a:cubicBezTo>
                <a:cubicBezTo>
                  <a:pt x="3699810" y="912455"/>
                  <a:pt x="3721935" y="1259992"/>
                  <a:pt x="3713834" y="1454384"/>
                </a:cubicBezTo>
                <a:cubicBezTo>
                  <a:pt x="3705733" y="1648776"/>
                  <a:pt x="3680112" y="1843284"/>
                  <a:pt x="3713834" y="2161561"/>
                </a:cubicBezTo>
                <a:cubicBezTo>
                  <a:pt x="3747556" y="2479838"/>
                  <a:pt x="3698681" y="2521823"/>
                  <a:pt x="3713834" y="2828710"/>
                </a:cubicBezTo>
                <a:cubicBezTo>
                  <a:pt x="3728987" y="3135597"/>
                  <a:pt x="3695244" y="3262066"/>
                  <a:pt x="3713834" y="3415800"/>
                </a:cubicBezTo>
                <a:cubicBezTo>
                  <a:pt x="3732425" y="3569534"/>
                  <a:pt x="3731973" y="3790528"/>
                  <a:pt x="3713834" y="4002891"/>
                </a:cubicBezTo>
                <a:cubicBezTo>
                  <a:pt x="3550880" y="3985148"/>
                  <a:pt x="3257772" y="4021508"/>
                  <a:pt x="3020585" y="4002891"/>
                </a:cubicBezTo>
                <a:cubicBezTo>
                  <a:pt x="2783398" y="3984274"/>
                  <a:pt x="2614531" y="4026139"/>
                  <a:pt x="2438751" y="4002891"/>
                </a:cubicBezTo>
                <a:cubicBezTo>
                  <a:pt x="2262971" y="3979643"/>
                  <a:pt x="2090325" y="4015642"/>
                  <a:pt x="1931194" y="4002891"/>
                </a:cubicBezTo>
                <a:cubicBezTo>
                  <a:pt x="1772063" y="3990140"/>
                  <a:pt x="1622181" y="3981137"/>
                  <a:pt x="1423636" y="4002891"/>
                </a:cubicBezTo>
                <a:cubicBezTo>
                  <a:pt x="1225091" y="4024645"/>
                  <a:pt x="1054545" y="3989020"/>
                  <a:pt x="916079" y="4002891"/>
                </a:cubicBezTo>
                <a:cubicBezTo>
                  <a:pt x="777613" y="4016762"/>
                  <a:pt x="196543" y="3990651"/>
                  <a:pt x="0" y="4002891"/>
                </a:cubicBezTo>
                <a:cubicBezTo>
                  <a:pt x="21825" y="3892130"/>
                  <a:pt x="-3389" y="3642991"/>
                  <a:pt x="0" y="3455829"/>
                </a:cubicBezTo>
                <a:cubicBezTo>
                  <a:pt x="3389" y="3268667"/>
                  <a:pt x="-27388" y="3004417"/>
                  <a:pt x="0" y="2868739"/>
                </a:cubicBezTo>
                <a:cubicBezTo>
                  <a:pt x="27388" y="2733061"/>
                  <a:pt x="7923" y="2433496"/>
                  <a:pt x="0" y="2121532"/>
                </a:cubicBezTo>
                <a:cubicBezTo>
                  <a:pt x="-7923" y="1809568"/>
                  <a:pt x="-16853" y="1737639"/>
                  <a:pt x="0" y="1414355"/>
                </a:cubicBezTo>
                <a:cubicBezTo>
                  <a:pt x="16853" y="1091071"/>
                  <a:pt x="-10870" y="1108287"/>
                  <a:pt x="0" y="827264"/>
                </a:cubicBezTo>
                <a:cubicBezTo>
                  <a:pt x="10870" y="546241"/>
                  <a:pt x="17653" y="245849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rgbClr val="FFB60F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5662883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0" tIns="0" rIns="0" bIns="0" rtlCol="0" anchor="t">
            <a:spAutoFit/>
          </a:bodyPr>
          <a:lstStyle/>
          <a:p>
            <a:pPr marL="0" lvl="1" algn="ctr" rtl="0">
              <a:lnSpc>
                <a:spcPts val="5319"/>
              </a:lnSpc>
              <a:spcBef>
                <a:spcPct val="0"/>
              </a:spcBef>
              <a:defRPr/>
            </a:pPr>
            <a:r>
              <a:rPr lang="ar-SA" sz="2800" b="1" dirty="0">
                <a:solidFill>
                  <a:srgbClr val="FF0000"/>
                </a:solidFill>
                <a:cs typeface="Childos Arabic SemiBold Bold"/>
              </a:rPr>
              <a:t>سنتعلم اليوم</a:t>
            </a:r>
          </a:p>
          <a:p>
            <a:pPr lvl="1" indent="-457200" algn="ctr" rtl="0">
              <a:lnSpc>
                <a:spcPts val="5319"/>
              </a:lnSpc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r>
              <a:rPr lang="ar-SA" sz="2800" b="1" dirty="0">
                <a:solidFill>
                  <a:srgbClr val="00B050"/>
                </a:solidFill>
                <a:cs typeface="Childos Arabic SemiBold Bold"/>
              </a:rPr>
              <a:t>استعمال مقياس</a:t>
            </a:r>
          </a:p>
          <a:p>
            <a:pPr marL="0" lvl="1" algn="ctr" rtl="0">
              <a:lnSpc>
                <a:spcPts val="5319"/>
              </a:lnSpc>
              <a:spcBef>
                <a:spcPct val="0"/>
              </a:spcBef>
              <a:defRPr/>
            </a:pPr>
            <a:r>
              <a:rPr lang="ar-SA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Childos Arabic SemiBold Bold"/>
              </a:rPr>
              <a:t>رسم خارطة</a:t>
            </a:r>
          </a:p>
          <a:p>
            <a:pPr marL="0" lvl="1" algn="ctr" rtl="0">
              <a:lnSpc>
                <a:spcPts val="5319"/>
              </a:lnSpc>
              <a:spcBef>
                <a:spcPct val="0"/>
              </a:spcBef>
              <a:defRPr/>
            </a:pPr>
            <a:r>
              <a:rPr lang="ar-SA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Childos Arabic SemiBold Bold"/>
              </a:rPr>
              <a:t>المخطط</a:t>
            </a:r>
          </a:p>
          <a:p>
            <a:pPr marL="0" lvl="1" algn="ctr" rtl="0">
              <a:lnSpc>
                <a:spcPts val="5319"/>
              </a:lnSpc>
              <a:spcBef>
                <a:spcPct val="0"/>
              </a:spcBef>
              <a:defRPr/>
            </a:pPr>
            <a:r>
              <a:rPr lang="ar-SA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Childos Arabic SemiBold Bold"/>
              </a:rPr>
              <a:t>نموذج</a:t>
            </a:r>
          </a:p>
          <a:p>
            <a:pPr lvl="1" indent="-457200" algn="ctr" rtl="0">
              <a:lnSpc>
                <a:spcPts val="5319"/>
              </a:lnSpc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r>
              <a:rPr lang="ar-SA" sz="2800" b="1" dirty="0">
                <a:solidFill>
                  <a:srgbClr val="00B050"/>
                </a:solidFill>
                <a:cs typeface="Childos Arabic SemiBold Bold"/>
              </a:rPr>
              <a:t>إيجاد عامل المقياس</a:t>
            </a:r>
          </a:p>
        </p:txBody>
      </p:sp>
    </p:spTree>
    <p:extLst>
      <p:ext uri="{BB962C8B-B14F-4D97-AF65-F5344CB8AC3E}">
        <p14:creationId xmlns:p14="http://schemas.microsoft.com/office/powerpoint/2010/main" val="1078720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  <p:bldP spid="7" grpId="0" uiExpand="1" build="p" animBg="1"/>
      <p:bldP spid="8" grpId="0" uiExpand="1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D8DC7F5-E39B-EDB5-431C-539DDFD573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26"/>
          <a:stretch/>
        </p:blipFill>
        <p:spPr>
          <a:xfrm rot="19410448" flipH="1">
            <a:off x="11128127" y="-1301249"/>
            <a:ext cx="2732954" cy="685800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74F4D28-27A8-4BC3-B8A1-934993A60A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4592" y="2456298"/>
            <a:ext cx="679705" cy="76505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722FB746-4D37-0DB2-1F9F-0F7A449F35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567" y="1234783"/>
            <a:ext cx="658125" cy="709278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33DB926C-2DC0-8FE1-9FC0-0D5779C907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114" y="1340264"/>
            <a:ext cx="1362459" cy="1283211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7AB3AEF3-8A82-9D7B-84F6-B9018809A7AE}"/>
              </a:ext>
            </a:extLst>
          </p:cNvPr>
          <p:cNvPicPr>
            <a:picLocks noChangeAspect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9" y="91980"/>
            <a:ext cx="806475" cy="806475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064C8EE9-2FF7-52B5-A8B8-1B9AEE0C88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1394" y="5782459"/>
            <a:ext cx="1030606" cy="1032671"/>
          </a:xfrm>
          <a:prstGeom prst="rect">
            <a:avLst/>
          </a:prstGeom>
        </p:spPr>
      </p:pic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AFB6D3EB-EF37-BAB3-A0EF-C83414D2DF38}"/>
              </a:ext>
            </a:extLst>
          </p:cNvPr>
          <p:cNvGrpSpPr/>
          <p:nvPr/>
        </p:nvGrpSpPr>
        <p:grpSpPr>
          <a:xfrm>
            <a:off x="6079415" y="462812"/>
            <a:ext cx="3545280" cy="1237570"/>
            <a:chOff x="-212521" y="2687979"/>
            <a:chExt cx="5262342" cy="1840911"/>
          </a:xfrm>
        </p:grpSpPr>
        <p:pic>
          <p:nvPicPr>
            <p:cNvPr id="11" name="صورة 10">
              <a:extLst>
                <a:ext uri="{FF2B5EF4-FFF2-40B4-BE49-F238E27FC236}">
                  <a16:creationId xmlns:a16="http://schemas.microsoft.com/office/drawing/2014/main" id="{A55D5945-74AE-E9EB-27B4-34732A0E86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65" t="39788" r="50025" b="40025"/>
            <a:stretch/>
          </p:blipFill>
          <p:spPr>
            <a:xfrm>
              <a:off x="-212521" y="2687979"/>
              <a:ext cx="5262342" cy="1840911"/>
            </a:xfrm>
            <a:prstGeom prst="rect">
              <a:avLst/>
            </a:prstGeom>
          </p:spPr>
        </p:pic>
        <p:sp>
          <p:nvSpPr>
            <p:cNvPr id="12" name="مستطيل 11">
              <a:extLst>
                <a:ext uri="{FF2B5EF4-FFF2-40B4-BE49-F238E27FC236}">
                  <a16:creationId xmlns:a16="http://schemas.microsoft.com/office/drawing/2014/main" id="{C8496173-F200-BEE1-529B-56A0F758FFA8}"/>
                </a:ext>
              </a:extLst>
            </p:cNvPr>
            <p:cNvSpPr/>
            <p:nvPr/>
          </p:nvSpPr>
          <p:spPr>
            <a:xfrm>
              <a:off x="434873" y="4245334"/>
              <a:ext cx="266448" cy="96889"/>
            </a:xfrm>
            <a:prstGeom prst="rect">
              <a:avLst/>
            </a:prstGeom>
            <a:solidFill>
              <a:srgbClr val="FFF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B9BAC13A-F5FE-FE9A-AD2C-E4E69914B429}"/>
              </a:ext>
            </a:extLst>
          </p:cNvPr>
          <p:cNvSpPr txBox="1"/>
          <p:nvPr/>
        </p:nvSpPr>
        <p:spPr>
          <a:xfrm>
            <a:off x="5944847" y="689593"/>
            <a:ext cx="3696808" cy="679673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marL="0" lvl="1" algn="ctr" rtl="0">
              <a:lnSpc>
                <a:spcPts val="5319"/>
              </a:lnSpc>
              <a:spcBef>
                <a:spcPct val="0"/>
              </a:spcBef>
              <a:defRPr/>
            </a:pPr>
            <a:r>
              <a:rPr lang="ar-SA" sz="4800" b="1" dirty="0">
                <a:solidFill>
                  <a:schemeClr val="tx1">
                    <a:lumMod val="95000"/>
                    <a:lumOff val="5000"/>
                  </a:schemeClr>
                </a:solidFill>
                <a:cs typeface="Childos Arabic SemiBold Bold"/>
              </a:rPr>
              <a:t>عصف ذهني</a:t>
            </a:r>
          </a:p>
        </p:txBody>
      </p:sp>
      <p:sp>
        <p:nvSpPr>
          <p:cNvPr id="36" name="TextBox 19">
            <a:extLst>
              <a:ext uri="{FF2B5EF4-FFF2-40B4-BE49-F238E27FC236}">
                <a16:creationId xmlns:a16="http://schemas.microsoft.com/office/drawing/2014/main" id="{A95E4435-EA0C-E605-748C-90E2BAF426D4}"/>
              </a:ext>
            </a:extLst>
          </p:cNvPr>
          <p:cNvSpPr txBox="1"/>
          <p:nvPr/>
        </p:nvSpPr>
        <p:spPr>
          <a:xfrm>
            <a:off x="206150" y="2225500"/>
            <a:ext cx="3980227" cy="2616486"/>
          </a:xfrm>
          <a:custGeom>
            <a:avLst/>
            <a:gdLst>
              <a:gd name="connsiteX0" fmla="*/ 0 w 3980227"/>
              <a:gd name="connsiteY0" fmla="*/ 0 h 2616486"/>
              <a:gd name="connsiteX1" fmla="*/ 742976 w 3980227"/>
              <a:gd name="connsiteY1" fmla="*/ 0 h 2616486"/>
              <a:gd name="connsiteX2" fmla="*/ 1446149 w 3980227"/>
              <a:gd name="connsiteY2" fmla="*/ 0 h 2616486"/>
              <a:gd name="connsiteX3" fmla="*/ 2029916 w 3980227"/>
              <a:gd name="connsiteY3" fmla="*/ 0 h 2616486"/>
              <a:gd name="connsiteX4" fmla="*/ 2772891 w 3980227"/>
              <a:gd name="connsiteY4" fmla="*/ 0 h 2616486"/>
              <a:gd name="connsiteX5" fmla="*/ 3396460 w 3980227"/>
              <a:gd name="connsiteY5" fmla="*/ 0 h 2616486"/>
              <a:gd name="connsiteX6" fmla="*/ 3980227 w 3980227"/>
              <a:gd name="connsiteY6" fmla="*/ 0 h 2616486"/>
              <a:gd name="connsiteX7" fmla="*/ 3980227 w 3980227"/>
              <a:gd name="connsiteY7" fmla="*/ 627957 h 2616486"/>
              <a:gd name="connsiteX8" fmla="*/ 3980227 w 3980227"/>
              <a:gd name="connsiteY8" fmla="*/ 1229748 h 2616486"/>
              <a:gd name="connsiteX9" fmla="*/ 3980227 w 3980227"/>
              <a:gd name="connsiteY9" fmla="*/ 1936200 h 2616486"/>
              <a:gd name="connsiteX10" fmla="*/ 3980227 w 3980227"/>
              <a:gd name="connsiteY10" fmla="*/ 2616486 h 2616486"/>
              <a:gd name="connsiteX11" fmla="*/ 3436263 w 3980227"/>
              <a:gd name="connsiteY11" fmla="*/ 2616486 h 2616486"/>
              <a:gd name="connsiteX12" fmla="*/ 2693287 w 3980227"/>
              <a:gd name="connsiteY12" fmla="*/ 2616486 h 2616486"/>
              <a:gd name="connsiteX13" fmla="*/ 2109520 w 3980227"/>
              <a:gd name="connsiteY13" fmla="*/ 2616486 h 2616486"/>
              <a:gd name="connsiteX14" fmla="*/ 1366545 w 3980227"/>
              <a:gd name="connsiteY14" fmla="*/ 2616486 h 2616486"/>
              <a:gd name="connsiteX15" fmla="*/ 623569 w 3980227"/>
              <a:gd name="connsiteY15" fmla="*/ 2616486 h 2616486"/>
              <a:gd name="connsiteX16" fmla="*/ 0 w 3980227"/>
              <a:gd name="connsiteY16" fmla="*/ 2616486 h 2616486"/>
              <a:gd name="connsiteX17" fmla="*/ 0 w 3980227"/>
              <a:gd name="connsiteY17" fmla="*/ 1936200 h 2616486"/>
              <a:gd name="connsiteX18" fmla="*/ 0 w 3980227"/>
              <a:gd name="connsiteY18" fmla="*/ 1360573 h 2616486"/>
              <a:gd name="connsiteX19" fmla="*/ 0 w 3980227"/>
              <a:gd name="connsiteY19" fmla="*/ 732616 h 2616486"/>
              <a:gd name="connsiteX20" fmla="*/ 0 w 3980227"/>
              <a:gd name="connsiteY20" fmla="*/ 0 h 2616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980227" h="2616486" fill="none" extrusionOk="0">
                <a:moveTo>
                  <a:pt x="0" y="0"/>
                </a:moveTo>
                <a:cubicBezTo>
                  <a:pt x="197319" y="10093"/>
                  <a:pt x="488154" y="-32236"/>
                  <a:pt x="742976" y="0"/>
                </a:cubicBezTo>
                <a:cubicBezTo>
                  <a:pt x="997798" y="32236"/>
                  <a:pt x="1298675" y="14612"/>
                  <a:pt x="1446149" y="0"/>
                </a:cubicBezTo>
                <a:cubicBezTo>
                  <a:pt x="1593623" y="-14612"/>
                  <a:pt x="1766085" y="-11856"/>
                  <a:pt x="2029916" y="0"/>
                </a:cubicBezTo>
                <a:cubicBezTo>
                  <a:pt x="2293747" y="11856"/>
                  <a:pt x="2518924" y="-5961"/>
                  <a:pt x="2772891" y="0"/>
                </a:cubicBezTo>
                <a:cubicBezTo>
                  <a:pt x="3026858" y="5961"/>
                  <a:pt x="3211104" y="-10147"/>
                  <a:pt x="3396460" y="0"/>
                </a:cubicBezTo>
                <a:cubicBezTo>
                  <a:pt x="3581816" y="10147"/>
                  <a:pt x="3765198" y="-15046"/>
                  <a:pt x="3980227" y="0"/>
                </a:cubicBezTo>
                <a:cubicBezTo>
                  <a:pt x="3989982" y="208215"/>
                  <a:pt x="3978345" y="398126"/>
                  <a:pt x="3980227" y="627957"/>
                </a:cubicBezTo>
                <a:cubicBezTo>
                  <a:pt x="3982109" y="857788"/>
                  <a:pt x="3980657" y="985149"/>
                  <a:pt x="3980227" y="1229748"/>
                </a:cubicBezTo>
                <a:cubicBezTo>
                  <a:pt x="3979797" y="1474347"/>
                  <a:pt x="3955390" y="1717975"/>
                  <a:pt x="3980227" y="1936200"/>
                </a:cubicBezTo>
                <a:cubicBezTo>
                  <a:pt x="4005064" y="2154425"/>
                  <a:pt x="4000273" y="2326592"/>
                  <a:pt x="3980227" y="2616486"/>
                </a:cubicBezTo>
                <a:cubicBezTo>
                  <a:pt x="3767536" y="2638491"/>
                  <a:pt x="3592727" y="2612695"/>
                  <a:pt x="3436263" y="2616486"/>
                </a:cubicBezTo>
                <a:cubicBezTo>
                  <a:pt x="3279799" y="2620277"/>
                  <a:pt x="3041952" y="2639606"/>
                  <a:pt x="2693287" y="2616486"/>
                </a:cubicBezTo>
                <a:cubicBezTo>
                  <a:pt x="2344622" y="2593366"/>
                  <a:pt x="2396165" y="2625618"/>
                  <a:pt x="2109520" y="2616486"/>
                </a:cubicBezTo>
                <a:cubicBezTo>
                  <a:pt x="1822875" y="2607354"/>
                  <a:pt x="1654713" y="2640759"/>
                  <a:pt x="1366545" y="2616486"/>
                </a:cubicBezTo>
                <a:cubicBezTo>
                  <a:pt x="1078377" y="2592213"/>
                  <a:pt x="775042" y="2632421"/>
                  <a:pt x="623569" y="2616486"/>
                </a:cubicBezTo>
                <a:cubicBezTo>
                  <a:pt x="472096" y="2600551"/>
                  <a:pt x="149700" y="2629155"/>
                  <a:pt x="0" y="2616486"/>
                </a:cubicBezTo>
                <a:cubicBezTo>
                  <a:pt x="-22474" y="2392279"/>
                  <a:pt x="-1334" y="2091083"/>
                  <a:pt x="0" y="1936200"/>
                </a:cubicBezTo>
                <a:cubicBezTo>
                  <a:pt x="1334" y="1781317"/>
                  <a:pt x="-21760" y="1537929"/>
                  <a:pt x="0" y="1360573"/>
                </a:cubicBezTo>
                <a:cubicBezTo>
                  <a:pt x="21760" y="1183217"/>
                  <a:pt x="-26986" y="977757"/>
                  <a:pt x="0" y="732616"/>
                </a:cubicBezTo>
                <a:cubicBezTo>
                  <a:pt x="26986" y="487475"/>
                  <a:pt x="7979" y="346081"/>
                  <a:pt x="0" y="0"/>
                </a:cubicBezTo>
                <a:close/>
              </a:path>
              <a:path w="3980227" h="2616486" stroke="0" extrusionOk="0">
                <a:moveTo>
                  <a:pt x="0" y="0"/>
                </a:moveTo>
                <a:cubicBezTo>
                  <a:pt x="259498" y="-11267"/>
                  <a:pt x="423425" y="-24145"/>
                  <a:pt x="703173" y="0"/>
                </a:cubicBezTo>
                <a:cubicBezTo>
                  <a:pt x="982921" y="24145"/>
                  <a:pt x="1054033" y="14953"/>
                  <a:pt x="1326742" y="0"/>
                </a:cubicBezTo>
                <a:cubicBezTo>
                  <a:pt x="1599451" y="-14953"/>
                  <a:pt x="1847009" y="25900"/>
                  <a:pt x="1990114" y="0"/>
                </a:cubicBezTo>
                <a:cubicBezTo>
                  <a:pt x="2133219" y="-25900"/>
                  <a:pt x="2391979" y="-26263"/>
                  <a:pt x="2573880" y="0"/>
                </a:cubicBezTo>
                <a:cubicBezTo>
                  <a:pt x="2755781" y="26263"/>
                  <a:pt x="3004631" y="15975"/>
                  <a:pt x="3237251" y="0"/>
                </a:cubicBezTo>
                <a:cubicBezTo>
                  <a:pt x="3469871" y="-15975"/>
                  <a:pt x="3770290" y="1193"/>
                  <a:pt x="3980227" y="0"/>
                </a:cubicBezTo>
                <a:cubicBezTo>
                  <a:pt x="4004413" y="314229"/>
                  <a:pt x="3989923" y="422471"/>
                  <a:pt x="3980227" y="654122"/>
                </a:cubicBezTo>
                <a:cubicBezTo>
                  <a:pt x="3970531" y="885773"/>
                  <a:pt x="3989452" y="1050647"/>
                  <a:pt x="3980227" y="1255913"/>
                </a:cubicBezTo>
                <a:cubicBezTo>
                  <a:pt x="3971002" y="1461179"/>
                  <a:pt x="3997224" y="1589769"/>
                  <a:pt x="3980227" y="1883870"/>
                </a:cubicBezTo>
                <a:cubicBezTo>
                  <a:pt x="3963230" y="2177971"/>
                  <a:pt x="3993826" y="2441631"/>
                  <a:pt x="3980227" y="2616486"/>
                </a:cubicBezTo>
                <a:cubicBezTo>
                  <a:pt x="3744049" y="2640537"/>
                  <a:pt x="3576555" y="2585800"/>
                  <a:pt x="3277054" y="2616486"/>
                </a:cubicBezTo>
                <a:cubicBezTo>
                  <a:pt x="2977553" y="2647172"/>
                  <a:pt x="2901816" y="2645466"/>
                  <a:pt x="2653485" y="2616486"/>
                </a:cubicBezTo>
                <a:cubicBezTo>
                  <a:pt x="2405154" y="2587506"/>
                  <a:pt x="2207826" y="2620488"/>
                  <a:pt x="1910509" y="2616486"/>
                </a:cubicBezTo>
                <a:cubicBezTo>
                  <a:pt x="1613192" y="2612484"/>
                  <a:pt x="1551164" y="2630806"/>
                  <a:pt x="1247138" y="2616486"/>
                </a:cubicBezTo>
                <a:cubicBezTo>
                  <a:pt x="943112" y="2602166"/>
                  <a:pt x="777791" y="2632716"/>
                  <a:pt x="623569" y="2616486"/>
                </a:cubicBezTo>
                <a:cubicBezTo>
                  <a:pt x="469347" y="2600256"/>
                  <a:pt x="259133" y="2632194"/>
                  <a:pt x="0" y="2616486"/>
                </a:cubicBezTo>
                <a:cubicBezTo>
                  <a:pt x="9685" y="2401991"/>
                  <a:pt x="-30889" y="2074108"/>
                  <a:pt x="0" y="1910035"/>
                </a:cubicBezTo>
                <a:cubicBezTo>
                  <a:pt x="30889" y="1745962"/>
                  <a:pt x="5009" y="1468067"/>
                  <a:pt x="0" y="1308243"/>
                </a:cubicBezTo>
                <a:cubicBezTo>
                  <a:pt x="-5009" y="1148419"/>
                  <a:pt x="-13641" y="860787"/>
                  <a:pt x="0" y="706451"/>
                </a:cubicBezTo>
                <a:cubicBezTo>
                  <a:pt x="13641" y="552115"/>
                  <a:pt x="21226" y="212599"/>
                  <a:pt x="0" y="0"/>
                </a:cubicBezTo>
                <a:close/>
              </a:path>
            </a:pathLst>
          </a:custGeom>
          <a:solidFill>
            <a:srgbClr val="FAF3FF"/>
          </a:solidFill>
          <a:ln>
            <a:solidFill>
              <a:srgbClr val="BA53FF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251298046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/>
                <a:cs typeface="Childos Arabic SemiBold Bold"/>
              </a:rPr>
              <a:t>لو طلبت منك رسم الأشياء التي أمامك</a:t>
            </a:r>
          </a:p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/>
                <a:cs typeface="Childos Arabic SemiBold Bold"/>
              </a:rPr>
              <a:t> بحجمها الحقيقي .</a:t>
            </a:r>
          </a:p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/>
                <a:cs typeface="Childos Arabic SemiBold Bold"/>
              </a:rPr>
              <a:t>ما</a:t>
            </a:r>
            <a:r>
              <a:rPr kumimoji="0" lang="ar-SA" sz="20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/>
                <a:cs typeface="Childos Arabic SemiBold Bold"/>
              </a:rPr>
              <a:t> الشيء الذي تستطيع رسمه ؟</a:t>
            </a:r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/>
                <a:cs typeface="Childos Arabic SemiBold Bold"/>
              </a:rPr>
              <a:t> </a:t>
            </a:r>
          </a:p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/>
                <a:cs typeface="Childos Arabic SemiBold Bold"/>
              </a:rPr>
              <a:t>وما الشيء الذي يصعب عليك رسمه ؟</a:t>
            </a:r>
            <a:endParaRPr kumimoji="0" lang="ar-SA" sz="2000" b="1" i="0" u="none" strike="noStrike" kern="1200" cap="none" spc="0" normalizeH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/>
              <a:cs typeface="Childos Arabic SemiBold Bold"/>
            </a:endParaRPr>
          </a:p>
        </p:txBody>
      </p:sp>
      <p:sp>
        <p:nvSpPr>
          <p:cNvPr id="37" name="فقاعة التفكير: على شكل سحابة 36">
            <a:extLst>
              <a:ext uri="{FF2B5EF4-FFF2-40B4-BE49-F238E27FC236}">
                <a16:creationId xmlns:a16="http://schemas.microsoft.com/office/drawing/2014/main" id="{EA6AA0F3-C4EC-DCD6-E465-F4C88918E6AC}"/>
              </a:ext>
            </a:extLst>
          </p:cNvPr>
          <p:cNvSpPr/>
          <p:nvPr/>
        </p:nvSpPr>
        <p:spPr>
          <a:xfrm>
            <a:off x="466468" y="781778"/>
            <a:ext cx="4661357" cy="918604"/>
          </a:xfrm>
          <a:custGeom>
            <a:avLst/>
            <a:gdLst>
              <a:gd name="connsiteX0" fmla="*/ 420816 w 4661357"/>
              <a:gd name="connsiteY0" fmla="*/ 305563 h 918604"/>
              <a:gd name="connsiteX1" fmla="*/ 606731 w 4661357"/>
              <a:gd name="connsiteY1" fmla="*/ 146870 h 918604"/>
              <a:gd name="connsiteX2" fmla="*/ 1511164 w 4661357"/>
              <a:gd name="connsiteY2" fmla="*/ 110615 h 918604"/>
              <a:gd name="connsiteX3" fmla="*/ 2423042 w 4661357"/>
              <a:gd name="connsiteY3" fmla="*/ 72977 h 918604"/>
              <a:gd name="connsiteX4" fmla="*/ 2778362 w 4661357"/>
              <a:gd name="connsiteY4" fmla="*/ 4252 h 918604"/>
              <a:gd name="connsiteX5" fmla="*/ 3219033 w 4661357"/>
              <a:gd name="connsiteY5" fmla="*/ 52755 h 918604"/>
              <a:gd name="connsiteX6" fmla="*/ 3826520 w 4661357"/>
              <a:gd name="connsiteY6" fmla="*/ 14672 h 918604"/>
              <a:gd name="connsiteX7" fmla="*/ 4134580 w 4661357"/>
              <a:gd name="connsiteY7" fmla="*/ 118567 h 918604"/>
              <a:gd name="connsiteX8" fmla="*/ 4529932 w 4661357"/>
              <a:gd name="connsiteY8" fmla="*/ 219401 h 918604"/>
              <a:gd name="connsiteX9" fmla="*/ 4512236 w 4661357"/>
              <a:gd name="connsiteY9" fmla="*/ 328741 h 918604"/>
              <a:gd name="connsiteX10" fmla="*/ 4641503 w 4661357"/>
              <a:gd name="connsiteY10" fmla="*/ 495918 h 918604"/>
              <a:gd name="connsiteX11" fmla="*/ 4035958 w 4661357"/>
              <a:gd name="connsiteY11" fmla="*/ 642257 h 918604"/>
              <a:gd name="connsiteX12" fmla="*/ 3819183 w 4661357"/>
              <a:gd name="connsiteY12" fmla="*/ 767650 h 918604"/>
              <a:gd name="connsiteX13" fmla="*/ 3081135 w 4661357"/>
              <a:gd name="connsiteY13" fmla="*/ 782833 h 918604"/>
              <a:gd name="connsiteX14" fmla="*/ 2553711 w 4661357"/>
              <a:gd name="connsiteY14" fmla="*/ 916605 h 918604"/>
              <a:gd name="connsiteX15" fmla="*/ 1778221 w 4661357"/>
              <a:gd name="connsiteY15" fmla="*/ 834951 h 918604"/>
              <a:gd name="connsiteX16" fmla="*/ 626261 w 4661357"/>
              <a:gd name="connsiteY16" fmla="*/ 754275 h 918604"/>
              <a:gd name="connsiteX17" fmla="*/ 119770 w 4661357"/>
              <a:gd name="connsiteY17" fmla="*/ 664499 h 918604"/>
              <a:gd name="connsiteX18" fmla="*/ 227996 w 4661357"/>
              <a:gd name="connsiteY18" fmla="*/ 543315 h 918604"/>
              <a:gd name="connsiteX19" fmla="*/ -540 w 4661357"/>
              <a:gd name="connsiteY19" fmla="*/ 418985 h 918604"/>
              <a:gd name="connsiteX20" fmla="*/ 416824 w 4661357"/>
              <a:gd name="connsiteY20" fmla="*/ 308476 h 918604"/>
              <a:gd name="connsiteX21" fmla="*/ 420816 w 4661357"/>
              <a:gd name="connsiteY21" fmla="*/ 305563 h 918604"/>
              <a:gd name="connsiteX0" fmla="*/ 5411062 w 4661357"/>
              <a:gd name="connsiteY0" fmla="*/ 181461 h 918604"/>
              <a:gd name="connsiteX1" fmla="*/ 5385545 w 4661357"/>
              <a:gd name="connsiteY1" fmla="*/ 206978 h 918604"/>
              <a:gd name="connsiteX2" fmla="*/ 5360028 w 4661357"/>
              <a:gd name="connsiteY2" fmla="*/ 181461 h 918604"/>
              <a:gd name="connsiteX3" fmla="*/ 5385545 w 4661357"/>
              <a:gd name="connsiteY3" fmla="*/ 155944 h 918604"/>
              <a:gd name="connsiteX4" fmla="*/ 5411062 w 4661357"/>
              <a:gd name="connsiteY4" fmla="*/ 181461 h 918604"/>
              <a:gd name="connsiteX0" fmla="*/ 5140624 w 4661357"/>
              <a:gd name="connsiteY0" fmla="*/ 208378 h 918604"/>
              <a:gd name="connsiteX1" fmla="*/ 5089590 w 4661357"/>
              <a:gd name="connsiteY1" fmla="*/ 259412 h 918604"/>
              <a:gd name="connsiteX2" fmla="*/ 5038556 w 4661357"/>
              <a:gd name="connsiteY2" fmla="*/ 208378 h 918604"/>
              <a:gd name="connsiteX3" fmla="*/ 5089590 w 4661357"/>
              <a:gd name="connsiteY3" fmla="*/ 157344 h 918604"/>
              <a:gd name="connsiteX4" fmla="*/ 5140624 w 4661357"/>
              <a:gd name="connsiteY4" fmla="*/ 208378 h 918604"/>
              <a:gd name="connsiteX0" fmla="*/ 4819362 w 4661357"/>
              <a:gd name="connsiteY0" fmla="*/ 239918 h 918604"/>
              <a:gd name="connsiteX1" fmla="*/ 4742812 w 4661357"/>
              <a:gd name="connsiteY1" fmla="*/ 316468 h 918604"/>
              <a:gd name="connsiteX2" fmla="*/ 4666262 w 4661357"/>
              <a:gd name="connsiteY2" fmla="*/ 239918 h 918604"/>
              <a:gd name="connsiteX3" fmla="*/ 4742812 w 4661357"/>
              <a:gd name="connsiteY3" fmla="*/ 163368 h 918604"/>
              <a:gd name="connsiteX4" fmla="*/ 4819362 w 4661357"/>
              <a:gd name="connsiteY4" fmla="*/ 239918 h 918604"/>
              <a:gd name="connsiteX0" fmla="*/ 506383 w 4661357"/>
              <a:gd name="connsiteY0" fmla="*/ 556627 h 918604"/>
              <a:gd name="connsiteX1" fmla="*/ 233067 w 4661357"/>
              <a:gd name="connsiteY1" fmla="*/ 539679 h 918604"/>
              <a:gd name="connsiteX2" fmla="*/ 747543 w 4661357"/>
              <a:gd name="connsiteY2" fmla="*/ 742091 h 918604"/>
              <a:gd name="connsiteX3" fmla="*/ 627988 w 4661357"/>
              <a:gd name="connsiteY3" fmla="*/ 750193 h 918604"/>
              <a:gd name="connsiteX4" fmla="*/ 1778005 w 4661357"/>
              <a:gd name="connsiteY4" fmla="*/ 831209 h 918604"/>
              <a:gd name="connsiteX5" fmla="*/ 1705927 w 4661357"/>
              <a:gd name="connsiteY5" fmla="*/ 794209 h 918604"/>
              <a:gd name="connsiteX6" fmla="*/ 3110484 w 4661357"/>
              <a:gd name="connsiteY6" fmla="*/ 738944 h 918604"/>
              <a:gd name="connsiteX7" fmla="*/ 3081674 w 4661357"/>
              <a:gd name="connsiteY7" fmla="*/ 779537 h 918604"/>
              <a:gd name="connsiteX8" fmla="*/ 3682579 w 4661357"/>
              <a:gd name="connsiteY8" fmla="*/ 488093 h 918604"/>
              <a:gd name="connsiteX9" fmla="*/ 4033368 w 4661357"/>
              <a:gd name="connsiteY9" fmla="*/ 639833 h 918604"/>
              <a:gd name="connsiteX10" fmla="*/ 4510078 w 4661357"/>
              <a:gd name="connsiteY10" fmla="*/ 326487 h 918604"/>
              <a:gd name="connsiteX11" fmla="*/ 4353836 w 4661357"/>
              <a:gd name="connsiteY11" fmla="*/ 383389 h 918604"/>
              <a:gd name="connsiteX12" fmla="*/ 4135227 w 4661357"/>
              <a:gd name="connsiteY12" fmla="*/ 115378 h 918604"/>
              <a:gd name="connsiteX13" fmla="*/ 4143428 w 4661357"/>
              <a:gd name="connsiteY13" fmla="*/ 142256 h 918604"/>
              <a:gd name="connsiteX14" fmla="*/ 3137568 w 4661357"/>
              <a:gd name="connsiteY14" fmla="*/ 84035 h 918604"/>
              <a:gd name="connsiteX15" fmla="*/ 3217631 w 4661357"/>
              <a:gd name="connsiteY15" fmla="*/ 49757 h 918604"/>
              <a:gd name="connsiteX16" fmla="*/ 2389053 w 4661357"/>
              <a:gd name="connsiteY16" fmla="*/ 100365 h 918604"/>
              <a:gd name="connsiteX17" fmla="*/ 2427790 w 4661357"/>
              <a:gd name="connsiteY17" fmla="*/ 70809 h 918604"/>
              <a:gd name="connsiteX18" fmla="*/ 1510624 w 4661357"/>
              <a:gd name="connsiteY18" fmla="*/ 110402 h 918604"/>
              <a:gd name="connsiteX19" fmla="*/ 1650897 w 4661357"/>
              <a:gd name="connsiteY19" fmla="*/ 139066 h 918604"/>
              <a:gd name="connsiteX20" fmla="*/ 445310 w 4661357"/>
              <a:gd name="connsiteY20" fmla="*/ 335737 h 918604"/>
              <a:gd name="connsiteX21" fmla="*/ 420816 w 4661357"/>
              <a:gd name="connsiteY21" fmla="*/ 305563 h 918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661357" h="918604" fill="none" extrusionOk="0">
                <a:moveTo>
                  <a:pt x="420816" y="305563"/>
                </a:moveTo>
                <a:cubicBezTo>
                  <a:pt x="391654" y="254698"/>
                  <a:pt x="453595" y="200191"/>
                  <a:pt x="606731" y="146870"/>
                </a:cubicBezTo>
                <a:cubicBezTo>
                  <a:pt x="876620" y="94748"/>
                  <a:pt x="1253053" y="72314"/>
                  <a:pt x="1511164" y="110615"/>
                </a:cubicBezTo>
                <a:cubicBezTo>
                  <a:pt x="1709384" y="46527"/>
                  <a:pt x="2167130" y="13796"/>
                  <a:pt x="2423042" y="72977"/>
                </a:cubicBezTo>
                <a:cubicBezTo>
                  <a:pt x="2482871" y="33775"/>
                  <a:pt x="2622139" y="6448"/>
                  <a:pt x="2778362" y="4252"/>
                </a:cubicBezTo>
                <a:cubicBezTo>
                  <a:pt x="2945703" y="-16352"/>
                  <a:pt x="3117079" y="13292"/>
                  <a:pt x="3219033" y="52755"/>
                </a:cubicBezTo>
                <a:cubicBezTo>
                  <a:pt x="3394774" y="48448"/>
                  <a:pt x="3589862" y="8682"/>
                  <a:pt x="3826520" y="14672"/>
                </a:cubicBezTo>
                <a:cubicBezTo>
                  <a:pt x="3997157" y="29291"/>
                  <a:pt x="4097083" y="79056"/>
                  <a:pt x="4134580" y="118567"/>
                </a:cubicBezTo>
                <a:cubicBezTo>
                  <a:pt x="4325808" y="137357"/>
                  <a:pt x="4456804" y="164307"/>
                  <a:pt x="4529932" y="219401"/>
                </a:cubicBezTo>
                <a:cubicBezTo>
                  <a:pt x="4573103" y="256879"/>
                  <a:pt x="4559907" y="294627"/>
                  <a:pt x="4512236" y="328741"/>
                </a:cubicBezTo>
                <a:cubicBezTo>
                  <a:pt x="4645464" y="372764"/>
                  <a:pt x="4703178" y="440796"/>
                  <a:pt x="4641503" y="495918"/>
                </a:cubicBezTo>
                <a:cubicBezTo>
                  <a:pt x="4581204" y="521612"/>
                  <a:pt x="4341177" y="662692"/>
                  <a:pt x="4035958" y="642257"/>
                </a:cubicBezTo>
                <a:cubicBezTo>
                  <a:pt x="4025240" y="679351"/>
                  <a:pt x="3945627" y="730798"/>
                  <a:pt x="3819183" y="767650"/>
                </a:cubicBezTo>
                <a:cubicBezTo>
                  <a:pt x="3618642" y="818545"/>
                  <a:pt x="3305384" y="844204"/>
                  <a:pt x="3081135" y="782833"/>
                </a:cubicBezTo>
                <a:cubicBezTo>
                  <a:pt x="2984630" y="834348"/>
                  <a:pt x="2807411" y="868440"/>
                  <a:pt x="2553711" y="916605"/>
                </a:cubicBezTo>
                <a:cubicBezTo>
                  <a:pt x="2283773" y="925966"/>
                  <a:pt x="1931609" y="872324"/>
                  <a:pt x="1778221" y="834951"/>
                </a:cubicBezTo>
                <a:cubicBezTo>
                  <a:pt x="1403213" y="921562"/>
                  <a:pt x="877984" y="838407"/>
                  <a:pt x="626261" y="754275"/>
                </a:cubicBezTo>
                <a:cubicBezTo>
                  <a:pt x="389885" y="750075"/>
                  <a:pt x="198265" y="712077"/>
                  <a:pt x="119770" y="664499"/>
                </a:cubicBezTo>
                <a:cubicBezTo>
                  <a:pt x="67324" y="621168"/>
                  <a:pt x="118642" y="578151"/>
                  <a:pt x="227996" y="543315"/>
                </a:cubicBezTo>
                <a:cubicBezTo>
                  <a:pt x="68471" y="518350"/>
                  <a:pt x="-12287" y="465706"/>
                  <a:pt x="-540" y="418985"/>
                </a:cubicBezTo>
                <a:cubicBezTo>
                  <a:pt x="46547" y="329987"/>
                  <a:pt x="242266" y="313231"/>
                  <a:pt x="416824" y="308476"/>
                </a:cubicBezTo>
                <a:cubicBezTo>
                  <a:pt x="417871" y="307345"/>
                  <a:pt x="419652" y="306468"/>
                  <a:pt x="420816" y="305563"/>
                </a:cubicBezTo>
                <a:close/>
              </a:path>
              <a:path w="4661357" h="918604" fill="none" extrusionOk="0">
                <a:moveTo>
                  <a:pt x="5411062" y="181461"/>
                </a:moveTo>
                <a:cubicBezTo>
                  <a:pt x="5409195" y="196285"/>
                  <a:pt x="5400426" y="206282"/>
                  <a:pt x="5385545" y="206978"/>
                </a:cubicBezTo>
                <a:cubicBezTo>
                  <a:pt x="5368357" y="206552"/>
                  <a:pt x="5362875" y="193997"/>
                  <a:pt x="5360028" y="181461"/>
                </a:cubicBezTo>
                <a:cubicBezTo>
                  <a:pt x="5361344" y="168840"/>
                  <a:pt x="5372710" y="157984"/>
                  <a:pt x="5385545" y="155944"/>
                </a:cubicBezTo>
                <a:cubicBezTo>
                  <a:pt x="5400051" y="154236"/>
                  <a:pt x="5412611" y="170477"/>
                  <a:pt x="5411062" y="181461"/>
                </a:cubicBezTo>
                <a:close/>
              </a:path>
              <a:path w="4661357" h="918604" fill="none" extrusionOk="0">
                <a:moveTo>
                  <a:pt x="5140624" y="208378"/>
                </a:moveTo>
                <a:cubicBezTo>
                  <a:pt x="5143118" y="240151"/>
                  <a:pt x="5119377" y="256106"/>
                  <a:pt x="5089590" y="259412"/>
                </a:cubicBezTo>
                <a:cubicBezTo>
                  <a:pt x="5063049" y="256631"/>
                  <a:pt x="5039781" y="237050"/>
                  <a:pt x="5038556" y="208378"/>
                </a:cubicBezTo>
                <a:cubicBezTo>
                  <a:pt x="5036361" y="179066"/>
                  <a:pt x="5064164" y="152459"/>
                  <a:pt x="5089590" y="157344"/>
                </a:cubicBezTo>
                <a:cubicBezTo>
                  <a:pt x="5118522" y="157411"/>
                  <a:pt x="5139736" y="180328"/>
                  <a:pt x="5140624" y="208378"/>
                </a:cubicBezTo>
                <a:close/>
              </a:path>
              <a:path w="4661357" h="918604" fill="none" extrusionOk="0">
                <a:moveTo>
                  <a:pt x="4819362" y="239918"/>
                </a:moveTo>
                <a:cubicBezTo>
                  <a:pt x="4817734" y="280687"/>
                  <a:pt x="4786580" y="318538"/>
                  <a:pt x="4742812" y="316468"/>
                </a:cubicBezTo>
                <a:cubicBezTo>
                  <a:pt x="4710187" y="318181"/>
                  <a:pt x="4668526" y="281574"/>
                  <a:pt x="4666262" y="239918"/>
                </a:cubicBezTo>
                <a:cubicBezTo>
                  <a:pt x="4663341" y="200370"/>
                  <a:pt x="4693568" y="160806"/>
                  <a:pt x="4742812" y="163368"/>
                </a:cubicBezTo>
                <a:cubicBezTo>
                  <a:pt x="4786045" y="157088"/>
                  <a:pt x="4822116" y="194918"/>
                  <a:pt x="4819362" y="239918"/>
                </a:cubicBezTo>
                <a:close/>
              </a:path>
              <a:path w="4661357" h="918604" fill="none" extrusionOk="0">
                <a:moveTo>
                  <a:pt x="506383" y="556627"/>
                </a:moveTo>
                <a:cubicBezTo>
                  <a:pt x="406284" y="550061"/>
                  <a:pt x="313561" y="548504"/>
                  <a:pt x="233067" y="539679"/>
                </a:cubicBezTo>
                <a:moveTo>
                  <a:pt x="747543" y="742091"/>
                </a:moveTo>
                <a:cubicBezTo>
                  <a:pt x="699255" y="747449"/>
                  <a:pt x="673707" y="755619"/>
                  <a:pt x="627988" y="750193"/>
                </a:cubicBezTo>
                <a:moveTo>
                  <a:pt x="1778005" y="831209"/>
                </a:moveTo>
                <a:cubicBezTo>
                  <a:pt x="1747018" y="821277"/>
                  <a:pt x="1725430" y="809691"/>
                  <a:pt x="1705927" y="794209"/>
                </a:cubicBezTo>
                <a:moveTo>
                  <a:pt x="3110484" y="738944"/>
                </a:moveTo>
                <a:cubicBezTo>
                  <a:pt x="3106621" y="751931"/>
                  <a:pt x="3093536" y="764580"/>
                  <a:pt x="3081674" y="779537"/>
                </a:cubicBezTo>
                <a:moveTo>
                  <a:pt x="3682579" y="488093"/>
                </a:moveTo>
                <a:cubicBezTo>
                  <a:pt x="3898389" y="514477"/>
                  <a:pt x="4037765" y="572212"/>
                  <a:pt x="4033368" y="639833"/>
                </a:cubicBezTo>
                <a:moveTo>
                  <a:pt x="4510078" y="326487"/>
                </a:moveTo>
                <a:cubicBezTo>
                  <a:pt x="4485081" y="352827"/>
                  <a:pt x="4417073" y="369421"/>
                  <a:pt x="4353836" y="383389"/>
                </a:cubicBezTo>
                <a:moveTo>
                  <a:pt x="4135227" y="115378"/>
                </a:moveTo>
                <a:cubicBezTo>
                  <a:pt x="4140706" y="124635"/>
                  <a:pt x="4143303" y="131545"/>
                  <a:pt x="4143428" y="142256"/>
                </a:cubicBezTo>
                <a:moveTo>
                  <a:pt x="3137568" y="84035"/>
                </a:moveTo>
                <a:cubicBezTo>
                  <a:pt x="3163190" y="70162"/>
                  <a:pt x="3185149" y="61067"/>
                  <a:pt x="3217631" y="49757"/>
                </a:cubicBezTo>
                <a:moveTo>
                  <a:pt x="2389053" y="100365"/>
                </a:moveTo>
                <a:cubicBezTo>
                  <a:pt x="2393880" y="88889"/>
                  <a:pt x="2410763" y="79823"/>
                  <a:pt x="2427790" y="70809"/>
                </a:cubicBezTo>
                <a:moveTo>
                  <a:pt x="1510624" y="110402"/>
                </a:moveTo>
                <a:cubicBezTo>
                  <a:pt x="1559532" y="119378"/>
                  <a:pt x="1609997" y="121176"/>
                  <a:pt x="1650897" y="139066"/>
                </a:cubicBezTo>
                <a:moveTo>
                  <a:pt x="445310" y="335737"/>
                </a:moveTo>
                <a:cubicBezTo>
                  <a:pt x="434308" y="325557"/>
                  <a:pt x="426388" y="315421"/>
                  <a:pt x="420816" y="305563"/>
                </a:cubicBezTo>
              </a:path>
              <a:path w="4661357" h="918604" stroke="0" extrusionOk="0">
                <a:moveTo>
                  <a:pt x="420816" y="305563"/>
                </a:moveTo>
                <a:cubicBezTo>
                  <a:pt x="395737" y="262642"/>
                  <a:pt x="442890" y="189651"/>
                  <a:pt x="606731" y="146870"/>
                </a:cubicBezTo>
                <a:cubicBezTo>
                  <a:pt x="846286" y="30125"/>
                  <a:pt x="1219302" y="33914"/>
                  <a:pt x="1511164" y="110615"/>
                </a:cubicBezTo>
                <a:cubicBezTo>
                  <a:pt x="1650799" y="38180"/>
                  <a:pt x="2169243" y="-63377"/>
                  <a:pt x="2423042" y="72977"/>
                </a:cubicBezTo>
                <a:cubicBezTo>
                  <a:pt x="2488722" y="6535"/>
                  <a:pt x="2633007" y="-9137"/>
                  <a:pt x="2778362" y="4252"/>
                </a:cubicBezTo>
                <a:cubicBezTo>
                  <a:pt x="2941266" y="-254"/>
                  <a:pt x="3121731" y="1036"/>
                  <a:pt x="3219033" y="52755"/>
                </a:cubicBezTo>
                <a:cubicBezTo>
                  <a:pt x="3377721" y="-12791"/>
                  <a:pt x="3613458" y="-36045"/>
                  <a:pt x="3826520" y="14672"/>
                </a:cubicBezTo>
                <a:cubicBezTo>
                  <a:pt x="3999094" y="34582"/>
                  <a:pt x="4098971" y="74062"/>
                  <a:pt x="4134580" y="118567"/>
                </a:cubicBezTo>
                <a:cubicBezTo>
                  <a:pt x="4318271" y="115560"/>
                  <a:pt x="4471986" y="182181"/>
                  <a:pt x="4529932" y="219401"/>
                </a:cubicBezTo>
                <a:cubicBezTo>
                  <a:pt x="4566820" y="252255"/>
                  <a:pt x="4569514" y="297109"/>
                  <a:pt x="4512236" y="328741"/>
                </a:cubicBezTo>
                <a:cubicBezTo>
                  <a:pt x="4647836" y="392254"/>
                  <a:pt x="4699031" y="437904"/>
                  <a:pt x="4641503" y="495918"/>
                </a:cubicBezTo>
                <a:cubicBezTo>
                  <a:pt x="4537254" y="551260"/>
                  <a:pt x="4323575" y="669576"/>
                  <a:pt x="4035958" y="642257"/>
                </a:cubicBezTo>
                <a:cubicBezTo>
                  <a:pt x="4039197" y="698499"/>
                  <a:pt x="3973008" y="737185"/>
                  <a:pt x="3819183" y="767650"/>
                </a:cubicBezTo>
                <a:cubicBezTo>
                  <a:pt x="3600820" y="822570"/>
                  <a:pt x="3318574" y="811313"/>
                  <a:pt x="3081135" y="782833"/>
                </a:cubicBezTo>
                <a:cubicBezTo>
                  <a:pt x="3019513" y="867672"/>
                  <a:pt x="2810992" y="907895"/>
                  <a:pt x="2553711" y="916605"/>
                </a:cubicBezTo>
                <a:cubicBezTo>
                  <a:pt x="2262466" y="947595"/>
                  <a:pt x="1970660" y="917179"/>
                  <a:pt x="1778221" y="834951"/>
                </a:cubicBezTo>
                <a:cubicBezTo>
                  <a:pt x="1399974" y="904939"/>
                  <a:pt x="918865" y="875873"/>
                  <a:pt x="626261" y="754275"/>
                </a:cubicBezTo>
                <a:cubicBezTo>
                  <a:pt x="398876" y="763728"/>
                  <a:pt x="184736" y="743032"/>
                  <a:pt x="119770" y="664499"/>
                </a:cubicBezTo>
                <a:cubicBezTo>
                  <a:pt x="72058" y="619147"/>
                  <a:pt x="101712" y="581485"/>
                  <a:pt x="227996" y="543315"/>
                </a:cubicBezTo>
                <a:cubicBezTo>
                  <a:pt x="63842" y="519623"/>
                  <a:pt x="-24828" y="455895"/>
                  <a:pt x="-540" y="418985"/>
                </a:cubicBezTo>
                <a:cubicBezTo>
                  <a:pt x="48294" y="325215"/>
                  <a:pt x="194654" y="314176"/>
                  <a:pt x="416824" y="308476"/>
                </a:cubicBezTo>
                <a:cubicBezTo>
                  <a:pt x="417869" y="307391"/>
                  <a:pt x="419319" y="306671"/>
                  <a:pt x="420816" y="305563"/>
                </a:cubicBezTo>
                <a:close/>
              </a:path>
              <a:path w="4661357" h="918604" stroke="0" extrusionOk="0">
                <a:moveTo>
                  <a:pt x="5411062" y="181461"/>
                </a:moveTo>
                <a:cubicBezTo>
                  <a:pt x="5411991" y="196421"/>
                  <a:pt x="5400152" y="205357"/>
                  <a:pt x="5385545" y="206978"/>
                </a:cubicBezTo>
                <a:cubicBezTo>
                  <a:pt x="5374812" y="207320"/>
                  <a:pt x="5362306" y="197365"/>
                  <a:pt x="5360028" y="181461"/>
                </a:cubicBezTo>
                <a:cubicBezTo>
                  <a:pt x="5360269" y="166511"/>
                  <a:pt x="5370546" y="157529"/>
                  <a:pt x="5385545" y="155944"/>
                </a:cubicBezTo>
                <a:cubicBezTo>
                  <a:pt x="5399904" y="154699"/>
                  <a:pt x="5411471" y="167471"/>
                  <a:pt x="5411062" y="181461"/>
                </a:cubicBezTo>
                <a:close/>
              </a:path>
              <a:path w="4661357" h="918604" stroke="0" extrusionOk="0">
                <a:moveTo>
                  <a:pt x="5140624" y="208378"/>
                </a:moveTo>
                <a:cubicBezTo>
                  <a:pt x="5141739" y="238625"/>
                  <a:pt x="5116481" y="262367"/>
                  <a:pt x="5089590" y="259412"/>
                </a:cubicBezTo>
                <a:cubicBezTo>
                  <a:pt x="5065223" y="254108"/>
                  <a:pt x="5040458" y="234518"/>
                  <a:pt x="5038556" y="208378"/>
                </a:cubicBezTo>
                <a:cubicBezTo>
                  <a:pt x="5039294" y="181371"/>
                  <a:pt x="5056695" y="159711"/>
                  <a:pt x="5089590" y="157344"/>
                </a:cubicBezTo>
                <a:cubicBezTo>
                  <a:pt x="5117613" y="159115"/>
                  <a:pt x="5134866" y="176798"/>
                  <a:pt x="5140624" y="208378"/>
                </a:cubicBezTo>
                <a:close/>
              </a:path>
              <a:path w="4661357" h="918604" stroke="0" extrusionOk="0">
                <a:moveTo>
                  <a:pt x="4819362" y="239918"/>
                </a:moveTo>
                <a:cubicBezTo>
                  <a:pt x="4820507" y="287054"/>
                  <a:pt x="4783754" y="325922"/>
                  <a:pt x="4742812" y="316468"/>
                </a:cubicBezTo>
                <a:cubicBezTo>
                  <a:pt x="4691163" y="315037"/>
                  <a:pt x="4667461" y="280569"/>
                  <a:pt x="4666262" y="239918"/>
                </a:cubicBezTo>
                <a:cubicBezTo>
                  <a:pt x="4672041" y="192244"/>
                  <a:pt x="4698749" y="159541"/>
                  <a:pt x="4742812" y="163368"/>
                </a:cubicBezTo>
                <a:cubicBezTo>
                  <a:pt x="4787881" y="157779"/>
                  <a:pt x="4821612" y="195390"/>
                  <a:pt x="4819362" y="239918"/>
                </a:cubicBezTo>
                <a:close/>
              </a:path>
              <a:path w="4661357" h="918604" fill="none" stroke="0" extrusionOk="0">
                <a:moveTo>
                  <a:pt x="506383" y="556627"/>
                </a:moveTo>
                <a:cubicBezTo>
                  <a:pt x="410664" y="570415"/>
                  <a:pt x="330246" y="546913"/>
                  <a:pt x="233067" y="539679"/>
                </a:cubicBezTo>
                <a:moveTo>
                  <a:pt x="747543" y="742091"/>
                </a:moveTo>
                <a:cubicBezTo>
                  <a:pt x="706120" y="748315"/>
                  <a:pt x="676292" y="745194"/>
                  <a:pt x="627988" y="750193"/>
                </a:cubicBezTo>
                <a:moveTo>
                  <a:pt x="1778005" y="831209"/>
                </a:moveTo>
                <a:cubicBezTo>
                  <a:pt x="1752311" y="822255"/>
                  <a:pt x="1724919" y="803326"/>
                  <a:pt x="1705927" y="794209"/>
                </a:cubicBezTo>
                <a:moveTo>
                  <a:pt x="3110484" y="738944"/>
                </a:moveTo>
                <a:cubicBezTo>
                  <a:pt x="3108955" y="750659"/>
                  <a:pt x="3097549" y="764231"/>
                  <a:pt x="3081674" y="779537"/>
                </a:cubicBezTo>
                <a:moveTo>
                  <a:pt x="3682579" y="488093"/>
                </a:moveTo>
                <a:cubicBezTo>
                  <a:pt x="3891655" y="510743"/>
                  <a:pt x="4049998" y="577656"/>
                  <a:pt x="4033368" y="639833"/>
                </a:cubicBezTo>
                <a:moveTo>
                  <a:pt x="4510078" y="326487"/>
                </a:moveTo>
                <a:cubicBezTo>
                  <a:pt x="4473407" y="362000"/>
                  <a:pt x="4430337" y="360724"/>
                  <a:pt x="4353836" y="383389"/>
                </a:cubicBezTo>
                <a:moveTo>
                  <a:pt x="4135227" y="115378"/>
                </a:moveTo>
                <a:cubicBezTo>
                  <a:pt x="4139159" y="123940"/>
                  <a:pt x="4143249" y="134920"/>
                  <a:pt x="4143428" y="142256"/>
                </a:cubicBezTo>
                <a:moveTo>
                  <a:pt x="3137568" y="84035"/>
                </a:moveTo>
                <a:cubicBezTo>
                  <a:pt x="3154511" y="73091"/>
                  <a:pt x="3185518" y="66431"/>
                  <a:pt x="3217631" y="49757"/>
                </a:cubicBezTo>
                <a:moveTo>
                  <a:pt x="2389053" y="100365"/>
                </a:moveTo>
                <a:cubicBezTo>
                  <a:pt x="2396054" y="90573"/>
                  <a:pt x="2413205" y="79227"/>
                  <a:pt x="2427790" y="70809"/>
                </a:cubicBezTo>
                <a:moveTo>
                  <a:pt x="1510624" y="110402"/>
                </a:moveTo>
                <a:cubicBezTo>
                  <a:pt x="1560576" y="118143"/>
                  <a:pt x="1616922" y="123371"/>
                  <a:pt x="1650897" y="139066"/>
                </a:cubicBezTo>
                <a:moveTo>
                  <a:pt x="445310" y="335737"/>
                </a:moveTo>
                <a:cubicBezTo>
                  <a:pt x="435032" y="323899"/>
                  <a:pt x="426358" y="316324"/>
                  <a:pt x="420816" y="305563"/>
                </a:cubicBezTo>
              </a:path>
            </a:pathLst>
          </a:custGeom>
          <a:solidFill>
            <a:srgbClr val="F6C0C3"/>
          </a:solidFill>
          <a:ln>
            <a:solidFill>
              <a:srgbClr val="F3ABAE"/>
            </a:solidFill>
            <a:extLst>
              <a:ext uri="{C807C97D-BFC1-408E-A445-0C87EB9F89A2}">
                <ask:lineSketchStyleProps xmlns:ask="http://schemas.microsoft.com/office/drawing/2018/sketchyshapes" sd="2791601523">
                  <a:prstGeom prst="cloudCallout">
                    <a:avLst>
                      <a:gd name="adj1" fmla="val 65536"/>
                      <a:gd name="adj2" fmla="val -30246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تأمل الفصل الدراسي من حولك ؟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5B7C7BF1-DE51-C549-DCA2-E616083C0E1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87" r="99348">
                        <a14:foregroundMark x1="94457" y1="50652" x2="94457" y2="50652"/>
                        <a14:foregroundMark x1="98261" y1="51304" x2="98261" y2="51304"/>
                        <a14:foregroundMark x1="93804" y1="57609" x2="93804" y2="57609"/>
                        <a14:foregroundMark x1="99348" y1="51739" x2="99348" y2="51739"/>
                        <a14:foregroundMark x1="23478" y1="46522" x2="23478" y2="46522"/>
                        <a14:foregroundMark x1="20870" y1="45435" x2="20870" y2="45435"/>
                        <a14:foregroundMark x1="18152" y1="45000" x2="18152" y2="45000"/>
                        <a14:foregroundMark x1="16304" y1="43478" x2="16304" y2="43478"/>
                        <a14:foregroundMark x1="12065" y1="42609" x2="12065" y2="42609"/>
                        <a14:foregroundMark x1="27065" y1="37391" x2="8043" y2="42174"/>
                        <a14:foregroundMark x1="8043" y1="42174" x2="6196" y2="59130"/>
                        <a14:foregroundMark x1="6196" y1="59130" x2="29457" y2="64348"/>
                        <a14:foregroundMark x1="26413" y1="26957" x2="14363" y2="25532"/>
                        <a14:foregroundMark x1="3482" y1="27548" x2="761" y2="37609"/>
                        <a14:foregroundMark x1="761" y1="37609" x2="0" y2="50217"/>
                        <a14:foregroundMark x1="0" y1="50217" x2="1087" y2="65435"/>
                        <a14:foregroundMark x1="1087" y1="65435" x2="8824" y2="73172"/>
                        <a14:foregroundMark x1="25454" y1="73352" x2="27174" y2="72609"/>
                        <a14:foregroundMark x1="22717" y1="69348" x2="22717" y2="69348"/>
                        <a14:foregroundMark x1="20217" y1="68261" x2="20217" y2="68261"/>
                        <a14:foregroundMark x1="16957" y1="66304" x2="16957" y2="66304"/>
                        <a14:foregroundMark x1="24239" y1="74130" x2="14457" y2="72391"/>
                        <a14:foregroundMark x1="7609" y1="26087" x2="3478" y2="26087"/>
                        <a14:foregroundMark x1="9457" y1="26304" x2="5761" y2="25652"/>
                        <a14:foregroundMark x1="14891" y1="26957" x2="14457" y2="26087"/>
                        <a14:backgroundMark x1="13804" y1="23696" x2="8431" y2="22899"/>
                        <a14:backgroundMark x1="8476" y1="23050" x2="14239" y2="25435"/>
                        <a14:backgroundMark x1="14384" y1="24565" x2="14565" y2="23478"/>
                        <a14:backgroundMark x1="14239" y1="25435" x2="14274" y2="25226"/>
                        <a14:backgroundMark x1="3283" y1="25472" x2="2826" y2="25435"/>
                        <a14:backgroundMark x1="25652" y1="73913" x2="24299" y2="74329"/>
                        <a14:backgroundMark x1="15554" y1="76033" x2="11413" y2="74783"/>
                        <a14:backgroundMark x1="11413" y1="74783" x2="15432" y2="75629"/>
                        <a14:backgroundMark x1="15591" y1="76155" x2="11196" y2="76304"/>
                        <a14:backgroundMark x1="11196" y1="76304" x2="9239" y2="74783"/>
                      </a14:backgroundRemoval>
                    </a14:imgEffect>
                  </a14:imgLayer>
                </a14:imgProps>
              </a:ext>
            </a:extLst>
          </a:blip>
          <a:srcRect t="18880" b="18880"/>
          <a:stretch/>
        </p:blipFill>
        <p:spPr>
          <a:xfrm rot="5400000">
            <a:off x="9409652" y="3919678"/>
            <a:ext cx="2176118" cy="795227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56536944-F201-949E-E4DD-8478B7D737D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87384" y="2747018"/>
            <a:ext cx="2098429" cy="2950092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560A0082-CEE6-6441-570D-FD869728D83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9224" t="918" r="30876"/>
          <a:stretch/>
        </p:blipFill>
        <p:spPr>
          <a:xfrm>
            <a:off x="4367842" y="1709405"/>
            <a:ext cx="2838077" cy="5049346"/>
          </a:xfrm>
          <a:prstGeom prst="rect">
            <a:avLst/>
          </a:prstGeom>
        </p:spPr>
      </p:pic>
      <p:sp>
        <p:nvSpPr>
          <p:cNvPr id="41" name="سهم: لأسفل 40">
            <a:extLst>
              <a:ext uri="{FF2B5EF4-FFF2-40B4-BE49-F238E27FC236}">
                <a16:creationId xmlns:a16="http://schemas.microsoft.com/office/drawing/2014/main" id="{AEB760BD-D18A-455F-66B3-68EBF5BB76CE}"/>
              </a:ext>
            </a:extLst>
          </p:cNvPr>
          <p:cNvSpPr/>
          <p:nvPr/>
        </p:nvSpPr>
        <p:spPr>
          <a:xfrm>
            <a:off x="1435086" y="5273391"/>
            <a:ext cx="1298713" cy="1258957"/>
          </a:xfrm>
          <a:custGeom>
            <a:avLst/>
            <a:gdLst>
              <a:gd name="connsiteX0" fmla="*/ 0 w 1298713"/>
              <a:gd name="connsiteY0" fmla="*/ 629479 h 1258957"/>
              <a:gd name="connsiteX1" fmla="*/ 324678 w 1298713"/>
              <a:gd name="connsiteY1" fmla="*/ 629479 h 1258957"/>
              <a:gd name="connsiteX2" fmla="*/ 324678 w 1298713"/>
              <a:gd name="connsiteY2" fmla="*/ 0 h 1258957"/>
              <a:gd name="connsiteX3" fmla="*/ 974035 w 1298713"/>
              <a:gd name="connsiteY3" fmla="*/ 0 h 1258957"/>
              <a:gd name="connsiteX4" fmla="*/ 974035 w 1298713"/>
              <a:gd name="connsiteY4" fmla="*/ 629479 h 1258957"/>
              <a:gd name="connsiteX5" fmla="*/ 1298713 w 1298713"/>
              <a:gd name="connsiteY5" fmla="*/ 629479 h 1258957"/>
              <a:gd name="connsiteX6" fmla="*/ 993516 w 1298713"/>
              <a:gd name="connsiteY6" fmla="*/ 925334 h 1258957"/>
              <a:gd name="connsiteX7" fmla="*/ 649357 w 1298713"/>
              <a:gd name="connsiteY7" fmla="*/ 1258957 h 1258957"/>
              <a:gd name="connsiteX8" fmla="*/ 318185 w 1298713"/>
              <a:gd name="connsiteY8" fmla="*/ 937923 h 1258957"/>
              <a:gd name="connsiteX9" fmla="*/ 0 w 1298713"/>
              <a:gd name="connsiteY9" fmla="*/ 629479 h 1258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98713" h="1258957" fill="none" extrusionOk="0">
                <a:moveTo>
                  <a:pt x="0" y="629479"/>
                </a:moveTo>
                <a:cubicBezTo>
                  <a:pt x="113868" y="627179"/>
                  <a:pt x="229610" y="636788"/>
                  <a:pt x="324678" y="629479"/>
                </a:cubicBezTo>
                <a:cubicBezTo>
                  <a:pt x="339239" y="491979"/>
                  <a:pt x="311251" y="155455"/>
                  <a:pt x="324678" y="0"/>
                </a:cubicBezTo>
                <a:cubicBezTo>
                  <a:pt x="467067" y="-20995"/>
                  <a:pt x="754938" y="18425"/>
                  <a:pt x="974035" y="0"/>
                </a:cubicBezTo>
                <a:cubicBezTo>
                  <a:pt x="963715" y="303482"/>
                  <a:pt x="989490" y="406151"/>
                  <a:pt x="974035" y="629479"/>
                </a:cubicBezTo>
                <a:cubicBezTo>
                  <a:pt x="1080695" y="644477"/>
                  <a:pt x="1194166" y="633180"/>
                  <a:pt x="1298713" y="629479"/>
                </a:cubicBezTo>
                <a:cubicBezTo>
                  <a:pt x="1147715" y="778982"/>
                  <a:pt x="1149538" y="790056"/>
                  <a:pt x="993516" y="925334"/>
                </a:cubicBezTo>
                <a:cubicBezTo>
                  <a:pt x="837494" y="1060612"/>
                  <a:pt x="773990" y="1115466"/>
                  <a:pt x="649357" y="1258957"/>
                </a:cubicBezTo>
                <a:cubicBezTo>
                  <a:pt x="481291" y="1118144"/>
                  <a:pt x="401977" y="1034590"/>
                  <a:pt x="318185" y="937923"/>
                </a:cubicBezTo>
                <a:cubicBezTo>
                  <a:pt x="234393" y="841256"/>
                  <a:pt x="76611" y="680033"/>
                  <a:pt x="0" y="629479"/>
                </a:cubicBezTo>
                <a:close/>
              </a:path>
              <a:path w="1298713" h="1258957" stroke="0" extrusionOk="0">
                <a:moveTo>
                  <a:pt x="0" y="629479"/>
                </a:moveTo>
                <a:cubicBezTo>
                  <a:pt x="69115" y="630855"/>
                  <a:pt x="168774" y="623352"/>
                  <a:pt x="324678" y="629479"/>
                </a:cubicBezTo>
                <a:cubicBezTo>
                  <a:pt x="310763" y="500311"/>
                  <a:pt x="337935" y="160552"/>
                  <a:pt x="324678" y="0"/>
                </a:cubicBezTo>
                <a:cubicBezTo>
                  <a:pt x="468698" y="9896"/>
                  <a:pt x="655317" y="-3590"/>
                  <a:pt x="974035" y="0"/>
                </a:cubicBezTo>
                <a:cubicBezTo>
                  <a:pt x="967776" y="199174"/>
                  <a:pt x="972522" y="346653"/>
                  <a:pt x="974035" y="629479"/>
                </a:cubicBezTo>
                <a:cubicBezTo>
                  <a:pt x="1125324" y="618223"/>
                  <a:pt x="1176691" y="625192"/>
                  <a:pt x="1298713" y="629479"/>
                </a:cubicBezTo>
                <a:cubicBezTo>
                  <a:pt x="1215342" y="695949"/>
                  <a:pt x="1096550" y="825204"/>
                  <a:pt x="987022" y="931628"/>
                </a:cubicBezTo>
                <a:cubicBezTo>
                  <a:pt x="877494" y="1038052"/>
                  <a:pt x="795539" y="1104844"/>
                  <a:pt x="649357" y="1258957"/>
                </a:cubicBezTo>
                <a:cubicBezTo>
                  <a:pt x="595884" y="1179689"/>
                  <a:pt x="455978" y="1044421"/>
                  <a:pt x="344159" y="963102"/>
                </a:cubicBezTo>
                <a:cubicBezTo>
                  <a:pt x="232340" y="881783"/>
                  <a:pt x="74339" y="697243"/>
                  <a:pt x="0" y="629479"/>
                </a:cubicBezTo>
                <a:close/>
              </a:path>
            </a:pathLst>
          </a:custGeom>
          <a:solidFill>
            <a:srgbClr val="C671FF"/>
          </a:solidFill>
          <a:ln>
            <a:solidFill>
              <a:srgbClr val="BA53FF"/>
            </a:solidFill>
            <a:extLst>
              <a:ext uri="{C807C97D-BFC1-408E-A445-0C87EB9F89A2}">
                <ask:lineSketchStyleProps xmlns:ask="http://schemas.microsoft.com/office/drawing/2018/sketchyshapes" sd="572219375">
                  <a:prstGeom prst="downArrow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4033576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6" grpId="0" animBg="1"/>
      <p:bldP spid="37" grpId="0" animBg="1"/>
      <p:bldP spid="4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D8DC7F5-E39B-EDB5-431C-539DDFD573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26"/>
          <a:stretch/>
        </p:blipFill>
        <p:spPr>
          <a:xfrm rot="19410448" flipH="1">
            <a:off x="10734177" y="-1641954"/>
            <a:ext cx="2732954" cy="607520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74F4D28-27A8-4BC3-B8A1-934993A60A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461" y="1362540"/>
            <a:ext cx="679705" cy="76505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722FB746-4D37-0DB2-1F9F-0F7A449F35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567" y="1234783"/>
            <a:ext cx="658125" cy="709278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33DB926C-2DC0-8FE1-9FC0-0D5779C907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0233" y="263400"/>
            <a:ext cx="1362459" cy="1283211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7AB3AEF3-8A82-9D7B-84F6-B9018809A7AE}"/>
              </a:ext>
            </a:extLst>
          </p:cNvPr>
          <p:cNvPicPr>
            <a:picLocks noChangeAspect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9" y="91980"/>
            <a:ext cx="806475" cy="806475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064C8EE9-2FF7-52B5-A8B8-1B9AEE0C88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1394" y="5782459"/>
            <a:ext cx="1030606" cy="1032671"/>
          </a:xfrm>
          <a:prstGeom prst="rect">
            <a:avLst/>
          </a:prstGeom>
        </p:spPr>
      </p:pic>
      <p:sp>
        <p:nvSpPr>
          <p:cNvPr id="37" name="فقاعة الكلام: مستطيلة مستديرة الزوايا 36">
            <a:extLst>
              <a:ext uri="{FF2B5EF4-FFF2-40B4-BE49-F238E27FC236}">
                <a16:creationId xmlns:a16="http://schemas.microsoft.com/office/drawing/2014/main" id="{EA6AA0F3-C4EC-DCD6-E465-F4C88918E6AC}"/>
              </a:ext>
            </a:extLst>
          </p:cNvPr>
          <p:cNvSpPr/>
          <p:nvPr/>
        </p:nvSpPr>
        <p:spPr>
          <a:xfrm>
            <a:off x="2646381" y="182180"/>
            <a:ext cx="7254641" cy="839199"/>
          </a:xfrm>
          <a:custGeom>
            <a:avLst/>
            <a:gdLst>
              <a:gd name="connsiteX0" fmla="*/ 0 w 7254641"/>
              <a:gd name="connsiteY0" fmla="*/ 139869 h 839199"/>
              <a:gd name="connsiteX1" fmla="*/ 139869 w 7254641"/>
              <a:gd name="connsiteY1" fmla="*/ 0 h 839199"/>
              <a:gd name="connsiteX2" fmla="*/ 780950 w 7254641"/>
              <a:gd name="connsiteY2" fmla="*/ 0 h 839199"/>
              <a:gd name="connsiteX3" fmla="*/ 1422031 w 7254641"/>
              <a:gd name="connsiteY3" fmla="*/ 0 h 839199"/>
              <a:gd name="connsiteX4" fmla="*/ 1981271 w 7254641"/>
              <a:gd name="connsiteY4" fmla="*/ 0 h 839199"/>
              <a:gd name="connsiteX5" fmla="*/ 2663272 w 7254641"/>
              <a:gd name="connsiteY5" fmla="*/ 0 h 839199"/>
              <a:gd name="connsiteX6" fmla="*/ 3222513 w 7254641"/>
              <a:gd name="connsiteY6" fmla="*/ 0 h 839199"/>
              <a:gd name="connsiteX7" fmla="*/ 4231874 w 7254641"/>
              <a:gd name="connsiteY7" fmla="*/ 0 h 839199"/>
              <a:gd name="connsiteX8" fmla="*/ 4231874 w 7254641"/>
              <a:gd name="connsiteY8" fmla="*/ 0 h 839199"/>
              <a:gd name="connsiteX9" fmla="*/ 4800154 w 7254641"/>
              <a:gd name="connsiteY9" fmla="*/ 0 h 839199"/>
              <a:gd name="connsiteX10" fmla="*/ 5386571 w 7254641"/>
              <a:gd name="connsiteY10" fmla="*/ 0 h 839199"/>
              <a:gd name="connsiteX11" fmla="*/ 6045534 w 7254641"/>
              <a:gd name="connsiteY11" fmla="*/ 0 h 839199"/>
              <a:gd name="connsiteX12" fmla="*/ 6569461 w 7254641"/>
              <a:gd name="connsiteY12" fmla="*/ 0 h 839199"/>
              <a:gd name="connsiteX13" fmla="*/ 7114772 w 7254641"/>
              <a:gd name="connsiteY13" fmla="*/ 0 h 839199"/>
              <a:gd name="connsiteX14" fmla="*/ 7254641 w 7254641"/>
              <a:gd name="connsiteY14" fmla="*/ 139869 h 839199"/>
              <a:gd name="connsiteX15" fmla="*/ 7254641 w 7254641"/>
              <a:gd name="connsiteY15" fmla="*/ 489533 h 839199"/>
              <a:gd name="connsiteX16" fmla="*/ 7254641 w 7254641"/>
              <a:gd name="connsiteY16" fmla="*/ 489533 h 839199"/>
              <a:gd name="connsiteX17" fmla="*/ 7254641 w 7254641"/>
              <a:gd name="connsiteY17" fmla="*/ 699333 h 839199"/>
              <a:gd name="connsiteX18" fmla="*/ 7254641 w 7254641"/>
              <a:gd name="connsiteY18" fmla="*/ 699330 h 839199"/>
              <a:gd name="connsiteX19" fmla="*/ 7114772 w 7254641"/>
              <a:gd name="connsiteY19" fmla="*/ 839199 h 839199"/>
              <a:gd name="connsiteX20" fmla="*/ 6590845 w 7254641"/>
              <a:gd name="connsiteY20" fmla="*/ 839199 h 839199"/>
              <a:gd name="connsiteX21" fmla="*/ 6045534 w 7254641"/>
              <a:gd name="connsiteY21" fmla="*/ 839199 h 839199"/>
              <a:gd name="connsiteX22" fmla="*/ 5681525 w 7254641"/>
              <a:gd name="connsiteY22" fmla="*/ 839199 h 839199"/>
              <a:gd name="connsiteX23" fmla="*/ 5287182 w 7254641"/>
              <a:gd name="connsiteY23" fmla="*/ 839199 h 839199"/>
              <a:gd name="connsiteX24" fmla="*/ 4791187 w 7254641"/>
              <a:gd name="connsiteY24" fmla="*/ 839199 h 839199"/>
              <a:gd name="connsiteX25" fmla="*/ 4231874 w 7254641"/>
              <a:gd name="connsiteY25" fmla="*/ 839199 h 839199"/>
              <a:gd name="connsiteX26" fmla="*/ 3631713 w 7254641"/>
              <a:gd name="connsiteY26" fmla="*/ 839199 h 839199"/>
              <a:gd name="connsiteX27" fmla="*/ 2990632 w 7254641"/>
              <a:gd name="connsiteY27" fmla="*/ 839199 h 839199"/>
              <a:gd name="connsiteX28" fmla="*/ 2226792 w 7254641"/>
              <a:gd name="connsiteY28" fmla="*/ 839199 h 839199"/>
              <a:gd name="connsiteX29" fmla="*/ 1585711 w 7254641"/>
              <a:gd name="connsiteY29" fmla="*/ 839199 h 839199"/>
              <a:gd name="connsiteX30" fmla="*/ 862790 w 7254641"/>
              <a:gd name="connsiteY30" fmla="*/ 839199 h 839199"/>
              <a:gd name="connsiteX31" fmla="*/ 139869 w 7254641"/>
              <a:gd name="connsiteY31" fmla="*/ 839199 h 839199"/>
              <a:gd name="connsiteX32" fmla="*/ 0 w 7254641"/>
              <a:gd name="connsiteY32" fmla="*/ 699330 h 839199"/>
              <a:gd name="connsiteX33" fmla="*/ 0 w 7254641"/>
              <a:gd name="connsiteY33" fmla="*/ 699333 h 839199"/>
              <a:gd name="connsiteX34" fmla="*/ 0 w 7254641"/>
              <a:gd name="connsiteY34" fmla="*/ 489533 h 839199"/>
              <a:gd name="connsiteX35" fmla="*/ 0 w 7254641"/>
              <a:gd name="connsiteY35" fmla="*/ 489533 h 839199"/>
              <a:gd name="connsiteX36" fmla="*/ 0 w 7254641"/>
              <a:gd name="connsiteY36" fmla="*/ 139869 h 839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7254641" h="839199" fill="none" extrusionOk="0">
                <a:moveTo>
                  <a:pt x="0" y="139869"/>
                </a:moveTo>
                <a:cubicBezTo>
                  <a:pt x="6353" y="62368"/>
                  <a:pt x="59090" y="-1082"/>
                  <a:pt x="139869" y="0"/>
                </a:cubicBezTo>
                <a:cubicBezTo>
                  <a:pt x="330940" y="-21213"/>
                  <a:pt x="582006" y="-29622"/>
                  <a:pt x="780950" y="0"/>
                </a:cubicBezTo>
                <a:cubicBezTo>
                  <a:pt x="979894" y="29622"/>
                  <a:pt x="1237883" y="-9406"/>
                  <a:pt x="1422031" y="0"/>
                </a:cubicBezTo>
                <a:cubicBezTo>
                  <a:pt x="1606179" y="9406"/>
                  <a:pt x="1744684" y="-17155"/>
                  <a:pt x="1981271" y="0"/>
                </a:cubicBezTo>
                <a:cubicBezTo>
                  <a:pt x="2217858" y="17155"/>
                  <a:pt x="2461985" y="-22496"/>
                  <a:pt x="2663272" y="0"/>
                </a:cubicBezTo>
                <a:cubicBezTo>
                  <a:pt x="2864559" y="22496"/>
                  <a:pt x="2965020" y="-16906"/>
                  <a:pt x="3222513" y="0"/>
                </a:cubicBezTo>
                <a:cubicBezTo>
                  <a:pt x="3480006" y="16906"/>
                  <a:pt x="3875012" y="-25088"/>
                  <a:pt x="4231874" y="0"/>
                </a:cubicBezTo>
                <a:lnTo>
                  <a:pt x="4231874" y="0"/>
                </a:lnTo>
                <a:cubicBezTo>
                  <a:pt x="4480870" y="-8209"/>
                  <a:pt x="4576135" y="-64"/>
                  <a:pt x="4800154" y="0"/>
                </a:cubicBezTo>
                <a:cubicBezTo>
                  <a:pt x="5024173" y="64"/>
                  <a:pt x="5202887" y="-7966"/>
                  <a:pt x="5386571" y="0"/>
                </a:cubicBezTo>
                <a:cubicBezTo>
                  <a:pt x="5570255" y="7966"/>
                  <a:pt x="5887750" y="-24302"/>
                  <a:pt x="6045534" y="0"/>
                </a:cubicBezTo>
                <a:cubicBezTo>
                  <a:pt x="6304020" y="-10740"/>
                  <a:pt x="6325594" y="-19665"/>
                  <a:pt x="6569461" y="0"/>
                </a:cubicBezTo>
                <a:cubicBezTo>
                  <a:pt x="6813328" y="19665"/>
                  <a:pt x="6970594" y="-10377"/>
                  <a:pt x="7114772" y="0"/>
                </a:cubicBezTo>
                <a:cubicBezTo>
                  <a:pt x="7194590" y="-76"/>
                  <a:pt x="7249762" y="59615"/>
                  <a:pt x="7254641" y="139869"/>
                </a:cubicBezTo>
                <a:cubicBezTo>
                  <a:pt x="7266220" y="273101"/>
                  <a:pt x="7246197" y="409467"/>
                  <a:pt x="7254641" y="489533"/>
                </a:cubicBezTo>
                <a:lnTo>
                  <a:pt x="7254641" y="489533"/>
                </a:lnTo>
                <a:cubicBezTo>
                  <a:pt x="7250561" y="555696"/>
                  <a:pt x="7251476" y="622096"/>
                  <a:pt x="7254641" y="699333"/>
                </a:cubicBezTo>
                <a:lnTo>
                  <a:pt x="7254641" y="699330"/>
                </a:lnTo>
                <a:cubicBezTo>
                  <a:pt x="7258105" y="764261"/>
                  <a:pt x="7182848" y="855247"/>
                  <a:pt x="7114772" y="839199"/>
                </a:cubicBezTo>
                <a:cubicBezTo>
                  <a:pt x="6956336" y="828893"/>
                  <a:pt x="6770603" y="846024"/>
                  <a:pt x="6590845" y="839199"/>
                </a:cubicBezTo>
                <a:cubicBezTo>
                  <a:pt x="6411087" y="832374"/>
                  <a:pt x="6314163" y="863614"/>
                  <a:pt x="6045534" y="839199"/>
                </a:cubicBezTo>
                <a:cubicBezTo>
                  <a:pt x="5895394" y="829065"/>
                  <a:pt x="5830450" y="855561"/>
                  <a:pt x="5681525" y="839199"/>
                </a:cubicBezTo>
                <a:cubicBezTo>
                  <a:pt x="5532600" y="822837"/>
                  <a:pt x="5472232" y="854842"/>
                  <a:pt x="5287182" y="839199"/>
                </a:cubicBezTo>
                <a:cubicBezTo>
                  <a:pt x="5152849" y="856350"/>
                  <a:pt x="4927932" y="842158"/>
                  <a:pt x="4791187" y="839199"/>
                </a:cubicBezTo>
                <a:cubicBezTo>
                  <a:pt x="4654442" y="836240"/>
                  <a:pt x="4407640" y="859360"/>
                  <a:pt x="4231874" y="839199"/>
                </a:cubicBezTo>
                <a:cubicBezTo>
                  <a:pt x="4018971" y="848648"/>
                  <a:pt x="3756606" y="813018"/>
                  <a:pt x="3631713" y="839199"/>
                </a:cubicBezTo>
                <a:cubicBezTo>
                  <a:pt x="3506820" y="865380"/>
                  <a:pt x="3213893" y="859985"/>
                  <a:pt x="2990632" y="839199"/>
                </a:cubicBezTo>
                <a:cubicBezTo>
                  <a:pt x="2767371" y="818413"/>
                  <a:pt x="2594186" y="806882"/>
                  <a:pt x="2226792" y="839199"/>
                </a:cubicBezTo>
                <a:cubicBezTo>
                  <a:pt x="1859398" y="871516"/>
                  <a:pt x="1742711" y="826294"/>
                  <a:pt x="1585711" y="839199"/>
                </a:cubicBezTo>
                <a:cubicBezTo>
                  <a:pt x="1428711" y="852104"/>
                  <a:pt x="1010977" y="839522"/>
                  <a:pt x="862790" y="839199"/>
                </a:cubicBezTo>
                <a:cubicBezTo>
                  <a:pt x="714603" y="838876"/>
                  <a:pt x="370264" y="850705"/>
                  <a:pt x="139869" y="839199"/>
                </a:cubicBezTo>
                <a:cubicBezTo>
                  <a:pt x="52295" y="833897"/>
                  <a:pt x="2153" y="772766"/>
                  <a:pt x="0" y="699330"/>
                </a:cubicBezTo>
                <a:lnTo>
                  <a:pt x="0" y="699333"/>
                </a:lnTo>
                <a:cubicBezTo>
                  <a:pt x="-1844" y="633872"/>
                  <a:pt x="-1866" y="570940"/>
                  <a:pt x="0" y="489533"/>
                </a:cubicBezTo>
                <a:lnTo>
                  <a:pt x="0" y="489533"/>
                </a:lnTo>
                <a:cubicBezTo>
                  <a:pt x="14213" y="378679"/>
                  <a:pt x="5734" y="278062"/>
                  <a:pt x="0" y="139869"/>
                </a:cubicBezTo>
                <a:close/>
              </a:path>
              <a:path w="7254641" h="839199" stroke="0" extrusionOk="0">
                <a:moveTo>
                  <a:pt x="0" y="139869"/>
                </a:moveTo>
                <a:cubicBezTo>
                  <a:pt x="2711" y="72239"/>
                  <a:pt x="47102" y="-40"/>
                  <a:pt x="139869" y="0"/>
                </a:cubicBezTo>
                <a:cubicBezTo>
                  <a:pt x="308952" y="-33201"/>
                  <a:pt x="618612" y="16373"/>
                  <a:pt x="821870" y="0"/>
                </a:cubicBezTo>
                <a:cubicBezTo>
                  <a:pt x="1025128" y="-16373"/>
                  <a:pt x="1191252" y="35380"/>
                  <a:pt x="1544791" y="0"/>
                </a:cubicBezTo>
                <a:cubicBezTo>
                  <a:pt x="1898330" y="-35380"/>
                  <a:pt x="1837534" y="-23451"/>
                  <a:pt x="2104031" y="0"/>
                </a:cubicBezTo>
                <a:cubicBezTo>
                  <a:pt x="2370528" y="23451"/>
                  <a:pt x="2548713" y="-15693"/>
                  <a:pt x="2745112" y="0"/>
                </a:cubicBezTo>
                <a:cubicBezTo>
                  <a:pt x="2941511" y="15693"/>
                  <a:pt x="3134933" y="25849"/>
                  <a:pt x="3468033" y="0"/>
                </a:cubicBezTo>
                <a:cubicBezTo>
                  <a:pt x="3801133" y="-25849"/>
                  <a:pt x="4073516" y="11069"/>
                  <a:pt x="4231874" y="0"/>
                </a:cubicBezTo>
                <a:lnTo>
                  <a:pt x="4231874" y="0"/>
                </a:lnTo>
                <a:cubicBezTo>
                  <a:pt x="4421534" y="-12411"/>
                  <a:pt x="4621716" y="-4259"/>
                  <a:pt x="4818291" y="0"/>
                </a:cubicBezTo>
                <a:cubicBezTo>
                  <a:pt x="5014866" y="4259"/>
                  <a:pt x="5241662" y="21218"/>
                  <a:pt x="5368434" y="0"/>
                </a:cubicBezTo>
                <a:cubicBezTo>
                  <a:pt x="5495206" y="-21218"/>
                  <a:pt x="5802064" y="-2671"/>
                  <a:pt x="6045534" y="0"/>
                </a:cubicBezTo>
                <a:cubicBezTo>
                  <a:pt x="6253078" y="9396"/>
                  <a:pt x="6304614" y="-20916"/>
                  <a:pt x="6558768" y="0"/>
                </a:cubicBezTo>
                <a:cubicBezTo>
                  <a:pt x="6812922" y="20916"/>
                  <a:pt x="6877076" y="-6080"/>
                  <a:pt x="7114772" y="0"/>
                </a:cubicBezTo>
                <a:cubicBezTo>
                  <a:pt x="7186176" y="10589"/>
                  <a:pt x="7260620" y="62851"/>
                  <a:pt x="7254641" y="139869"/>
                </a:cubicBezTo>
                <a:cubicBezTo>
                  <a:pt x="7253676" y="290091"/>
                  <a:pt x="7244294" y="343886"/>
                  <a:pt x="7254641" y="489533"/>
                </a:cubicBezTo>
                <a:lnTo>
                  <a:pt x="7254641" y="489533"/>
                </a:lnTo>
                <a:cubicBezTo>
                  <a:pt x="7247119" y="551478"/>
                  <a:pt x="7244340" y="649398"/>
                  <a:pt x="7254641" y="699333"/>
                </a:cubicBezTo>
                <a:lnTo>
                  <a:pt x="7254641" y="699330"/>
                </a:lnTo>
                <a:cubicBezTo>
                  <a:pt x="7254289" y="774857"/>
                  <a:pt x="7190140" y="837938"/>
                  <a:pt x="7114772" y="839199"/>
                </a:cubicBezTo>
                <a:cubicBezTo>
                  <a:pt x="6891154" y="834753"/>
                  <a:pt x="6737386" y="827088"/>
                  <a:pt x="6569461" y="839199"/>
                </a:cubicBezTo>
                <a:cubicBezTo>
                  <a:pt x="6401536" y="851310"/>
                  <a:pt x="6178969" y="833851"/>
                  <a:pt x="6045534" y="839199"/>
                </a:cubicBezTo>
                <a:cubicBezTo>
                  <a:pt x="5870598" y="857374"/>
                  <a:pt x="5781509" y="830592"/>
                  <a:pt x="5666358" y="839199"/>
                </a:cubicBezTo>
                <a:cubicBezTo>
                  <a:pt x="5551207" y="847806"/>
                  <a:pt x="5463898" y="828730"/>
                  <a:pt x="5287182" y="839199"/>
                </a:cubicBezTo>
                <a:cubicBezTo>
                  <a:pt x="5160520" y="813775"/>
                  <a:pt x="5011979" y="863721"/>
                  <a:pt x="4748975" y="839199"/>
                </a:cubicBezTo>
                <a:cubicBezTo>
                  <a:pt x="4485971" y="814677"/>
                  <a:pt x="4378489" y="824756"/>
                  <a:pt x="4231874" y="839199"/>
                </a:cubicBezTo>
                <a:cubicBezTo>
                  <a:pt x="3954174" y="872767"/>
                  <a:pt x="3876533" y="850334"/>
                  <a:pt x="3549873" y="839199"/>
                </a:cubicBezTo>
                <a:cubicBezTo>
                  <a:pt x="3223213" y="828064"/>
                  <a:pt x="3111417" y="846929"/>
                  <a:pt x="2826952" y="839199"/>
                </a:cubicBezTo>
                <a:cubicBezTo>
                  <a:pt x="2542487" y="831469"/>
                  <a:pt x="2502034" y="828621"/>
                  <a:pt x="2185872" y="839199"/>
                </a:cubicBezTo>
                <a:cubicBezTo>
                  <a:pt x="1869710" y="849777"/>
                  <a:pt x="1789847" y="830790"/>
                  <a:pt x="1626631" y="839199"/>
                </a:cubicBezTo>
                <a:cubicBezTo>
                  <a:pt x="1463415" y="847608"/>
                  <a:pt x="1185133" y="869059"/>
                  <a:pt x="944630" y="839199"/>
                </a:cubicBezTo>
                <a:cubicBezTo>
                  <a:pt x="704127" y="809339"/>
                  <a:pt x="531517" y="803723"/>
                  <a:pt x="139869" y="839199"/>
                </a:cubicBezTo>
                <a:cubicBezTo>
                  <a:pt x="75702" y="842951"/>
                  <a:pt x="-8353" y="766263"/>
                  <a:pt x="0" y="699330"/>
                </a:cubicBezTo>
                <a:lnTo>
                  <a:pt x="0" y="699333"/>
                </a:lnTo>
                <a:cubicBezTo>
                  <a:pt x="-7748" y="597838"/>
                  <a:pt x="5952" y="586991"/>
                  <a:pt x="0" y="489533"/>
                </a:cubicBezTo>
                <a:lnTo>
                  <a:pt x="0" y="489533"/>
                </a:lnTo>
                <a:cubicBezTo>
                  <a:pt x="1990" y="345283"/>
                  <a:pt x="12762" y="238243"/>
                  <a:pt x="0" y="139869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791601523">
                  <a:prstGeom prst="wedgeRoundRectCallout">
                    <a:avLst>
                      <a:gd name="adj1" fmla="val 22880"/>
                      <a:gd name="adj2" fmla="val 39869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لو طلب منك</a:t>
            </a:r>
            <a:r>
              <a:rPr kumimoji="0" lang="ar-SA" sz="2800" b="1" i="0" u="none" strike="noStrike" kern="1200" cap="none" spc="0" normalizeH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رسم هذه الصور من الحقيقة . ماذا تفعل ؟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D9B269FA-6A08-CBD3-6226-ECD8B6D2AE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79375" y="2417903"/>
            <a:ext cx="2461715" cy="1289420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0DBDC3EC-DFA0-1384-ACA4-AEAE776C299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4423" t="52068" r="4383" b="10313"/>
          <a:stretch/>
        </p:blipFill>
        <p:spPr>
          <a:xfrm>
            <a:off x="10587161" y="3744005"/>
            <a:ext cx="1563757" cy="1289421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6D211ED8-7867-1D93-60F5-7894A546C4A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1552" t="13451" r="28001" b="52297"/>
          <a:stretch/>
        </p:blipFill>
        <p:spPr>
          <a:xfrm>
            <a:off x="7374081" y="3429000"/>
            <a:ext cx="1508582" cy="1173986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207219FB-7FA5-7E6F-CFBA-8FAC7998A44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6910" t="13451" r="3933" b="52297"/>
          <a:stretch/>
        </p:blipFill>
        <p:spPr>
          <a:xfrm rot="1416442">
            <a:off x="9749220" y="4578662"/>
            <a:ext cx="1413434" cy="1173986"/>
          </a:xfrm>
          <a:prstGeom prst="rect">
            <a:avLst/>
          </a:prstGeom>
        </p:spPr>
      </p:pic>
      <p:sp>
        <p:nvSpPr>
          <p:cNvPr id="23" name="فقاعة الكلام: مستطيلة مستديرة الزوايا 22">
            <a:extLst>
              <a:ext uri="{FF2B5EF4-FFF2-40B4-BE49-F238E27FC236}">
                <a16:creationId xmlns:a16="http://schemas.microsoft.com/office/drawing/2014/main" id="{FEC48C89-171C-E721-5BE5-CB0951FE2FEC}"/>
              </a:ext>
            </a:extLst>
          </p:cNvPr>
          <p:cNvSpPr/>
          <p:nvPr/>
        </p:nvSpPr>
        <p:spPr>
          <a:xfrm>
            <a:off x="8367810" y="1336658"/>
            <a:ext cx="1720732" cy="868519"/>
          </a:xfrm>
          <a:custGeom>
            <a:avLst/>
            <a:gdLst>
              <a:gd name="connsiteX0" fmla="*/ 0 w 1720732"/>
              <a:gd name="connsiteY0" fmla="*/ 144756 h 868519"/>
              <a:gd name="connsiteX1" fmla="*/ 144756 w 1720732"/>
              <a:gd name="connsiteY1" fmla="*/ 0 h 868519"/>
              <a:gd name="connsiteX2" fmla="*/ 565668 w 1720732"/>
              <a:gd name="connsiteY2" fmla="*/ 0 h 868519"/>
              <a:gd name="connsiteX3" fmla="*/ 1003760 w 1720732"/>
              <a:gd name="connsiteY3" fmla="*/ 0 h 868519"/>
              <a:gd name="connsiteX4" fmla="*/ 1003760 w 1720732"/>
              <a:gd name="connsiteY4" fmla="*/ 0 h 868519"/>
              <a:gd name="connsiteX5" fmla="*/ 1433943 w 1720732"/>
              <a:gd name="connsiteY5" fmla="*/ 0 h 868519"/>
              <a:gd name="connsiteX6" fmla="*/ 1575976 w 1720732"/>
              <a:gd name="connsiteY6" fmla="*/ 0 h 868519"/>
              <a:gd name="connsiteX7" fmla="*/ 1720732 w 1720732"/>
              <a:gd name="connsiteY7" fmla="*/ 144756 h 868519"/>
              <a:gd name="connsiteX8" fmla="*/ 1720732 w 1720732"/>
              <a:gd name="connsiteY8" fmla="*/ 506636 h 868519"/>
              <a:gd name="connsiteX9" fmla="*/ 1720732 w 1720732"/>
              <a:gd name="connsiteY9" fmla="*/ 506636 h 868519"/>
              <a:gd name="connsiteX10" fmla="*/ 1720732 w 1720732"/>
              <a:gd name="connsiteY10" fmla="*/ 723766 h 868519"/>
              <a:gd name="connsiteX11" fmla="*/ 1720732 w 1720732"/>
              <a:gd name="connsiteY11" fmla="*/ 723763 h 868519"/>
              <a:gd name="connsiteX12" fmla="*/ 1575976 w 1720732"/>
              <a:gd name="connsiteY12" fmla="*/ 868519 h 868519"/>
              <a:gd name="connsiteX13" fmla="*/ 1433943 w 1720732"/>
              <a:gd name="connsiteY13" fmla="*/ 868519 h 868519"/>
              <a:gd name="connsiteX14" fmla="*/ 1342463 w 1720732"/>
              <a:gd name="connsiteY14" fmla="*/ 1242599 h 868519"/>
              <a:gd name="connsiteX15" fmla="*/ 1003760 w 1720732"/>
              <a:gd name="connsiteY15" fmla="*/ 868519 h 868519"/>
              <a:gd name="connsiteX16" fmla="*/ 591438 w 1720732"/>
              <a:gd name="connsiteY16" fmla="*/ 868519 h 868519"/>
              <a:gd name="connsiteX17" fmla="*/ 144756 w 1720732"/>
              <a:gd name="connsiteY17" fmla="*/ 868519 h 868519"/>
              <a:gd name="connsiteX18" fmla="*/ 0 w 1720732"/>
              <a:gd name="connsiteY18" fmla="*/ 723763 h 868519"/>
              <a:gd name="connsiteX19" fmla="*/ 0 w 1720732"/>
              <a:gd name="connsiteY19" fmla="*/ 723766 h 868519"/>
              <a:gd name="connsiteX20" fmla="*/ 0 w 1720732"/>
              <a:gd name="connsiteY20" fmla="*/ 506636 h 868519"/>
              <a:gd name="connsiteX21" fmla="*/ 0 w 1720732"/>
              <a:gd name="connsiteY21" fmla="*/ 506636 h 868519"/>
              <a:gd name="connsiteX22" fmla="*/ 0 w 1720732"/>
              <a:gd name="connsiteY22" fmla="*/ 144756 h 86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720732" h="868519" fill="none" extrusionOk="0">
                <a:moveTo>
                  <a:pt x="0" y="144756"/>
                </a:moveTo>
                <a:cubicBezTo>
                  <a:pt x="-10518" y="61301"/>
                  <a:pt x="61083" y="8395"/>
                  <a:pt x="144756" y="0"/>
                </a:cubicBezTo>
                <a:cubicBezTo>
                  <a:pt x="244664" y="-5947"/>
                  <a:pt x="419698" y="2076"/>
                  <a:pt x="565668" y="0"/>
                </a:cubicBezTo>
                <a:cubicBezTo>
                  <a:pt x="711638" y="-2076"/>
                  <a:pt x="817722" y="15029"/>
                  <a:pt x="1003760" y="0"/>
                </a:cubicBezTo>
                <a:lnTo>
                  <a:pt x="1003760" y="0"/>
                </a:lnTo>
                <a:cubicBezTo>
                  <a:pt x="1148924" y="-11566"/>
                  <a:pt x="1278713" y="14941"/>
                  <a:pt x="1433943" y="0"/>
                </a:cubicBezTo>
                <a:cubicBezTo>
                  <a:pt x="1490478" y="-2428"/>
                  <a:pt x="1516085" y="-4193"/>
                  <a:pt x="1575976" y="0"/>
                </a:cubicBezTo>
                <a:cubicBezTo>
                  <a:pt x="1654053" y="1508"/>
                  <a:pt x="1707047" y="52512"/>
                  <a:pt x="1720732" y="144756"/>
                </a:cubicBezTo>
                <a:cubicBezTo>
                  <a:pt x="1726771" y="260417"/>
                  <a:pt x="1734094" y="410610"/>
                  <a:pt x="1720732" y="506636"/>
                </a:cubicBezTo>
                <a:lnTo>
                  <a:pt x="1720732" y="506636"/>
                </a:lnTo>
                <a:cubicBezTo>
                  <a:pt x="1726319" y="553517"/>
                  <a:pt x="1719644" y="647414"/>
                  <a:pt x="1720732" y="723766"/>
                </a:cubicBezTo>
                <a:lnTo>
                  <a:pt x="1720732" y="723763"/>
                </a:lnTo>
                <a:cubicBezTo>
                  <a:pt x="1723918" y="805543"/>
                  <a:pt x="1658741" y="866777"/>
                  <a:pt x="1575976" y="868519"/>
                </a:cubicBezTo>
                <a:cubicBezTo>
                  <a:pt x="1538574" y="872181"/>
                  <a:pt x="1502940" y="867784"/>
                  <a:pt x="1433943" y="868519"/>
                </a:cubicBezTo>
                <a:cubicBezTo>
                  <a:pt x="1409232" y="1007959"/>
                  <a:pt x="1366376" y="1167262"/>
                  <a:pt x="1342463" y="1242599"/>
                </a:cubicBezTo>
                <a:cubicBezTo>
                  <a:pt x="1255051" y="1114928"/>
                  <a:pt x="1101574" y="983585"/>
                  <a:pt x="1003760" y="868519"/>
                </a:cubicBezTo>
                <a:cubicBezTo>
                  <a:pt x="866734" y="864501"/>
                  <a:pt x="743733" y="869087"/>
                  <a:pt x="591438" y="868519"/>
                </a:cubicBezTo>
                <a:cubicBezTo>
                  <a:pt x="439143" y="867951"/>
                  <a:pt x="281242" y="858921"/>
                  <a:pt x="144756" y="868519"/>
                </a:cubicBezTo>
                <a:cubicBezTo>
                  <a:pt x="75425" y="866648"/>
                  <a:pt x="4489" y="804672"/>
                  <a:pt x="0" y="723763"/>
                </a:cubicBezTo>
                <a:lnTo>
                  <a:pt x="0" y="723766"/>
                </a:lnTo>
                <a:cubicBezTo>
                  <a:pt x="-4783" y="630961"/>
                  <a:pt x="-5254" y="553155"/>
                  <a:pt x="0" y="506636"/>
                </a:cubicBezTo>
                <a:lnTo>
                  <a:pt x="0" y="506636"/>
                </a:lnTo>
                <a:cubicBezTo>
                  <a:pt x="-7313" y="397227"/>
                  <a:pt x="11736" y="324121"/>
                  <a:pt x="0" y="144756"/>
                </a:cubicBezTo>
                <a:close/>
              </a:path>
              <a:path w="1720732" h="868519" stroke="0" extrusionOk="0">
                <a:moveTo>
                  <a:pt x="0" y="144756"/>
                </a:moveTo>
                <a:cubicBezTo>
                  <a:pt x="-1826" y="63794"/>
                  <a:pt x="77143" y="-3026"/>
                  <a:pt x="144756" y="0"/>
                </a:cubicBezTo>
                <a:cubicBezTo>
                  <a:pt x="307998" y="-8593"/>
                  <a:pt x="423667" y="19728"/>
                  <a:pt x="582848" y="0"/>
                </a:cubicBezTo>
                <a:cubicBezTo>
                  <a:pt x="742029" y="-19728"/>
                  <a:pt x="899834" y="-8573"/>
                  <a:pt x="1003760" y="0"/>
                </a:cubicBezTo>
                <a:lnTo>
                  <a:pt x="1003760" y="0"/>
                </a:lnTo>
                <a:cubicBezTo>
                  <a:pt x="1103853" y="-20319"/>
                  <a:pt x="1312706" y="-12860"/>
                  <a:pt x="1433943" y="0"/>
                </a:cubicBezTo>
                <a:cubicBezTo>
                  <a:pt x="1496218" y="7058"/>
                  <a:pt x="1540100" y="-2571"/>
                  <a:pt x="1575976" y="0"/>
                </a:cubicBezTo>
                <a:cubicBezTo>
                  <a:pt x="1668205" y="-14330"/>
                  <a:pt x="1727014" y="70631"/>
                  <a:pt x="1720732" y="144756"/>
                </a:cubicBezTo>
                <a:cubicBezTo>
                  <a:pt x="1732383" y="291541"/>
                  <a:pt x="1721133" y="345668"/>
                  <a:pt x="1720732" y="506636"/>
                </a:cubicBezTo>
                <a:lnTo>
                  <a:pt x="1720732" y="506636"/>
                </a:lnTo>
                <a:cubicBezTo>
                  <a:pt x="1725899" y="590222"/>
                  <a:pt x="1719831" y="660806"/>
                  <a:pt x="1720732" y="723766"/>
                </a:cubicBezTo>
                <a:lnTo>
                  <a:pt x="1720732" y="723763"/>
                </a:lnTo>
                <a:cubicBezTo>
                  <a:pt x="1724398" y="787134"/>
                  <a:pt x="1649705" y="857971"/>
                  <a:pt x="1575976" y="868519"/>
                </a:cubicBezTo>
                <a:cubicBezTo>
                  <a:pt x="1546151" y="875533"/>
                  <a:pt x="1490361" y="867369"/>
                  <a:pt x="1433943" y="868519"/>
                </a:cubicBezTo>
                <a:cubicBezTo>
                  <a:pt x="1390560" y="972724"/>
                  <a:pt x="1398918" y="1058842"/>
                  <a:pt x="1342463" y="1242599"/>
                </a:cubicBezTo>
                <a:cubicBezTo>
                  <a:pt x="1169872" y="1086720"/>
                  <a:pt x="1160996" y="1047357"/>
                  <a:pt x="1003760" y="868519"/>
                </a:cubicBezTo>
                <a:cubicBezTo>
                  <a:pt x="892415" y="857437"/>
                  <a:pt x="747263" y="876463"/>
                  <a:pt x="565668" y="868519"/>
                </a:cubicBezTo>
                <a:cubicBezTo>
                  <a:pt x="384073" y="860575"/>
                  <a:pt x="238628" y="884536"/>
                  <a:pt x="144756" y="868519"/>
                </a:cubicBezTo>
                <a:cubicBezTo>
                  <a:pt x="65848" y="870499"/>
                  <a:pt x="10908" y="815181"/>
                  <a:pt x="0" y="723763"/>
                </a:cubicBezTo>
                <a:lnTo>
                  <a:pt x="0" y="723766"/>
                </a:lnTo>
                <a:cubicBezTo>
                  <a:pt x="7251" y="664862"/>
                  <a:pt x="2169" y="591027"/>
                  <a:pt x="0" y="506636"/>
                </a:cubicBezTo>
                <a:lnTo>
                  <a:pt x="0" y="506636"/>
                </a:lnTo>
                <a:cubicBezTo>
                  <a:pt x="3577" y="330008"/>
                  <a:pt x="-5483" y="303490"/>
                  <a:pt x="0" y="144756"/>
                </a:cubicBezTo>
                <a:close/>
              </a:path>
            </a:pathLst>
          </a:custGeom>
          <a:solidFill>
            <a:schemeClr val="accent4"/>
          </a:solidFill>
          <a:ln>
            <a:solidFill>
              <a:srgbClr val="F99105"/>
            </a:solidFill>
            <a:extLst>
              <a:ext uri="{C807C97D-BFC1-408E-A445-0C87EB9F89A2}">
                <ask:lineSketchStyleProps xmlns:ask="http://schemas.microsoft.com/office/drawing/2018/sketchyshapes" sd="3355924237">
                  <a:prstGeom prst="wedgeRoundRectCallout">
                    <a:avLst>
                      <a:gd name="adj1" fmla="val 28017"/>
                      <a:gd name="adj2" fmla="val 93071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التكبير</a:t>
            </a:r>
          </a:p>
        </p:txBody>
      </p:sp>
      <p:pic>
        <p:nvPicPr>
          <p:cNvPr id="25" name="صورة 24">
            <a:extLst>
              <a:ext uri="{FF2B5EF4-FFF2-40B4-BE49-F238E27FC236}">
                <a16:creationId xmlns:a16="http://schemas.microsoft.com/office/drawing/2014/main" id="{228D1837-110C-5E08-294A-763E73412AB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2401" t="21563" r="23604" b="19242"/>
          <a:stretch/>
        </p:blipFill>
        <p:spPr>
          <a:xfrm>
            <a:off x="7152968" y="4832985"/>
            <a:ext cx="2640142" cy="1815549"/>
          </a:xfrm>
          <a:prstGeom prst="rect">
            <a:avLst/>
          </a:prstGeom>
        </p:spPr>
      </p:pic>
      <p:sp>
        <p:nvSpPr>
          <p:cNvPr id="27" name="مربع نص 26">
            <a:extLst>
              <a:ext uri="{FF2B5EF4-FFF2-40B4-BE49-F238E27FC236}">
                <a16:creationId xmlns:a16="http://schemas.microsoft.com/office/drawing/2014/main" id="{CD613CA8-95CC-E995-4AED-CBBA8C7519E8}"/>
              </a:ext>
            </a:extLst>
          </p:cNvPr>
          <p:cNvSpPr txBox="1"/>
          <p:nvPr/>
        </p:nvSpPr>
        <p:spPr>
          <a:xfrm>
            <a:off x="1721685" y="1124348"/>
            <a:ext cx="5017975" cy="1631216"/>
          </a:xfrm>
          <a:custGeom>
            <a:avLst/>
            <a:gdLst>
              <a:gd name="connsiteX0" fmla="*/ 0 w 5017975"/>
              <a:gd name="connsiteY0" fmla="*/ 0 h 1631216"/>
              <a:gd name="connsiteX1" fmla="*/ 476708 w 5017975"/>
              <a:gd name="connsiteY1" fmla="*/ 0 h 1631216"/>
              <a:gd name="connsiteX2" fmla="*/ 953415 w 5017975"/>
              <a:gd name="connsiteY2" fmla="*/ 0 h 1631216"/>
              <a:gd name="connsiteX3" fmla="*/ 1630842 w 5017975"/>
              <a:gd name="connsiteY3" fmla="*/ 0 h 1631216"/>
              <a:gd name="connsiteX4" fmla="*/ 2207909 w 5017975"/>
              <a:gd name="connsiteY4" fmla="*/ 0 h 1631216"/>
              <a:gd name="connsiteX5" fmla="*/ 2734796 w 5017975"/>
              <a:gd name="connsiteY5" fmla="*/ 0 h 1631216"/>
              <a:gd name="connsiteX6" fmla="*/ 3462403 w 5017975"/>
              <a:gd name="connsiteY6" fmla="*/ 0 h 1631216"/>
              <a:gd name="connsiteX7" fmla="*/ 4089650 w 5017975"/>
              <a:gd name="connsiteY7" fmla="*/ 0 h 1631216"/>
              <a:gd name="connsiteX8" fmla="*/ 5017975 w 5017975"/>
              <a:gd name="connsiteY8" fmla="*/ 0 h 1631216"/>
              <a:gd name="connsiteX9" fmla="*/ 5017975 w 5017975"/>
              <a:gd name="connsiteY9" fmla="*/ 543739 h 1631216"/>
              <a:gd name="connsiteX10" fmla="*/ 5017975 w 5017975"/>
              <a:gd name="connsiteY10" fmla="*/ 1038541 h 1631216"/>
              <a:gd name="connsiteX11" fmla="*/ 5017975 w 5017975"/>
              <a:gd name="connsiteY11" fmla="*/ 1631216 h 1631216"/>
              <a:gd name="connsiteX12" fmla="*/ 4491088 w 5017975"/>
              <a:gd name="connsiteY12" fmla="*/ 1631216 h 1631216"/>
              <a:gd name="connsiteX13" fmla="*/ 3813661 w 5017975"/>
              <a:gd name="connsiteY13" fmla="*/ 1631216 h 1631216"/>
              <a:gd name="connsiteX14" fmla="*/ 3136234 w 5017975"/>
              <a:gd name="connsiteY14" fmla="*/ 1631216 h 1631216"/>
              <a:gd name="connsiteX15" fmla="*/ 2559167 w 5017975"/>
              <a:gd name="connsiteY15" fmla="*/ 1631216 h 1631216"/>
              <a:gd name="connsiteX16" fmla="*/ 1982100 w 5017975"/>
              <a:gd name="connsiteY16" fmla="*/ 1631216 h 1631216"/>
              <a:gd name="connsiteX17" fmla="*/ 1505393 w 5017975"/>
              <a:gd name="connsiteY17" fmla="*/ 1631216 h 1631216"/>
              <a:gd name="connsiteX18" fmla="*/ 928325 w 5017975"/>
              <a:gd name="connsiteY18" fmla="*/ 1631216 h 1631216"/>
              <a:gd name="connsiteX19" fmla="*/ 0 w 5017975"/>
              <a:gd name="connsiteY19" fmla="*/ 1631216 h 1631216"/>
              <a:gd name="connsiteX20" fmla="*/ 0 w 5017975"/>
              <a:gd name="connsiteY20" fmla="*/ 1087477 h 1631216"/>
              <a:gd name="connsiteX21" fmla="*/ 0 w 5017975"/>
              <a:gd name="connsiteY21" fmla="*/ 511114 h 1631216"/>
              <a:gd name="connsiteX22" fmla="*/ 0 w 5017975"/>
              <a:gd name="connsiteY22" fmla="*/ 0 h 1631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017975" h="1631216" fill="none" extrusionOk="0">
                <a:moveTo>
                  <a:pt x="0" y="0"/>
                </a:moveTo>
                <a:cubicBezTo>
                  <a:pt x="108970" y="-14385"/>
                  <a:pt x="247083" y="-12292"/>
                  <a:pt x="476708" y="0"/>
                </a:cubicBezTo>
                <a:cubicBezTo>
                  <a:pt x="706333" y="12292"/>
                  <a:pt x="816837" y="2792"/>
                  <a:pt x="953415" y="0"/>
                </a:cubicBezTo>
                <a:cubicBezTo>
                  <a:pt x="1089993" y="-2792"/>
                  <a:pt x="1381259" y="10920"/>
                  <a:pt x="1630842" y="0"/>
                </a:cubicBezTo>
                <a:cubicBezTo>
                  <a:pt x="1880425" y="-10920"/>
                  <a:pt x="2016251" y="6765"/>
                  <a:pt x="2207909" y="0"/>
                </a:cubicBezTo>
                <a:cubicBezTo>
                  <a:pt x="2399567" y="-6765"/>
                  <a:pt x="2581149" y="-25203"/>
                  <a:pt x="2734796" y="0"/>
                </a:cubicBezTo>
                <a:cubicBezTo>
                  <a:pt x="2888443" y="25203"/>
                  <a:pt x="3203332" y="-8336"/>
                  <a:pt x="3462403" y="0"/>
                </a:cubicBezTo>
                <a:cubicBezTo>
                  <a:pt x="3721474" y="8336"/>
                  <a:pt x="3884409" y="9865"/>
                  <a:pt x="4089650" y="0"/>
                </a:cubicBezTo>
                <a:cubicBezTo>
                  <a:pt x="4294891" y="-9865"/>
                  <a:pt x="4722132" y="44493"/>
                  <a:pt x="5017975" y="0"/>
                </a:cubicBezTo>
                <a:cubicBezTo>
                  <a:pt x="5037687" y="128435"/>
                  <a:pt x="5004999" y="323173"/>
                  <a:pt x="5017975" y="543739"/>
                </a:cubicBezTo>
                <a:cubicBezTo>
                  <a:pt x="5030951" y="764305"/>
                  <a:pt x="5008938" y="908437"/>
                  <a:pt x="5017975" y="1038541"/>
                </a:cubicBezTo>
                <a:cubicBezTo>
                  <a:pt x="5027012" y="1168645"/>
                  <a:pt x="5007944" y="1468522"/>
                  <a:pt x="5017975" y="1631216"/>
                </a:cubicBezTo>
                <a:cubicBezTo>
                  <a:pt x="4823686" y="1644419"/>
                  <a:pt x="4598042" y="1629122"/>
                  <a:pt x="4491088" y="1631216"/>
                </a:cubicBezTo>
                <a:cubicBezTo>
                  <a:pt x="4384134" y="1633310"/>
                  <a:pt x="3965488" y="1627891"/>
                  <a:pt x="3813661" y="1631216"/>
                </a:cubicBezTo>
                <a:cubicBezTo>
                  <a:pt x="3661834" y="1634541"/>
                  <a:pt x="3293823" y="1599843"/>
                  <a:pt x="3136234" y="1631216"/>
                </a:cubicBezTo>
                <a:cubicBezTo>
                  <a:pt x="2978645" y="1662589"/>
                  <a:pt x="2747287" y="1623780"/>
                  <a:pt x="2559167" y="1631216"/>
                </a:cubicBezTo>
                <a:cubicBezTo>
                  <a:pt x="2371047" y="1638652"/>
                  <a:pt x="2223443" y="1646367"/>
                  <a:pt x="1982100" y="1631216"/>
                </a:cubicBezTo>
                <a:cubicBezTo>
                  <a:pt x="1740757" y="1616065"/>
                  <a:pt x="1639914" y="1634867"/>
                  <a:pt x="1505393" y="1631216"/>
                </a:cubicBezTo>
                <a:cubicBezTo>
                  <a:pt x="1370872" y="1627565"/>
                  <a:pt x="1053960" y="1637080"/>
                  <a:pt x="928325" y="1631216"/>
                </a:cubicBezTo>
                <a:cubicBezTo>
                  <a:pt x="802690" y="1625352"/>
                  <a:pt x="230602" y="1666073"/>
                  <a:pt x="0" y="1631216"/>
                </a:cubicBezTo>
                <a:cubicBezTo>
                  <a:pt x="-14481" y="1377839"/>
                  <a:pt x="24915" y="1340333"/>
                  <a:pt x="0" y="1087477"/>
                </a:cubicBezTo>
                <a:cubicBezTo>
                  <a:pt x="-24915" y="834621"/>
                  <a:pt x="-17581" y="769017"/>
                  <a:pt x="0" y="511114"/>
                </a:cubicBezTo>
                <a:cubicBezTo>
                  <a:pt x="17581" y="253211"/>
                  <a:pt x="-6957" y="106937"/>
                  <a:pt x="0" y="0"/>
                </a:cubicBezTo>
                <a:close/>
              </a:path>
              <a:path w="5017975" h="1631216" stroke="0" extrusionOk="0">
                <a:moveTo>
                  <a:pt x="0" y="0"/>
                </a:moveTo>
                <a:cubicBezTo>
                  <a:pt x="188616" y="7894"/>
                  <a:pt x="343738" y="-11486"/>
                  <a:pt x="677427" y="0"/>
                </a:cubicBezTo>
                <a:cubicBezTo>
                  <a:pt x="1011116" y="11486"/>
                  <a:pt x="1035599" y="-1470"/>
                  <a:pt x="1154134" y="0"/>
                </a:cubicBezTo>
                <a:cubicBezTo>
                  <a:pt x="1272669" y="1470"/>
                  <a:pt x="1494688" y="-15775"/>
                  <a:pt x="1731201" y="0"/>
                </a:cubicBezTo>
                <a:cubicBezTo>
                  <a:pt x="1967714" y="15775"/>
                  <a:pt x="2010169" y="209"/>
                  <a:pt x="2258089" y="0"/>
                </a:cubicBezTo>
                <a:cubicBezTo>
                  <a:pt x="2506009" y="-209"/>
                  <a:pt x="2586181" y="-28840"/>
                  <a:pt x="2835156" y="0"/>
                </a:cubicBezTo>
                <a:cubicBezTo>
                  <a:pt x="3084131" y="28840"/>
                  <a:pt x="3272988" y="10048"/>
                  <a:pt x="3462403" y="0"/>
                </a:cubicBezTo>
                <a:cubicBezTo>
                  <a:pt x="3651818" y="-10048"/>
                  <a:pt x="3807391" y="502"/>
                  <a:pt x="3939110" y="0"/>
                </a:cubicBezTo>
                <a:cubicBezTo>
                  <a:pt x="4070829" y="-502"/>
                  <a:pt x="4750861" y="-7144"/>
                  <a:pt x="5017975" y="0"/>
                </a:cubicBezTo>
                <a:cubicBezTo>
                  <a:pt x="5003137" y="238648"/>
                  <a:pt x="5008246" y="337434"/>
                  <a:pt x="5017975" y="494802"/>
                </a:cubicBezTo>
                <a:cubicBezTo>
                  <a:pt x="5027704" y="652170"/>
                  <a:pt x="5026211" y="804358"/>
                  <a:pt x="5017975" y="989604"/>
                </a:cubicBezTo>
                <a:cubicBezTo>
                  <a:pt x="5009739" y="1174850"/>
                  <a:pt x="5045900" y="1394454"/>
                  <a:pt x="5017975" y="1631216"/>
                </a:cubicBezTo>
                <a:cubicBezTo>
                  <a:pt x="4817727" y="1635106"/>
                  <a:pt x="4550486" y="1610192"/>
                  <a:pt x="4290369" y="1631216"/>
                </a:cubicBezTo>
                <a:cubicBezTo>
                  <a:pt x="4030252" y="1652240"/>
                  <a:pt x="3909458" y="1640720"/>
                  <a:pt x="3713302" y="1631216"/>
                </a:cubicBezTo>
                <a:cubicBezTo>
                  <a:pt x="3517146" y="1621712"/>
                  <a:pt x="3292533" y="1638478"/>
                  <a:pt x="3186414" y="1631216"/>
                </a:cubicBezTo>
                <a:cubicBezTo>
                  <a:pt x="3080295" y="1623954"/>
                  <a:pt x="2607073" y="1605085"/>
                  <a:pt x="2458808" y="1631216"/>
                </a:cubicBezTo>
                <a:cubicBezTo>
                  <a:pt x="2310543" y="1657347"/>
                  <a:pt x="2108138" y="1643496"/>
                  <a:pt x="1982100" y="1631216"/>
                </a:cubicBezTo>
                <a:cubicBezTo>
                  <a:pt x="1856062" y="1618936"/>
                  <a:pt x="1710446" y="1656775"/>
                  <a:pt x="1455213" y="1631216"/>
                </a:cubicBezTo>
                <a:cubicBezTo>
                  <a:pt x="1199980" y="1605657"/>
                  <a:pt x="1005316" y="1659729"/>
                  <a:pt x="777786" y="1631216"/>
                </a:cubicBezTo>
                <a:cubicBezTo>
                  <a:pt x="550256" y="1602703"/>
                  <a:pt x="329328" y="1605841"/>
                  <a:pt x="0" y="1631216"/>
                </a:cubicBezTo>
                <a:cubicBezTo>
                  <a:pt x="-4469" y="1405319"/>
                  <a:pt x="23641" y="1354545"/>
                  <a:pt x="0" y="1120102"/>
                </a:cubicBezTo>
                <a:cubicBezTo>
                  <a:pt x="-23641" y="885659"/>
                  <a:pt x="1530" y="663428"/>
                  <a:pt x="0" y="543739"/>
                </a:cubicBezTo>
                <a:cubicBezTo>
                  <a:pt x="-1530" y="424050"/>
                  <a:pt x="2521" y="216249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rgbClr val="FCB352"/>
            </a:solidFill>
            <a:extLst>
              <a:ext uri="{C807C97D-BFC1-408E-A445-0C87EB9F89A2}">
                <ask:lineSketchStyleProps xmlns:ask="http://schemas.microsoft.com/office/drawing/2018/sketchyshapes" sd="244564588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قال الله تعالى: (إن الله لا يستحي أن يضرب مثلاً ما بعوضة فما فوقها فأما الذين آمنوا فيعلمون أنه الحق من ربهم وأما الذين كفروا فيقولون ماذا أراد الله بهذا مثلاً</a:t>
            </a:r>
          </a:p>
          <a:p>
            <a:pPr algn="ctr"/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 يضل به كثيراً ويهدي به كثيراً وما يضل به إلا الفاسقين)</a:t>
            </a:r>
          </a:p>
          <a:p>
            <a:pPr algn="ctr"/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سورة البقرة: 26، </a:t>
            </a:r>
          </a:p>
        </p:txBody>
      </p:sp>
      <p:sp>
        <p:nvSpPr>
          <p:cNvPr id="28" name="سهم: لأسفل 27">
            <a:extLst>
              <a:ext uri="{FF2B5EF4-FFF2-40B4-BE49-F238E27FC236}">
                <a16:creationId xmlns:a16="http://schemas.microsoft.com/office/drawing/2014/main" id="{9F0E7425-32CA-1741-0AEB-CB49B3D4A2E4}"/>
              </a:ext>
            </a:extLst>
          </p:cNvPr>
          <p:cNvSpPr/>
          <p:nvPr/>
        </p:nvSpPr>
        <p:spPr>
          <a:xfrm>
            <a:off x="4468835" y="3085971"/>
            <a:ext cx="2233185" cy="1564379"/>
          </a:xfrm>
          <a:custGeom>
            <a:avLst/>
            <a:gdLst>
              <a:gd name="connsiteX0" fmla="*/ 0 w 2233185"/>
              <a:gd name="connsiteY0" fmla="*/ 782190 h 1564379"/>
              <a:gd name="connsiteX1" fmla="*/ 313126 w 2233185"/>
              <a:gd name="connsiteY1" fmla="*/ 782190 h 1564379"/>
              <a:gd name="connsiteX2" fmla="*/ 313126 w 2233185"/>
              <a:gd name="connsiteY2" fmla="*/ 383273 h 1564379"/>
              <a:gd name="connsiteX3" fmla="*/ 313126 w 2233185"/>
              <a:gd name="connsiteY3" fmla="*/ 0 h 1564379"/>
              <a:gd name="connsiteX4" fmla="*/ 800562 w 2233185"/>
              <a:gd name="connsiteY4" fmla="*/ 0 h 1564379"/>
              <a:gd name="connsiteX5" fmla="*/ 1352276 w 2233185"/>
              <a:gd name="connsiteY5" fmla="*/ 0 h 1564379"/>
              <a:gd name="connsiteX6" fmla="*/ 1920059 w 2233185"/>
              <a:gd name="connsiteY6" fmla="*/ 0 h 1564379"/>
              <a:gd name="connsiteX7" fmla="*/ 1920059 w 2233185"/>
              <a:gd name="connsiteY7" fmla="*/ 383273 h 1564379"/>
              <a:gd name="connsiteX8" fmla="*/ 1920059 w 2233185"/>
              <a:gd name="connsiteY8" fmla="*/ 782190 h 1564379"/>
              <a:gd name="connsiteX9" fmla="*/ 2233185 w 2233185"/>
              <a:gd name="connsiteY9" fmla="*/ 782190 h 1564379"/>
              <a:gd name="connsiteX10" fmla="*/ 1652557 w 2233185"/>
              <a:gd name="connsiteY10" fmla="*/ 1188928 h 1564379"/>
              <a:gd name="connsiteX11" fmla="*/ 1116593 w 2233185"/>
              <a:gd name="connsiteY11" fmla="*/ 1564379 h 1564379"/>
              <a:gd name="connsiteX12" fmla="*/ 580628 w 2233185"/>
              <a:gd name="connsiteY12" fmla="*/ 1188928 h 1564379"/>
              <a:gd name="connsiteX13" fmla="*/ 0 w 2233185"/>
              <a:gd name="connsiteY13" fmla="*/ 782190 h 1564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233185" h="1564379" fill="none" extrusionOk="0">
                <a:moveTo>
                  <a:pt x="0" y="782190"/>
                </a:moveTo>
                <a:cubicBezTo>
                  <a:pt x="135600" y="769539"/>
                  <a:pt x="239253" y="772430"/>
                  <a:pt x="313126" y="782190"/>
                </a:cubicBezTo>
                <a:cubicBezTo>
                  <a:pt x="304929" y="584640"/>
                  <a:pt x="299941" y="503531"/>
                  <a:pt x="313126" y="383273"/>
                </a:cubicBezTo>
                <a:cubicBezTo>
                  <a:pt x="326311" y="263015"/>
                  <a:pt x="300582" y="158390"/>
                  <a:pt x="313126" y="0"/>
                </a:cubicBezTo>
                <a:cubicBezTo>
                  <a:pt x="531958" y="-10121"/>
                  <a:pt x="642887" y="-7180"/>
                  <a:pt x="800562" y="0"/>
                </a:cubicBezTo>
                <a:cubicBezTo>
                  <a:pt x="958237" y="7180"/>
                  <a:pt x="1128552" y="-7522"/>
                  <a:pt x="1352276" y="0"/>
                </a:cubicBezTo>
                <a:cubicBezTo>
                  <a:pt x="1576000" y="7522"/>
                  <a:pt x="1676301" y="-27614"/>
                  <a:pt x="1920059" y="0"/>
                </a:cubicBezTo>
                <a:cubicBezTo>
                  <a:pt x="1921934" y="176420"/>
                  <a:pt x="1925476" y="288148"/>
                  <a:pt x="1920059" y="383273"/>
                </a:cubicBezTo>
                <a:cubicBezTo>
                  <a:pt x="1914642" y="478398"/>
                  <a:pt x="1910457" y="605977"/>
                  <a:pt x="1920059" y="782190"/>
                </a:cubicBezTo>
                <a:cubicBezTo>
                  <a:pt x="2065117" y="790213"/>
                  <a:pt x="2099861" y="777592"/>
                  <a:pt x="2233185" y="782190"/>
                </a:cubicBezTo>
                <a:cubicBezTo>
                  <a:pt x="2076391" y="856677"/>
                  <a:pt x="1876653" y="990533"/>
                  <a:pt x="1652557" y="1188928"/>
                </a:cubicBezTo>
                <a:cubicBezTo>
                  <a:pt x="1428461" y="1387323"/>
                  <a:pt x="1278494" y="1454589"/>
                  <a:pt x="1116593" y="1564379"/>
                </a:cubicBezTo>
                <a:cubicBezTo>
                  <a:pt x="886519" y="1370346"/>
                  <a:pt x="829086" y="1373976"/>
                  <a:pt x="580628" y="1188928"/>
                </a:cubicBezTo>
                <a:cubicBezTo>
                  <a:pt x="332170" y="1003880"/>
                  <a:pt x="151937" y="853301"/>
                  <a:pt x="0" y="782190"/>
                </a:cubicBezTo>
                <a:close/>
              </a:path>
              <a:path w="2233185" h="1564379" stroke="0" extrusionOk="0">
                <a:moveTo>
                  <a:pt x="0" y="782190"/>
                </a:moveTo>
                <a:cubicBezTo>
                  <a:pt x="107277" y="789556"/>
                  <a:pt x="238179" y="774274"/>
                  <a:pt x="313126" y="782190"/>
                </a:cubicBezTo>
                <a:cubicBezTo>
                  <a:pt x="320982" y="677388"/>
                  <a:pt x="298747" y="531179"/>
                  <a:pt x="313126" y="398917"/>
                </a:cubicBezTo>
                <a:cubicBezTo>
                  <a:pt x="327505" y="266655"/>
                  <a:pt x="326033" y="115759"/>
                  <a:pt x="313126" y="0"/>
                </a:cubicBezTo>
                <a:cubicBezTo>
                  <a:pt x="546882" y="13949"/>
                  <a:pt x="592319" y="-14286"/>
                  <a:pt x="832701" y="0"/>
                </a:cubicBezTo>
                <a:cubicBezTo>
                  <a:pt x="1073084" y="14286"/>
                  <a:pt x="1140949" y="24801"/>
                  <a:pt x="1352276" y="0"/>
                </a:cubicBezTo>
                <a:cubicBezTo>
                  <a:pt x="1563603" y="-24801"/>
                  <a:pt x="1720089" y="-10803"/>
                  <a:pt x="1920059" y="0"/>
                </a:cubicBezTo>
                <a:cubicBezTo>
                  <a:pt x="1934506" y="161467"/>
                  <a:pt x="1911514" y="238365"/>
                  <a:pt x="1920059" y="367629"/>
                </a:cubicBezTo>
                <a:cubicBezTo>
                  <a:pt x="1928604" y="496893"/>
                  <a:pt x="1901940" y="580052"/>
                  <a:pt x="1920059" y="782190"/>
                </a:cubicBezTo>
                <a:cubicBezTo>
                  <a:pt x="2066094" y="797400"/>
                  <a:pt x="2127279" y="787813"/>
                  <a:pt x="2233185" y="782190"/>
                </a:cubicBezTo>
                <a:cubicBezTo>
                  <a:pt x="2042402" y="920634"/>
                  <a:pt x="1855354" y="1010987"/>
                  <a:pt x="1663723" y="1181106"/>
                </a:cubicBezTo>
                <a:cubicBezTo>
                  <a:pt x="1472092" y="1351225"/>
                  <a:pt x="1231558" y="1459207"/>
                  <a:pt x="1116593" y="1564379"/>
                </a:cubicBezTo>
                <a:cubicBezTo>
                  <a:pt x="905835" y="1434578"/>
                  <a:pt x="702701" y="1259635"/>
                  <a:pt x="580628" y="1188928"/>
                </a:cubicBezTo>
                <a:cubicBezTo>
                  <a:pt x="458555" y="1118221"/>
                  <a:pt x="190659" y="909324"/>
                  <a:pt x="0" y="78219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572219375">
                  <a:prstGeom prst="downArrow">
                    <a:avLst>
                      <a:gd name="adj1" fmla="val 71957"/>
                      <a:gd name="adj2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هل توقعت ماذا يوجد فوق البعوضة ؟</a:t>
            </a: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791E056E-AA7A-AE32-D3D3-E93EB6E9139B}"/>
              </a:ext>
            </a:extLst>
          </p:cNvPr>
          <p:cNvSpPr txBox="1"/>
          <p:nvPr/>
        </p:nvSpPr>
        <p:spPr>
          <a:xfrm>
            <a:off x="116309" y="2823729"/>
            <a:ext cx="3934239" cy="1123712"/>
          </a:xfrm>
          <a:custGeom>
            <a:avLst/>
            <a:gdLst>
              <a:gd name="connsiteX0" fmla="*/ 0 w 3934239"/>
              <a:gd name="connsiteY0" fmla="*/ 187289 h 1123712"/>
              <a:gd name="connsiteX1" fmla="*/ 187289 w 3934239"/>
              <a:gd name="connsiteY1" fmla="*/ 0 h 1123712"/>
              <a:gd name="connsiteX2" fmla="*/ 655707 w 3934239"/>
              <a:gd name="connsiteY2" fmla="*/ 0 h 1123712"/>
              <a:gd name="connsiteX3" fmla="*/ 1220401 w 3934239"/>
              <a:gd name="connsiteY3" fmla="*/ -167062 h 1123712"/>
              <a:gd name="connsiteX4" fmla="*/ 1639266 w 3934239"/>
              <a:gd name="connsiteY4" fmla="*/ 0 h 1123712"/>
              <a:gd name="connsiteX5" fmla="*/ 2145110 w 3934239"/>
              <a:gd name="connsiteY5" fmla="*/ 0 h 1123712"/>
              <a:gd name="connsiteX6" fmla="*/ 2714185 w 3934239"/>
              <a:gd name="connsiteY6" fmla="*/ 0 h 1123712"/>
              <a:gd name="connsiteX7" fmla="*/ 3241106 w 3934239"/>
              <a:gd name="connsiteY7" fmla="*/ 0 h 1123712"/>
              <a:gd name="connsiteX8" fmla="*/ 3746950 w 3934239"/>
              <a:gd name="connsiteY8" fmla="*/ 0 h 1123712"/>
              <a:gd name="connsiteX9" fmla="*/ 3934239 w 3934239"/>
              <a:gd name="connsiteY9" fmla="*/ 187289 h 1123712"/>
              <a:gd name="connsiteX10" fmla="*/ 3934239 w 3934239"/>
              <a:gd name="connsiteY10" fmla="*/ 187285 h 1123712"/>
              <a:gd name="connsiteX11" fmla="*/ 3934239 w 3934239"/>
              <a:gd name="connsiteY11" fmla="*/ 187285 h 1123712"/>
              <a:gd name="connsiteX12" fmla="*/ 3934239 w 3934239"/>
              <a:gd name="connsiteY12" fmla="*/ 468213 h 1123712"/>
              <a:gd name="connsiteX13" fmla="*/ 3934239 w 3934239"/>
              <a:gd name="connsiteY13" fmla="*/ 936423 h 1123712"/>
              <a:gd name="connsiteX14" fmla="*/ 3746950 w 3934239"/>
              <a:gd name="connsiteY14" fmla="*/ 1123712 h 1123712"/>
              <a:gd name="connsiteX15" fmla="*/ 3262183 w 3934239"/>
              <a:gd name="connsiteY15" fmla="*/ 1123712 h 1123712"/>
              <a:gd name="connsiteX16" fmla="*/ 2693108 w 3934239"/>
              <a:gd name="connsiteY16" fmla="*/ 1123712 h 1123712"/>
              <a:gd name="connsiteX17" fmla="*/ 2124033 w 3934239"/>
              <a:gd name="connsiteY17" fmla="*/ 1123712 h 1123712"/>
              <a:gd name="connsiteX18" fmla="*/ 1639266 w 3934239"/>
              <a:gd name="connsiteY18" fmla="*/ 1123712 h 1123712"/>
              <a:gd name="connsiteX19" fmla="*/ 1147487 w 3934239"/>
              <a:gd name="connsiteY19" fmla="*/ 1123712 h 1123712"/>
              <a:gd name="connsiteX20" fmla="*/ 655707 w 3934239"/>
              <a:gd name="connsiteY20" fmla="*/ 1123712 h 1123712"/>
              <a:gd name="connsiteX21" fmla="*/ 655707 w 3934239"/>
              <a:gd name="connsiteY21" fmla="*/ 1123712 h 1123712"/>
              <a:gd name="connsiteX22" fmla="*/ 187289 w 3934239"/>
              <a:gd name="connsiteY22" fmla="*/ 1123712 h 1123712"/>
              <a:gd name="connsiteX23" fmla="*/ 0 w 3934239"/>
              <a:gd name="connsiteY23" fmla="*/ 936423 h 1123712"/>
              <a:gd name="connsiteX24" fmla="*/ 0 w 3934239"/>
              <a:gd name="connsiteY24" fmla="*/ 468213 h 1123712"/>
              <a:gd name="connsiteX25" fmla="*/ 0 w 3934239"/>
              <a:gd name="connsiteY25" fmla="*/ 187285 h 1123712"/>
              <a:gd name="connsiteX26" fmla="*/ 0 w 3934239"/>
              <a:gd name="connsiteY26" fmla="*/ 187285 h 1123712"/>
              <a:gd name="connsiteX27" fmla="*/ 0 w 3934239"/>
              <a:gd name="connsiteY27" fmla="*/ 187289 h 1123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3934239" h="1123712" fill="none" extrusionOk="0">
                <a:moveTo>
                  <a:pt x="0" y="187289"/>
                </a:moveTo>
                <a:cubicBezTo>
                  <a:pt x="-6009" y="86721"/>
                  <a:pt x="67620" y="14753"/>
                  <a:pt x="187289" y="0"/>
                </a:cubicBezTo>
                <a:cubicBezTo>
                  <a:pt x="300345" y="-18371"/>
                  <a:pt x="437900" y="-2241"/>
                  <a:pt x="655707" y="0"/>
                </a:cubicBezTo>
                <a:cubicBezTo>
                  <a:pt x="845086" y="-38243"/>
                  <a:pt x="992554" y="-84304"/>
                  <a:pt x="1220401" y="-167062"/>
                </a:cubicBezTo>
                <a:cubicBezTo>
                  <a:pt x="1393685" y="-96235"/>
                  <a:pt x="1440610" y="-88421"/>
                  <a:pt x="1639266" y="0"/>
                </a:cubicBezTo>
                <a:cubicBezTo>
                  <a:pt x="1814792" y="-6213"/>
                  <a:pt x="1941077" y="-3386"/>
                  <a:pt x="2145110" y="0"/>
                </a:cubicBezTo>
                <a:cubicBezTo>
                  <a:pt x="2349143" y="3386"/>
                  <a:pt x="2464309" y="11807"/>
                  <a:pt x="2714185" y="0"/>
                </a:cubicBezTo>
                <a:cubicBezTo>
                  <a:pt x="2964061" y="-11807"/>
                  <a:pt x="3103563" y="-1921"/>
                  <a:pt x="3241106" y="0"/>
                </a:cubicBezTo>
                <a:cubicBezTo>
                  <a:pt x="3378649" y="1921"/>
                  <a:pt x="3519982" y="-9145"/>
                  <a:pt x="3746950" y="0"/>
                </a:cubicBezTo>
                <a:cubicBezTo>
                  <a:pt x="3830596" y="-1799"/>
                  <a:pt x="3933796" y="88547"/>
                  <a:pt x="3934239" y="187289"/>
                </a:cubicBezTo>
                <a:lnTo>
                  <a:pt x="3934239" y="187285"/>
                </a:lnTo>
                <a:lnTo>
                  <a:pt x="3934239" y="187285"/>
                </a:lnTo>
                <a:cubicBezTo>
                  <a:pt x="3931585" y="323486"/>
                  <a:pt x="3934501" y="389645"/>
                  <a:pt x="3934239" y="468213"/>
                </a:cubicBezTo>
                <a:cubicBezTo>
                  <a:pt x="3926229" y="595556"/>
                  <a:pt x="3947822" y="762683"/>
                  <a:pt x="3934239" y="936423"/>
                </a:cubicBezTo>
                <a:cubicBezTo>
                  <a:pt x="3932262" y="1025231"/>
                  <a:pt x="3867744" y="1124506"/>
                  <a:pt x="3746950" y="1123712"/>
                </a:cubicBezTo>
                <a:cubicBezTo>
                  <a:pt x="3543910" y="1115554"/>
                  <a:pt x="3402360" y="1122002"/>
                  <a:pt x="3262183" y="1123712"/>
                </a:cubicBezTo>
                <a:cubicBezTo>
                  <a:pt x="3122006" y="1125422"/>
                  <a:pt x="2873879" y="1111420"/>
                  <a:pt x="2693108" y="1123712"/>
                </a:cubicBezTo>
                <a:cubicBezTo>
                  <a:pt x="2512337" y="1136004"/>
                  <a:pt x="2262155" y="1101923"/>
                  <a:pt x="2124033" y="1123712"/>
                </a:cubicBezTo>
                <a:cubicBezTo>
                  <a:pt x="1985912" y="1145501"/>
                  <a:pt x="1791029" y="1104550"/>
                  <a:pt x="1639266" y="1123712"/>
                </a:cubicBezTo>
                <a:cubicBezTo>
                  <a:pt x="1521114" y="1127158"/>
                  <a:pt x="1365166" y="1102886"/>
                  <a:pt x="1147487" y="1123712"/>
                </a:cubicBezTo>
                <a:cubicBezTo>
                  <a:pt x="929808" y="1144538"/>
                  <a:pt x="872485" y="1118948"/>
                  <a:pt x="655707" y="1123712"/>
                </a:cubicBezTo>
                <a:lnTo>
                  <a:pt x="655707" y="1123712"/>
                </a:lnTo>
                <a:cubicBezTo>
                  <a:pt x="518403" y="1146998"/>
                  <a:pt x="386277" y="1133697"/>
                  <a:pt x="187289" y="1123712"/>
                </a:cubicBezTo>
                <a:cubicBezTo>
                  <a:pt x="72594" y="1126298"/>
                  <a:pt x="11789" y="1043224"/>
                  <a:pt x="0" y="936423"/>
                </a:cubicBezTo>
                <a:cubicBezTo>
                  <a:pt x="-6771" y="832980"/>
                  <a:pt x="4119" y="655952"/>
                  <a:pt x="0" y="468213"/>
                </a:cubicBezTo>
                <a:cubicBezTo>
                  <a:pt x="7665" y="392216"/>
                  <a:pt x="-1623" y="299279"/>
                  <a:pt x="0" y="187285"/>
                </a:cubicBezTo>
                <a:lnTo>
                  <a:pt x="0" y="187285"/>
                </a:lnTo>
                <a:lnTo>
                  <a:pt x="0" y="187289"/>
                </a:lnTo>
                <a:close/>
              </a:path>
              <a:path w="3934239" h="1123712" stroke="0" extrusionOk="0">
                <a:moveTo>
                  <a:pt x="0" y="187289"/>
                </a:moveTo>
                <a:cubicBezTo>
                  <a:pt x="-23542" y="77943"/>
                  <a:pt x="60647" y="-2556"/>
                  <a:pt x="187289" y="0"/>
                </a:cubicBezTo>
                <a:cubicBezTo>
                  <a:pt x="388124" y="-9826"/>
                  <a:pt x="483348" y="12303"/>
                  <a:pt x="655707" y="0"/>
                </a:cubicBezTo>
                <a:cubicBezTo>
                  <a:pt x="814776" y="-35769"/>
                  <a:pt x="1102833" y="-108699"/>
                  <a:pt x="1220401" y="-167062"/>
                </a:cubicBezTo>
                <a:cubicBezTo>
                  <a:pt x="1345960" y="-116406"/>
                  <a:pt x="1452675" y="-66380"/>
                  <a:pt x="1639266" y="0"/>
                </a:cubicBezTo>
                <a:cubicBezTo>
                  <a:pt x="1896319" y="12934"/>
                  <a:pt x="1990299" y="24225"/>
                  <a:pt x="2166187" y="0"/>
                </a:cubicBezTo>
                <a:cubicBezTo>
                  <a:pt x="2342075" y="-24225"/>
                  <a:pt x="2566813" y="25429"/>
                  <a:pt x="2714185" y="0"/>
                </a:cubicBezTo>
                <a:cubicBezTo>
                  <a:pt x="2861557" y="-25429"/>
                  <a:pt x="3142282" y="1595"/>
                  <a:pt x="3283260" y="0"/>
                </a:cubicBezTo>
                <a:cubicBezTo>
                  <a:pt x="3424239" y="-1595"/>
                  <a:pt x="3520144" y="-2526"/>
                  <a:pt x="3746950" y="0"/>
                </a:cubicBezTo>
                <a:cubicBezTo>
                  <a:pt x="3866215" y="13590"/>
                  <a:pt x="3934435" y="90379"/>
                  <a:pt x="3934239" y="187289"/>
                </a:cubicBezTo>
                <a:lnTo>
                  <a:pt x="3934239" y="187285"/>
                </a:lnTo>
                <a:lnTo>
                  <a:pt x="3934239" y="187285"/>
                </a:lnTo>
                <a:cubicBezTo>
                  <a:pt x="3927380" y="312905"/>
                  <a:pt x="3927359" y="346382"/>
                  <a:pt x="3934239" y="468213"/>
                </a:cubicBezTo>
                <a:cubicBezTo>
                  <a:pt x="3918867" y="688739"/>
                  <a:pt x="3934734" y="829889"/>
                  <a:pt x="3934239" y="936423"/>
                </a:cubicBezTo>
                <a:cubicBezTo>
                  <a:pt x="3934758" y="1057850"/>
                  <a:pt x="3859826" y="1102360"/>
                  <a:pt x="3746950" y="1123712"/>
                </a:cubicBezTo>
                <a:cubicBezTo>
                  <a:pt x="3531908" y="1106933"/>
                  <a:pt x="3332980" y="1107656"/>
                  <a:pt x="3198952" y="1123712"/>
                </a:cubicBezTo>
                <a:cubicBezTo>
                  <a:pt x="3064924" y="1139768"/>
                  <a:pt x="2846240" y="1147520"/>
                  <a:pt x="2714185" y="1123712"/>
                </a:cubicBezTo>
                <a:cubicBezTo>
                  <a:pt x="2582130" y="1099904"/>
                  <a:pt x="2440153" y="1110931"/>
                  <a:pt x="2187264" y="1123712"/>
                </a:cubicBezTo>
                <a:cubicBezTo>
                  <a:pt x="1934375" y="1136493"/>
                  <a:pt x="1756450" y="1104310"/>
                  <a:pt x="1639266" y="1123712"/>
                </a:cubicBezTo>
                <a:cubicBezTo>
                  <a:pt x="1462232" y="1099650"/>
                  <a:pt x="1244554" y="1106087"/>
                  <a:pt x="1137651" y="1123712"/>
                </a:cubicBezTo>
                <a:cubicBezTo>
                  <a:pt x="1030749" y="1141337"/>
                  <a:pt x="865713" y="1124518"/>
                  <a:pt x="655707" y="1123712"/>
                </a:cubicBezTo>
                <a:lnTo>
                  <a:pt x="655707" y="1123712"/>
                </a:lnTo>
                <a:cubicBezTo>
                  <a:pt x="513080" y="1127225"/>
                  <a:pt x="334403" y="1116624"/>
                  <a:pt x="187289" y="1123712"/>
                </a:cubicBezTo>
                <a:cubicBezTo>
                  <a:pt x="82464" y="1126128"/>
                  <a:pt x="-5120" y="1041256"/>
                  <a:pt x="0" y="936423"/>
                </a:cubicBezTo>
                <a:cubicBezTo>
                  <a:pt x="-10606" y="839411"/>
                  <a:pt x="19308" y="573370"/>
                  <a:pt x="0" y="468213"/>
                </a:cubicBezTo>
                <a:cubicBezTo>
                  <a:pt x="-7146" y="411665"/>
                  <a:pt x="-8617" y="268998"/>
                  <a:pt x="0" y="187285"/>
                </a:cubicBezTo>
                <a:lnTo>
                  <a:pt x="0" y="187285"/>
                </a:lnTo>
                <a:lnTo>
                  <a:pt x="0" y="187289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  <a:extLst>
              <a:ext uri="{C807C97D-BFC1-408E-A445-0C87EB9F89A2}">
                <ask:lineSketchStyleProps xmlns:ask="http://schemas.microsoft.com/office/drawing/2018/sketchyshapes" sd="2213958151">
                  <a:prstGeom prst="wedgeRoundRectCallout">
                    <a:avLst>
                      <a:gd name="adj1" fmla="val -18980"/>
                      <a:gd name="adj2" fmla="val -64867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البعوضة مخلوق صغير ضعيف، لكنها آية من آيات الله عز وجل لها مائة عين وثلاثة قلوب ويضم فمها ثمانية وأربعين سناً.</a:t>
            </a:r>
          </a:p>
        </p:txBody>
      </p:sp>
      <p:pic>
        <p:nvPicPr>
          <p:cNvPr id="31" name="صورة 30">
            <a:extLst>
              <a:ext uri="{FF2B5EF4-FFF2-40B4-BE49-F238E27FC236}">
                <a16:creationId xmlns:a16="http://schemas.microsoft.com/office/drawing/2014/main" id="{176FF695-5DA6-2266-ED6A-7E41CE58C8F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5945" y="4220885"/>
            <a:ext cx="3799396" cy="2454935"/>
          </a:xfrm>
          <a:custGeom>
            <a:avLst/>
            <a:gdLst>
              <a:gd name="connsiteX0" fmla="*/ 0 w 3799396"/>
              <a:gd name="connsiteY0" fmla="*/ 0 h 2454935"/>
              <a:gd name="connsiteX1" fmla="*/ 557245 w 3799396"/>
              <a:gd name="connsiteY1" fmla="*/ 0 h 2454935"/>
              <a:gd name="connsiteX2" fmla="*/ 1190477 w 3799396"/>
              <a:gd name="connsiteY2" fmla="*/ 0 h 2454935"/>
              <a:gd name="connsiteX3" fmla="*/ 1747722 w 3799396"/>
              <a:gd name="connsiteY3" fmla="*/ 0 h 2454935"/>
              <a:gd name="connsiteX4" fmla="*/ 2342961 w 3799396"/>
              <a:gd name="connsiteY4" fmla="*/ 0 h 2454935"/>
              <a:gd name="connsiteX5" fmla="*/ 2976194 w 3799396"/>
              <a:gd name="connsiteY5" fmla="*/ 0 h 2454935"/>
              <a:gd name="connsiteX6" fmla="*/ 3799396 w 3799396"/>
              <a:gd name="connsiteY6" fmla="*/ 0 h 2454935"/>
              <a:gd name="connsiteX7" fmla="*/ 3799396 w 3799396"/>
              <a:gd name="connsiteY7" fmla="*/ 662832 h 2454935"/>
              <a:gd name="connsiteX8" fmla="*/ 3799396 w 3799396"/>
              <a:gd name="connsiteY8" fmla="*/ 1301116 h 2454935"/>
              <a:gd name="connsiteX9" fmla="*/ 3799396 w 3799396"/>
              <a:gd name="connsiteY9" fmla="*/ 1865751 h 2454935"/>
              <a:gd name="connsiteX10" fmla="*/ 3799396 w 3799396"/>
              <a:gd name="connsiteY10" fmla="*/ 2454935 h 2454935"/>
              <a:gd name="connsiteX11" fmla="*/ 3280145 w 3799396"/>
              <a:gd name="connsiteY11" fmla="*/ 2454935 h 2454935"/>
              <a:gd name="connsiteX12" fmla="*/ 2722900 w 3799396"/>
              <a:gd name="connsiteY12" fmla="*/ 2454935 h 2454935"/>
              <a:gd name="connsiteX13" fmla="*/ 2089668 w 3799396"/>
              <a:gd name="connsiteY13" fmla="*/ 2454935 h 2454935"/>
              <a:gd name="connsiteX14" fmla="*/ 1532423 w 3799396"/>
              <a:gd name="connsiteY14" fmla="*/ 2454935 h 2454935"/>
              <a:gd name="connsiteX15" fmla="*/ 937184 w 3799396"/>
              <a:gd name="connsiteY15" fmla="*/ 2454935 h 2454935"/>
              <a:gd name="connsiteX16" fmla="*/ 0 w 3799396"/>
              <a:gd name="connsiteY16" fmla="*/ 2454935 h 2454935"/>
              <a:gd name="connsiteX17" fmla="*/ 0 w 3799396"/>
              <a:gd name="connsiteY17" fmla="*/ 1841201 h 2454935"/>
              <a:gd name="connsiteX18" fmla="*/ 0 w 3799396"/>
              <a:gd name="connsiteY18" fmla="*/ 1252017 h 2454935"/>
              <a:gd name="connsiteX19" fmla="*/ 0 w 3799396"/>
              <a:gd name="connsiteY19" fmla="*/ 613734 h 2454935"/>
              <a:gd name="connsiteX20" fmla="*/ 0 w 3799396"/>
              <a:gd name="connsiteY20" fmla="*/ 0 h 2454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799396" h="2454935" fill="none" extrusionOk="0">
                <a:moveTo>
                  <a:pt x="0" y="0"/>
                </a:moveTo>
                <a:cubicBezTo>
                  <a:pt x="117409" y="8614"/>
                  <a:pt x="329980" y="24226"/>
                  <a:pt x="557245" y="0"/>
                </a:cubicBezTo>
                <a:cubicBezTo>
                  <a:pt x="784511" y="-24226"/>
                  <a:pt x="893833" y="-17575"/>
                  <a:pt x="1190477" y="0"/>
                </a:cubicBezTo>
                <a:cubicBezTo>
                  <a:pt x="1487121" y="17575"/>
                  <a:pt x="1565729" y="7521"/>
                  <a:pt x="1747722" y="0"/>
                </a:cubicBezTo>
                <a:cubicBezTo>
                  <a:pt x="1929716" y="-7521"/>
                  <a:pt x="2092397" y="16410"/>
                  <a:pt x="2342961" y="0"/>
                </a:cubicBezTo>
                <a:cubicBezTo>
                  <a:pt x="2593525" y="-16410"/>
                  <a:pt x="2744223" y="17159"/>
                  <a:pt x="2976194" y="0"/>
                </a:cubicBezTo>
                <a:cubicBezTo>
                  <a:pt x="3208165" y="-17159"/>
                  <a:pt x="3623110" y="-17431"/>
                  <a:pt x="3799396" y="0"/>
                </a:cubicBezTo>
                <a:cubicBezTo>
                  <a:pt x="3830228" y="294373"/>
                  <a:pt x="3826876" y="386673"/>
                  <a:pt x="3799396" y="662832"/>
                </a:cubicBezTo>
                <a:cubicBezTo>
                  <a:pt x="3771916" y="938991"/>
                  <a:pt x="3807358" y="1114425"/>
                  <a:pt x="3799396" y="1301116"/>
                </a:cubicBezTo>
                <a:cubicBezTo>
                  <a:pt x="3791434" y="1487807"/>
                  <a:pt x="3824493" y="1742544"/>
                  <a:pt x="3799396" y="1865751"/>
                </a:cubicBezTo>
                <a:cubicBezTo>
                  <a:pt x="3774299" y="1988959"/>
                  <a:pt x="3777399" y="2213656"/>
                  <a:pt x="3799396" y="2454935"/>
                </a:cubicBezTo>
                <a:cubicBezTo>
                  <a:pt x="3602026" y="2451433"/>
                  <a:pt x="3501666" y="2479625"/>
                  <a:pt x="3280145" y="2454935"/>
                </a:cubicBezTo>
                <a:cubicBezTo>
                  <a:pt x="3058624" y="2430245"/>
                  <a:pt x="2849901" y="2452321"/>
                  <a:pt x="2722900" y="2454935"/>
                </a:cubicBezTo>
                <a:cubicBezTo>
                  <a:pt x="2595899" y="2457549"/>
                  <a:pt x="2373665" y="2455304"/>
                  <a:pt x="2089668" y="2454935"/>
                </a:cubicBezTo>
                <a:cubicBezTo>
                  <a:pt x="1805671" y="2454566"/>
                  <a:pt x="1727198" y="2435514"/>
                  <a:pt x="1532423" y="2454935"/>
                </a:cubicBezTo>
                <a:cubicBezTo>
                  <a:pt x="1337648" y="2474356"/>
                  <a:pt x="1144347" y="2458050"/>
                  <a:pt x="937184" y="2454935"/>
                </a:cubicBezTo>
                <a:cubicBezTo>
                  <a:pt x="730021" y="2451820"/>
                  <a:pt x="390931" y="2455564"/>
                  <a:pt x="0" y="2454935"/>
                </a:cubicBezTo>
                <a:cubicBezTo>
                  <a:pt x="24003" y="2194681"/>
                  <a:pt x="-1518" y="2118771"/>
                  <a:pt x="0" y="1841201"/>
                </a:cubicBezTo>
                <a:cubicBezTo>
                  <a:pt x="1518" y="1563631"/>
                  <a:pt x="-3408" y="1429526"/>
                  <a:pt x="0" y="1252017"/>
                </a:cubicBezTo>
                <a:cubicBezTo>
                  <a:pt x="3408" y="1074508"/>
                  <a:pt x="30213" y="779865"/>
                  <a:pt x="0" y="613734"/>
                </a:cubicBezTo>
                <a:cubicBezTo>
                  <a:pt x="-30213" y="447603"/>
                  <a:pt x="17318" y="215197"/>
                  <a:pt x="0" y="0"/>
                </a:cubicBezTo>
                <a:close/>
              </a:path>
              <a:path w="3799396" h="2454935" stroke="0" extrusionOk="0">
                <a:moveTo>
                  <a:pt x="0" y="0"/>
                </a:moveTo>
                <a:cubicBezTo>
                  <a:pt x="143936" y="25545"/>
                  <a:pt x="524480" y="-28403"/>
                  <a:pt x="671227" y="0"/>
                </a:cubicBezTo>
                <a:cubicBezTo>
                  <a:pt x="817974" y="28403"/>
                  <a:pt x="1117217" y="8000"/>
                  <a:pt x="1342453" y="0"/>
                </a:cubicBezTo>
                <a:cubicBezTo>
                  <a:pt x="1567689" y="-8000"/>
                  <a:pt x="1784723" y="16798"/>
                  <a:pt x="1975686" y="0"/>
                </a:cubicBezTo>
                <a:cubicBezTo>
                  <a:pt x="2166649" y="-16798"/>
                  <a:pt x="2307625" y="2904"/>
                  <a:pt x="2494937" y="0"/>
                </a:cubicBezTo>
                <a:cubicBezTo>
                  <a:pt x="2682249" y="-2904"/>
                  <a:pt x="2970704" y="2020"/>
                  <a:pt x="3128169" y="0"/>
                </a:cubicBezTo>
                <a:cubicBezTo>
                  <a:pt x="3285634" y="-2020"/>
                  <a:pt x="3637031" y="4933"/>
                  <a:pt x="3799396" y="0"/>
                </a:cubicBezTo>
                <a:cubicBezTo>
                  <a:pt x="3801285" y="259859"/>
                  <a:pt x="3826693" y="439293"/>
                  <a:pt x="3799396" y="662832"/>
                </a:cubicBezTo>
                <a:cubicBezTo>
                  <a:pt x="3772099" y="886371"/>
                  <a:pt x="3774666" y="1136676"/>
                  <a:pt x="3799396" y="1325665"/>
                </a:cubicBezTo>
                <a:cubicBezTo>
                  <a:pt x="3824126" y="1514654"/>
                  <a:pt x="3797894" y="1736019"/>
                  <a:pt x="3799396" y="1865751"/>
                </a:cubicBezTo>
                <a:cubicBezTo>
                  <a:pt x="3800898" y="1995483"/>
                  <a:pt x="3803830" y="2308305"/>
                  <a:pt x="3799396" y="2454935"/>
                </a:cubicBezTo>
                <a:cubicBezTo>
                  <a:pt x="3573215" y="2466162"/>
                  <a:pt x="3403498" y="2452467"/>
                  <a:pt x="3166163" y="2454935"/>
                </a:cubicBezTo>
                <a:cubicBezTo>
                  <a:pt x="2928828" y="2457403"/>
                  <a:pt x="2700629" y="2428803"/>
                  <a:pt x="2570925" y="2454935"/>
                </a:cubicBezTo>
                <a:cubicBezTo>
                  <a:pt x="2441221" y="2481067"/>
                  <a:pt x="2134328" y="2457649"/>
                  <a:pt x="1937692" y="2454935"/>
                </a:cubicBezTo>
                <a:cubicBezTo>
                  <a:pt x="1741056" y="2452221"/>
                  <a:pt x="1619403" y="2482570"/>
                  <a:pt x="1342453" y="2454935"/>
                </a:cubicBezTo>
                <a:cubicBezTo>
                  <a:pt x="1065503" y="2427300"/>
                  <a:pt x="998122" y="2437017"/>
                  <a:pt x="747215" y="2454935"/>
                </a:cubicBezTo>
                <a:cubicBezTo>
                  <a:pt x="496308" y="2472853"/>
                  <a:pt x="270752" y="2439393"/>
                  <a:pt x="0" y="2454935"/>
                </a:cubicBezTo>
                <a:cubicBezTo>
                  <a:pt x="-24506" y="2203213"/>
                  <a:pt x="24002" y="2051478"/>
                  <a:pt x="0" y="1865751"/>
                </a:cubicBezTo>
                <a:cubicBezTo>
                  <a:pt x="-24002" y="1680024"/>
                  <a:pt x="-17283" y="1386298"/>
                  <a:pt x="0" y="1202918"/>
                </a:cubicBezTo>
                <a:cubicBezTo>
                  <a:pt x="17283" y="1019538"/>
                  <a:pt x="28830" y="814924"/>
                  <a:pt x="0" y="564635"/>
                </a:cubicBezTo>
                <a:cubicBezTo>
                  <a:pt x="-28830" y="314346"/>
                  <a:pt x="-13894" y="147328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01320405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sp>
        <p:nvSpPr>
          <p:cNvPr id="33" name="مربع نص 32">
            <a:extLst>
              <a:ext uri="{FF2B5EF4-FFF2-40B4-BE49-F238E27FC236}">
                <a16:creationId xmlns:a16="http://schemas.microsoft.com/office/drawing/2014/main" id="{7BDFEC61-53A0-74BB-0932-35878729621B}"/>
              </a:ext>
            </a:extLst>
          </p:cNvPr>
          <p:cNvSpPr txBox="1"/>
          <p:nvPr/>
        </p:nvSpPr>
        <p:spPr>
          <a:xfrm>
            <a:off x="4573055" y="4980757"/>
            <a:ext cx="2473706" cy="1634490"/>
          </a:xfrm>
          <a:custGeom>
            <a:avLst/>
            <a:gdLst>
              <a:gd name="connsiteX0" fmla="*/ 0 w 2473706"/>
              <a:gd name="connsiteY0" fmla="*/ 272420 h 1634490"/>
              <a:gd name="connsiteX1" fmla="*/ 272420 w 2473706"/>
              <a:gd name="connsiteY1" fmla="*/ 0 h 1634490"/>
              <a:gd name="connsiteX2" fmla="*/ 412284 w 2473706"/>
              <a:gd name="connsiteY2" fmla="*/ 0 h 1634490"/>
              <a:gd name="connsiteX3" fmla="*/ 412284 w 2473706"/>
              <a:gd name="connsiteY3" fmla="*/ 0 h 1634490"/>
              <a:gd name="connsiteX4" fmla="*/ 1030711 w 2473706"/>
              <a:gd name="connsiteY4" fmla="*/ 0 h 1634490"/>
              <a:gd name="connsiteX5" fmla="*/ 1592587 w 2473706"/>
              <a:gd name="connsiteY5" fmla="*/ 0 h 1634490"/>
              <a:gd name="connsiteX6" fmla="*/ 2201286 w 2473706"/>
              <a:gd name="connsiteY6" fmla="*/ 0 h 1634490"/>
              <a:gd name="connsiteX7" fmla="*/ 2473706 w 2473706"/>
              <a:gd name="connsiteY7" fmla="*/ 272420 h 1634490"/>
              <a:gd name="connsiteX8" fmla="*/ 2473706 w 2473706"/>
              <a:gd name="connsiteY8" fmla="*/ 953453 h 1634490"/>
              <a:gd name="connsiteX9" fmla="*/ 2473706 w 2473706"/>
              <a:gd name="connsiteY9" fmla="*/ 953453 h 1634490"/>
              <a:gd name="connsiteX10" fmla="*/ 2473706 w 2473706"/>
              <a:gd name="connsiteY10" fmla="*/ 1362075 h 1634490"/>
              <a:gd name="connsiteX11" fmla="*/ 2473706 w 2473706"/>
              <a:gd name="connsiteY11" fmla="*/ 1362070 h 1634490"/>
              <a:gd name="connsiteX12" fmla="*/ 2201286 w 2473706"/>
              <a:gd name="connsiteY12" fmla="*/ 1634490 h 1634490"/>
              <a:gd name="connsiteX13" fmla="*/ 1604293 w 2473706"/>
              <a:gd name="connsiteY13" fmla="*/ 1634490 h 1634490"/>
              <a:gd name="connsiteX14" fmla="*/ 1030711 w 2473706"/>
              <a:gd name="connsiteY14" fmla="*/ 1634490 h 1634490"/>
              <a:gd name="connsiteX15" fmla="*/ 412284 w 2473706"/>
              <a:gd name="connsiteY15" fmla="*/ 1634490 h 1634490"/>
              <a:gd name="connsiteX16" fmla="*/ 412284 w 2473706"/>
              <a:gd name="connsiteY16" fmla="*/ 1634490 h 1634490"/>
              <a:gd name="connsiteX17" fmla="*/ 272420 w 2473706"/>
              <a:gd name="connsiteY17" fmla="*/ 1634490 h 1634490"/>
              <a:gd name="connsiteX18" fmla="*/ 0 w 2473706"/>
              <a:gd name="connsiteY18" fmla="*/ 1362070 h 1634490"/>
              <a:gd name="connsiteX19" fmla="*/ 0 w 2473706"/>
              <a:gd name="connsiteY19" fmla="*/ 1362075 h 1634490"/>
              <a:gd name="connsiteX20" fmla="*/ -272800 w 2473706"/>
              <a:gd name="connsiteY20" fmla="*/ 886744 h 1634490"/>
              <a:gd name="connsiteX21" fmla="*/ 0 w 2473706"/>
              <a:gd name="connsiteY21" fmla="*/ 953453 h 1634490"/>
              <a:gd name="connsiteX22" fmla="*/ 0 w 2473706"/>
              <a:gd name="connsiteY22" fmla="*/ 272420 h 1634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473706" h="1634490" fill="none" extrusionOk="0">
                <a:moveTo>
                  <a:pt x="0" y="272420"/>
                </a:moveTo>
                <a:cubicBezTo>
                  <a:pt x="-7547" y="97996"/>
                  <a:pt x="118892" y="18912"/>
                  <a:pt x="272420" y="0"/>
                </a:cubicBezTo>
                <a:cubicBezTo>
                  <a:pt x="325037" y="6606"/>
                  <a:pt x="375849" y="-6939"/>
                  <a:pt x="412284" y="0"/>
                </a:cubicBezTo>
                <a:lnTo>
                  <a:pt x="412284" y="0"/>
                </a:lnTo>
                <a:cubicBezTo>
                  <a:pt x="624352" y="-25782"/>
                  <a:pt x="874177" y="-15088"/>
                  <a:pt x="1030711" y="0"/>
                </a:cubicBezTo>
                <a:cubicBezTo>
                  <a:pt x="1173348" y="21804"/>
                  <a:pt x="1438762" y="26273"/>
                  <a:pt x="1592587" y="0"/>
                </a:cubicBezTo>
                <a:cubicBezTo>
                  <a:pt x="1746412" y="-26273"/>
                  <a:pt x="1914741" y="28948"/>
                  <a:pt x="2201286" y="0"/>
                </a:cubicBezTo>
                <a:cubicBezTo>
                  <a:pt x="2328541" y="2187"/>
                  <a:pt x="2473456" y="90310"/>
                  <a:pt x="2473706" y="272420"/>
                </a:cubicBezTo>
                <a:cubicBezTo>
                  <a:pt x="2462737" y="434566"/>
                  <a:pt x="2498695" y="815252"/>
                  <a:pt x="2473706" y="953453"/>
                </a:cubicBezTo>
                <a:lnTo>
                  <a:pt x="2473706" y="953453"/>
                </a:lnTo>
                <a:cubicBezTo>
                  <a:pt x="2482026" y="1140670"/>
                  <a:pt x="2490301" y="1173230"/>
                  <a:pt x="2473706" y="1362075"/>
                </a:cubicBezTo>
                <a:lnTo>
                  <a:pt x="2473706" y="1362070"/>
                </a:lnTo>
                <a:cubicBezTo>
                  <a:pt x="2465599" y="1524471"/>
                  <a:pt x="2369594" y="1631508"/>
                  <a:pt x="2201286" y="1634490"/>
                </a:cubicBezTo>
                <a:cubicBezTo>
                  <a:pt x="1950238" y="1651691"/>
                  <a:pt x="1891481" y="1629277"/>
                  <a:pt x="1604293" y="1634490"/>
                </a:cubicBezTo>
                <a:cubicBezTo>
                  <a:pt x="1317105" y="1639703"/>
                  <a:pt x="1303746" y="1630950"/>
                  <a:pt x="1030711" y="1634490"/>
                </a:cubicBezTo>
                <a:cubicBezTo>
                  <a:pt x="775045" y="1645719"/>
                  <a:pt x="608480" y="1659497"/>
                  <a:pt x="412284" y="1634490"/>
                </a:cubicBezTo>
                <a:lnTo>
                  <a:pt x="412284" y="1634490"/>
                </a:lnTo>
                <a:cubicBezTo>
                  <a:pt x="365557" y="1633206"/>
                  <a:pt x="332675" y="1631701"/>
                  <a:pt x="272420" y="1634490"/>
                </a:cubicBezTo>
                <a:cubicBezTo>
                  <a:pt x="105599" y="1639323"/>
                  <a:pt x="-2038" y="1522267"/>
                  <a:pt x="0" y="1362070"/>
                </a:cubicBezTo>
                <a:lnTo>
                  <a:pt x="0" y="1362075"/>
                </a:lnTo>
                <a:cubicBezTo>
                  <a:pt x="-136374" y="1149910"/>
                  <a:pt x="-123239" y="1095122"/>
                  <a:pt x="-272800" y="886744"/>
                </a:cubicBezTo>
                <a:cubicBezTo>
                  <a:pt x="-141637" y="922695"/>
                  <a:pt x="-86987" y="922371"/>
                  <a:pt x="0" y="953453"/>
                </a:cubicBezTo>
                <a:cubicBezTo>
                  <a:pt x="24464" y="793894"/>
                  <a:pt x="26422" y="498323"/>
                  <a:pt x="0" y="272420"/>
                </a:cubicBezTo>
                <a:close/>
              </a:path>
              <a:path w="2473706" h="1634490" stroke="0" extrusionOk="0">
                <a:moveTo>
                  <a:pt x="0" y="272420"/>
                </a:moveTo>
                <a:cubicBezTo>
                  <a:pt x="10897" y="123599"/>
                  <a:pt x="111406" y="-10298"/>
                  <a:pt x="272420" y="0"/>
                </a:cubicBezTo>
                <a:cubicBezTo>
                  <a:pt x="333944" y="4691"/>
                  <a:pt x="347471" y="5402"/>
                  <a:pt x="412284" y="0"/>
                </a:cubicBezTo>
                <a:lnTo>
                  <a:pt x="412284" y="0"/>
                </a:lnTo>
                <a:cubicBezTo>
                  <a:pt x="566987" y="23612"/>
                  <a:pt x="832086" y="20758"/>
                  <a:pt x="1030711" y="0"/>
                </a:cubicBezTo>
                <a:cubicBezTo>
                  <a:pt x="1289508" y="14944"/>
                  <a:pt x="1364358" y="3391"/>
                  <a:pt x="1615999" y="0"/>
                </a:cubicBezTo>
                <a:cubicBezTo>
                  <a:pt x="1867640" y="-3391"/>
                  <a:pt x="1930261" y="4018"/>
                  <a:pt x="2201286" y="0"/>
                </a:cubicBezTo>
                <a:cubicBezTo>
                  <a:pt x="2350128" y="4879"/>
                  <a:pt x="2467187" y="157374"/>
                  <a:pt x="2473706" y="272420"/>
                </a:cubicBezTo>
                <a:cubicBezTo>
                  <a:pt x="2454720" y="540048"/>
                  <a:pt x="2465413" y="695282"/>
                  <a:pt x="2473706" y="953453"/>
                </a:cubicBezTo>
                <a:lnTo>
                  <a:pt x="2473706" y="953453"/>
                </a:lnTo>
                <a:cubicBezTo>
                  <a:pt x="2479461" y="1145989"/>
                  <a:pt x="2467762" y="1247707"/>
                  <a:pt x="2473706" y="1362075"/>
                </a:cubicBezTo>
                <a:lnTo>
                  <a:pt x="2473706" y="1362070"/>
                </a:lnTo>
                <a:cubicBezTo>
                  <a:pt x="2484538" y="1516864"/>
                  <a:pt x="2376501" y="1659931"/>
                  <a:pt x="2201286" y="1634490"/>
                </a:cubicBezTo>
                <a:cubicBezTo>
                  <a:pt x="1923175" y="1648205"/>
                  <a:pt x="1816016" y="1655415"/>
                  <a:pt x="1615999" y="1634490"/>
                </a:cubicBezTo>
                <a:cubicBezTo>
                  <a:pt x="1415982" y="1613565"/>
                  <a:pt x="1223673" y="1607949"/>
                  <a:pt x="1030711" y="1634490"/>
                </a:cubicBezTo>
                <a:cubicBezTo>
                  <a:pt x="774086" y="1606011"/>
                  <a:pt x="612969" y="1606953"/>
                  <a:pt x="412284" y="1634490"/>
                </a:cubicBezTo>
                <a:lnTo>
                  <a:pt x="412284" y="1634490"/>
                </a:lnTo>
                <a:cubicBezTo>
                  <a:pt x="355882" y="1633371"/>
                  <a:pt x="332384" y="1641328"/>
                  <a:pt x="272420" y="1634490"/>
                </a:cubicBezTo>
                <a:cubicBezTo>
                  <a:pt x="110292" y="1605019"/>
                  <a:pt x="-9943" y="1490408"/>
                  <a:pt x="0" y="1362070"/>
                </a:cubicBezTo>
                <a:lnTo>
                  <a:pt x="0" y="1362075"/>
                </a:lnTo>
                <a:cubicBezTo>
                  <a:pt x="-125770" y="1138054"/>
                  <a:pt x="-138012" y="1114185"/>
                  <a:pt x="-272800" y="886744"/>
                </a:cubicBezTo>
                <a:cubicBezTo>
                  <a:pt x="-152797" y="921318"/>
                  <a:pt x="-134045" y="924449"/>
                  <a:pt x="0" y="953453"/>
                </a:cubicBezTo>
                <a:cubicBezTo>
                  <a:pt x="-25114" y="719908"/>
                  <a:pt x="5877" y="472249"/>
                  <a:pt x="0" y="27242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  <a:extLst>
              <a:ext uri="{C807C97D-BFC1-408E-A445-0C87EB9F89A2}">
                <ask:lineSketchStyleProps xmlns:ask="http://schemas.microsoft.com/office/drawing/2018/sketchyshapes" sd="333870983">
                  <a:prstGeom prst="wedgeRoundRectCallout">
                    <a:avLst>
                      <a:gd name="adj1" fmla="val -61028"/>
                      <a:gd name="adj2" fmla="val 4252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ar-SA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تم اكتشاف حشرة حمراء اللون موجودة فوق ظهر البعوضة وهي البق الأحمر تعيش هذه الحشرات وتتغذى على جسد البعوضة</a:t>
            </a:r>
          </a:p>
        </p:txBody>
      </p:sp>
    </p:spTree>
    <p:extLst>
      <p:ext uri="{BB962C8B-B14F-4D97-AF65-F5344CB8AC3E}">
        <p14:creationId xmlns:p14="http://schemas.microsoft.com/office/powerpoint/2010/main" val="934081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23" grpId="0" animBg="1"/>
      <p:bldP spid="27" grpId="0" animBg="1"/>
      <p:bldP spid="28" grpId="0" animBg="1"/>
      <p:bldP spid="30" grpId="0" animBg="1"/>
      <p:bldP spid="3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D8DC7F5-E39B-EDB5-431C-539DDFD573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26"/>
          <a:stretch/>
        </p:blipFill>
        <p:spPr>
          <a:xfrm rot="2241253" flipH="1">
            <a:off x="11163490" y="2662963"/>
            <a:ext cx="2732954" cy="607520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74F4D28-27A8-4BC3-B8A1-934993A60A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7995" y="4866591"/>
            <a:ext cx="527855" cy="594133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722FB746-4D37-0DB2-1F9F-0F7A449F35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8814" y="4057803"/>
            <a:ext cx="658125" cy="709278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33DB926C-2DC0-8FE1-9FC0-0D5779C907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207" y="5736239"/>
            <a:ext cx="1362459" cy="1283211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7AB3AEF3-8A82-9D7B-84F6-B9018809A7AE}"/>
              </a:ext>
            </a:extLst>
          </p:cNvPr>
          <p:cNvPicPr>
            <a:picLocks noChangeAspect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9" y="91980"/>
            <a:ext cx="806475" cy="806475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064C8EE9-2FF7-52B5-A8B8-1B9AEE0C88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389" y="4866592"/>
            <a:ext cx="1030606" cy="1032671"/>
          </a:xfrm>
          <a:prstGeom prst="rect">
            <a:avLst/>
          </a:prstGeom>
        </p:spPr>
      </p:pic>
      <p:sp>
        <p:nvSpPr>
          <p:cNvPr id="37" name="فقاعة الكلام: مستطيلة مستديرة الزوايا 36">
            <a:extLst>
              <a:ext uri="{FF2B5EF4-FFF2-40B4-BE49-F238E27FC236}">
                <a16:creationId xmlns:a16="http://schemas.microsoft.com/office/drawing/2014/main" id="{EA6AA0F3-C4EC-DCD6-E465-F4C88918E6AC}"/>
              </a:ext>
            </a:extLst>
          </p:cNvPr>
          <p:cNvSpPr/>
          <p:nvPr/>
        </p:nvSpPr>
        <p:spPr>
          <a:xfrm>
            <a:off x="2710927" y="173615"/>
            <a:ext cx="7179543" cy="839199"/>
          </a:xfrm>
          <a:custGeom>
            <a:avLst/>
            <a:gdLst>
              <a:gd name="connsiteX0" fmla="*/ 0 w 7179543"/>
              <a:gd name="connsiteY0" fmla="*/ 139869 h 839199"/>
              <a:gd name="connsiteX1" fmla="*/ 139869 w 7179543"/>
              <a:gd name="connsiteY1" fmla="*/ 0 h 839199"/>
              <a:gd name="connsiteX2" fmla="*/ 774087 w 7179543"/>
              <a:gd name="connsiteY2" fmla="*/ 0 h 839199"/>
              <a:gd name="connsiteX3" fmla="*/ 1408304 w 7179543"/>
              <a:gd name="connsiteY3" fmla="*/ 0 h 839199"/>
              <a:gd name="connsiteX4" fmla="*/ 1961558 w 7179543"/>
              <a:gd name="connsiteY4" fmla="*/ 0 h 839199"/>
              <a:gd name="connsiteX5" fmla="*/ 2636258 w 7179543"/>
              <a:gd name="connsiteY5" fmla="*/ 0 h 839199"/>
              <a:gd name="connsiteX6" fmla="*/ 3189511 w 7179543"/>
              <a:gd name="connsiteY6" fmla="*/ 0 h 839199"/>
              <a:gd name="connsiteX7" fmla="*/ 4188067 w 7179543"/>
              <a:gd name="connsiteY7" fmla="*/ 0 h 839199"/>
              <a:gd name="connsiteX8" fmla="*/ 4188067 w 7179543"/>
              <a:gd name="connsiteY8" fmla="*/ 0 h 839199"/>
              <a:gd name="connsiteX9" fmla="*/ 4750465 w 7179543"/>
              <a:gd name="connsiteY9" fmla="*/ 0 h 839199"/>
              <a:gd name="connsiteX10" fmla="*/ 5330811 w 7179543"/>
              <a:gd name="connsiteY10" fmla="*/ 0 h 839199"/>
              <a:gd name="connsiteX11" fmla="*/ 5982953 w 7179543"/>
              <a:gd name="connsiteY11" fmla="*/ 0 h 839199"/>
              <a:gd name="connsiteX12" fmla="*/ 6500746 w 7179543"/>
              <a:gd name="connsiteY12" fmla="*/ 0 h 839199"/>
              <a:gd name="connsiteX13" fmla="*/ 7039674 w 7179543"/>
              <a:gd name="connsiteY13" fmla="*/ 0 h 839199"/>
              <a:gd name="connsiteX14" fmla="*/ 7179543 w 7179543"/>
              <a:gd name="connsiteY14" fmla="*/ 139869 h 839199"/>
              <a:gd name="connsiteX15" fmla="*/ 7179543 w 7179543"/>
              <a:gd name="connsiteY15" fmla="*/ 489533 h 839199"/>
              <a:gd name="connsiteX16" fmla="*/ 7179543 w 7179543"/>
              <a:gd name="connsiteY16" fmla="*/ 489533 h 839199"/>
              <a:gd name="connsiteX17" fmla="*/ 7179543 w 7179543"/>
              <a:gd name="connsiteY17" fmla="*/ 699333 h 839199"/>
              <a:gd name="connsiteX18" fmla="*/ 7179543 w 7179543"/>
              <a:gd name="connsiteY18" fmla="*/ 699330 h 839199"/>
              <a:gd name="connsiteX19" fmla="*/ 7039674 w 7179543"/>
              <a:gd name="connsiteY19" fmla="*/ 839199 h 839199"/>
              <a:gd name="connsiteX20" fmla="*/ 6521881 w 7179543"/>
              <a:gd name="connsiteY20" fmla="*/ 839199 h 839199"/>
              <a:gd name="connsiteX21" fmla="*/ 5982953 w 7179543"/>
              <a:gd name="connsiteY21" fmla="*/ 839199 h 839199"/>
              <a:gd name="connsiteX22" fmla="*/ 5622712 w 7179543"/>
              <a:gd name="connsiteY22" fmla="*/ 839199 h 839199"/>
              <a:gd name="connsiteX23" fmla="*/ 5232451 w 7179543"/>
              <a:gd name="connsiteY23" fmla="*/ 839199 h 839199"/>
              <a:gd name="connsiteX24" fmla="*/ 4741591 w 7179543"/>
              <a:gd name="connsiteY24" fmla="*/ 839199 h 839199"/>
              <a:gd name="connsiteX25" fmla="*/ 4188067 w 7179543"/>
              <a:gd name="connsiteY25" fmla="*/ 839199 h 839199"/>
              <a:gd name="connsiteX26" fmla="*/ 3594331 w 7179543"/>
              <a:gd name="connsiteY26" fmla="*/ 839199 h 839199"/>
              <a:gd name="connsiteX27" fmla="*/ 2960114 w 7179543"/>
              <a:gd name="connsiteY27" fmla="*/ 839199 h 839199"/>
              <a:gd name="connsiteX28" fmla="*/ 2204450 w 7179543"/>
              <a:gd name="connsiteY28" fmla="*/ 839199 h 839199"/>
              <a:gd name="connsiteX29" fmla="*/ 1570232 w 7179543"/>
              <a:gd name="connsiteY29" fmla="*/ 839199 h 839199"/>
              <a:gd name="connsiteX30" fmla="*/ 855051 w 7179543"/>
              <a:gd name="connsiteY30" fmla="*/ 839199 h 839199"/>
              <a:gd name="connsiteX31" fmla="*/ 139869 w 7179543"/>
              <a:gd name="connsiteY31" fmla="*/ 839199 h 839199"/>
              <a:gd name="connsiteX32" fmla="*/ 0 w 7179543"/>
              <a:gd name="connsiteY32" fmla="*/ 699330 h 839199"/>
              <a:gd name="connsiteX33" fmla="*/ 0 w 7179543"/>
              <a:gd name="connsiteY33" fmla="*/ 699333 h 839199"/>
              <a:gd name="connsiteX34" fmla="*/ 0 w 7179543"/>
              <a:gd name="connsiteY34" fmla="*/ 489533 h 839199"/>
              <a:gd name="connsiteX35" fmla="*/ 0 w 7179543"/>
              <a:gd name="connsiteY35" fmla="*/ 489533 h 839199"/>
              <a:gd name="connsiteX36" fmla="*/ 0 w 7179543"/>
              <a:gd name="connsiteY36" fmla="*/ 139869 h 839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7179543" h="839199" fill="none" extrusionOk="0">
                <a:moveTo>
                  <a:pt x="0" y="139869"/>
                </a:moveTo>
                <a:cubicBezTo>
                  <a:pt x="6353" y="62368"/>
                  <a:pt x="59090" y="-1082"/>
                  <a:pt x="139869" y="0"/>
                </a:cubicBezTo>
                <a:cubicBezTo>
                  <a:pt x="350789" y="-3625"/>
                  <a:pt x="604033" y="-15089"/>
                  <a:pt x="774087" y="0"/>
                </a:cubicBezTo>
                <a:cubicBezTo>
                  <a:pt x="944141" y="15089"/>
                  <a:pt x="1259855" y="-23028"/>
                  <a:pt x="1408304" y="0"/>
                </a:cubicBezTo>
                <a:cubicBezTo>
                  <a:pt x="1556753" y="23028"/>
                  <a:pt x="1699185" y="27129"/>
                  <a:pt x="1961558" y="0"/>
                </a:cubicBezTo>
                <a:cubicBezTo>
                  <a:pt x="2223931" y="-27129"/>
                  <a:pt x="2357630" y="20668"/>
                  <a:pt x="2636258" y="0"/>
                </a:cubicBezTo>
                <a:cubicBezTo>
                  <a:pt x="2914886" y="-20668"/>
                  <a:pt x="2930787" y="-5408"/>
                  <a:pt x="3189511" y="0"/>
                </a:cubicBezTo>
                <a:cubicBezTo>
                  <a:pt x="3448235" y="5408"/>
                  <a:pt x="3865614" y="-10079"/>
                  <a:pt x="4188067" y="0"/>
                </a:cubicBezTo>
                <a:lnTo>
                  <a:pt x="4188067" y="0"/>
                </a:lnTo>
                <a:cubicBezTo>
                  <a:pt x="4370662" y="-11961"/>
                  <a:pt x="4495497" y="14754"/>
                  <a:pt x="4750465" y="0"/>
                </a:cubicBezTo>
                <a:cubicBezTo>
                  <a:pt x="5005433" y="-14754"/>
                  <a:pt x="5141588" y="-15668"/>
                  <a:pt x="5330811" y="0"/>
                </a:cubicBezTo>
                <a:cubicBezTo>
                  <a:pt x="5520034" y="15668"/>
                  <a:pt x="5728755" y="18320"/>
                  <a:pt x="5982953" y="0"/>
                </a:cubicBezTo>
                <a:cubicBezTo>
                  <a:pt x="6088127" y="-14789"/>
                  <a:pt x="6276565" y="-2758"/>
                  <a:pt x="6500746" y="0"/>
                </a:cubicBezTo>
                <a:cubicBezTo>
                  <a:pt x="6724927" y="2758"/>
                  <a:pt x="6795042" y="-406"/>
                  <a:pt x="7039674" y="0"/>
                </a:cubicBezTo>
                <a:cubicBezTo>
                  <a:pt x="7119492" y="-76"/>
                  <a:pt x="7174664" y="59615"/>
                  <a:pt x="7179543" y="139869"/>
                </a:cubicBezTo>
                <a:cubicBezTo>
                  <a:pt x="7191122" y="273101"/>
                  <a:pt x="7171099" y="409467"/>
                  <a:pt x="7179543" y="489533"/>
                </a:cubicBezTo>
                <a:lnTo>
                  <a:pt x="7179543" y="489533"/>
                </a:lnTo>
                <a:cubicBezTo>
                  <a:pt x="7175463" y="555696"/>
                  <a:pt x="7176378" y="622096"/>
                  <a:pt x="7179543" y="699333"/>
                </a:cubicBezTo>
                <a:lnTo>
                  <a:pt x="7179543" y="699330"/>
                </a:lnTo>
                <a:cubicBezTo>
                  <a:pt x="7183007" y="764261"/>
                  <a:pt x="7107750" y="855247"/>
                  <a:pt x="7039674" y="839199"/>
                </a:cubicBezTo>
                <a:cubicBezTo>
                  <a:pt x="6832370" y="814981"/>
                  <a:pt x="6742141" y="861005"/>
                  <a:pt x="6521881" y="839199"/>
                </a:cubicBezTo>
                <a:cubicBezTo>
                  <a:pt x="6301621" y="817393"/>
                  <a:pt x="6228954" y="830854"/>
                  <a:pt x="5982953" y="839199"/>
                </a:cubicBezTo>
                <a:cubicBezTo>
                  <a:pt x="5868452" y="843634"/>
                  <a:pt x="5796719" y="831311"/>
                  <a:pt x="5622712" y="839199"/>
                </a:cubicBezTo>
                <a:cubicBezTo>
                  <a:pt x="5448705" y="847087"/>
                  <a:pt x="5400547" y="821962"/>
                  <a:pt x="5232451" y="839199"/>
                </a:cubicBezTo>
                <a:cubicBezTo>
                  <a:pt x="5074223" y="862316"/>
                  <a:pt x="4932862" y="855959"/>
                  <a:pt x="4741591" y="839199"/>
                </a:cubicBezTo>
                <a:cubicBezTo>
                  <a:pt x="4550320" y="822439"/>
                  <a:pt x="4419069" y="823448"/>
                  <a:pt x="4188067" y="839199"/>
                </a:cubicBezTo>
                <a:cubicBezTo>
                  <a:pt x="3920384" y="853191"/>
                  <a:pt x="3815474" y="840786"/>
                  <a:pt x="3594331" y="839199"/>
                </a:cubicBezTo>
                <a:cubicBezTo>
                  <a:pt x="3373188" y="837612"/>
                  <a:pt x="3153315" y="824106"/>
                  <a:pt x="2960114" y="839199"/>
                </a:cubicBezTo>
                <a:cubicBezTo>
                  <a:pt x="2766913" y="854292"/>
                  <a:pt x="2396374" y="850668"/>
                  <a:pt x="2204450" y="839199"/>
                </a:cubicBezTo>
                <a:cubicBezTo>
                  <a:pt x="2012526" y="827730"/>
                  <a:pt x="1748020" y="867487"/>
                  <a:pt x="1570232" y="839199"/>
                </a:cubicBezTo>
                <a:cubicBezTo>
                  <a:pt x="1392444" y="810911"/>
                  <a:pt x="1039714" y="839363"/>
                  <a:pt x="855051" y="839199"/>
                </a:cubicBezTo>
                <a:cubicBezTo>
                  <a:pt x="670388" y="839035"/>
                  <a:pt x="320931" y="832710"/>
                  <a:pt x="139869" y="839199"/>
                </a:cubicBezTo>
                <a:cubicBezTo>
                  <a:pt x="52295" y="833897"/>
                  <a:pt x="2153" y="772766"/>
                  <a:pt x="0" y="699330"/>
                </a:cubicBezTo>
                <a:lnTo>
                  <a:pt x="0" y="699333"/>
                </a:lnTo>
                <a:cubicBezTo>
                  <a:pt x="-1844" y="633872"/>
                  <a:pt x="-1866" y="570940"/>
                  <a:pt x="0" y="489533"/>
                </a:cubicBezTo>
                <a:lnTo>
                  <a:pt x="0" y="489533"/>
                </a:lnTo>
                <a:cubicBezTo>
                  <a:pt x="14213" y="378679"/>
                  <a:pt x="5734" y="278062"/>
                  <a:pt x="0" y="139869"/>
                </a:cubicBezTo>
                <a:close/>
              </a:path>
              <a:path w="7179543" h="839199" stroke="0" extrusionOk="0">
                <a:moveTo>
                  <a:pt x="0" y="139869"/>
                </a:moveTo>
                <a:cubicBezTo>
                  <a:pt x="2711" y="72239"/>
                  <a:pt x="47102" y="-40"/>
                  <a:pt x="139869" y="0"/>
                </a:cubicBezTo>
                <a:cubicBezTo>
                  <a:pt x="300527" y="5550"/>
                  <a:pt x="607495" y="-7515"/>
                  <a:pt x="814569" y="0"/>
                </a:cubicBezTo>
                <a:cubicBezTo>
                  <a:pt x="1021643" y="7515"/>
                  <a:pt x="1256653" y="29397"/>
                  <a:pt x="1529750" y="0"/>
                </a:cubicBezTo>
                <a:cubicBezTo>
                  <a:pt x="1802847" y="-29397"/>
                  <a:pt x="1902751" y="-10097"/>
                  <a:pt x="2083004" y="0"/>
                </a:cubicBezTo>
                <a:cubicBezTo>
                  <a:pt x="2263257" y="10097"/>
                  <a:pt x="2467013" y="4229"/>
                  <a:pt x="2717222" y="0"/>
                </a:cubicBezTo>
                <a:cubicBezTo>
                  <a:pt x="2967431" y="-4229"/>
                  <a:pt x="3196834" y="-10216"/>
                  <a:pt x="3432403" y="0"/>
                </a:cubicBezTo>
                <a:cubicBezTo>
                  <a:pt x="3667972" y="10216"/>
                  <a:pt x="3863273" y="-12138"/>
                  <a:pt x="4188067" y="0"/>
                </a:cubicBezTo>
                <a:lnTo>
                  <a:pt x="4188067" y="0"/>
                </a:lnTo>
                <a:cubicBezTo>
                  <a:pt x="4429914" y="19392"/>
                  <a:pt x="4489460" y="2562"/>
                  <a:pt x="4768413" y="0"/>
                </a:cubicBezTo>
                <a:cubicBezTo>
                  <a:pt x="5047366" y="-2562"/>
                  <a:pt x="5063039" y="-20676"/>
                  <a:pt x="5312862" y="0"/>
                </a:cubicBezTo>
                <a:cubicBezTo>
                  <a:pt x="5562685" y="20676"/>
                  <a:pt x="5802321" y="-3942"/>
                  <a:pt x="5982953" y="0"/>
                </a:cubicBezTo>
                <a:cubicBezTo>
                  <a:pt x="6205165" y="22066"/>
                  <a:pt x="6262319" y="6995"/>
                  <a:pt x="6490179" y="0"/>
                </a:cubicBezTo>
                <a:cubicBezTo>
                  <a:pt x="6718039" y="-6995"/>
                  <a:pt x="6896574" y="-4395"/>
                  <a:pt x="7039674" y="0"/>
                </a:cubicBezTo>
                <a:cubicBezTo>
                  <a:pt x="7111078" y="10589"/>
                  <a:pt x="7185522" y="62851"/>
                  <a:pt x="7179543" y="139869"/>
                </a:cubicBezTo>
                <a:cubicBezTo>
                  <a:pt x="7178578" y="290091"/>
                  <a:pt x="7169196" y="343886"/>
                  <a:pt x="7179543" y="489533"/>
                </a:cubicBezTo>
                <a:lnTo>
                  <a:pt x="7179543" y="489533"/>
                </a:lnTo>
                <a:cubicBezTo>
                  <a:pt x="7172021" y="551478"/>
                  <a:pt x="7169242" y="649398"/>
                  <a:pt x="7179543" y="699333"/>
                </a:cubicBezTo>
                <a:lnTo>
                  <a:pt x="7179543" y="699330"/>
                </a:lnTo>
                <a:cubicBezTo>
                  <a:pt x="7179191" y="774857"/>
                  <a:pt x="7115042" y="837938"/>
                  <a:pt x="7039674" y="839199"/>
                </a:cubicBezTo>
                <a:cubicBezTo>
                  <a:pt x="6840850" y="839068"/>
                  <a:pt x="6656095" y="863037"/>
                  <a:pt x="6500746" y="839199"/>
                </a:cubicBezTo>
                <a:cubicBezTo>
                  <a:pt x="6345397" y="815361"/>
                  <a:pt x="6218807" y="850057"/>
                  <a:pt x="5982953" y="839199"/>
                </a:cubicBezTo>
                <a:cubicBezTo>
                  <a:pt x="5803666" y="834679"/>
                  <a:pt x="5761583" y="831315"/>
                  <a:pt x="5607702" y="839199"/>
                </a:cubicBezTo>
                <a:cubicBezTo>
                  <a:pt x="5453821" y="847083"/>
                  <a:pt x="5359928" y="838862"/>
                  <a:pt x="5232451" y="839199"/>
                </a:cubicBezTo>
                <a:cubicBezTo>
                  <a:pt x="5013488" y="812672"/>
                  <a:pt x="4934150" y="837208"/>
                  <a:pt x="4699815" y="839199"/>
                </a:cubicBezTo>
                <a:cubicBezTo>
                  <a:pt x="4465480" y="841190"/>
                  <a:pt x="4422600" y="833710"/>
                  <a:pt x="4188067" y="839199"/>
                </a:cubicBezTo>
                <a:cubicBezTo>
                  <a:pt x="3971879" y="870266"/>
                  <a:pt x="3725507" y="835700"/>
                  <a:pt x="3513367" y="839199"/>
                </a:cubicBezTo>
                <a:cubicBezTo>
                  <a:pt x="3301227" y="842698"/>
                  <a:pt x="3122677" y="834468"/>
                  <a:pt x="2798186" y="839199"/>
                </a:cubicBezTo>
                <a:cubicBezTo>
                  <a:pt x="2473695" y="843930"/>
                  <a:pt x="2311517" y="857061"/>
                  <a:pt x="2163968" y="839199"/>
                </a:cubicBezTo>
                <a:cubicBezTo>
                  <a:pt x="2016419" y="821337"/>
                  <a:pt x="1752038" y="840485"/>
                  <a:pt x="1610714" y="839199"/>
                </a:cubicBezTo>
                <a:cubicBezTo>
                  <a:pt x="1469390" y="837913"/>
                  <a:pt x="1087766" y="821707"/>
                  <a:pt x="936015" y="839199"/>
                </a:cubicBezTo>
                <a:cubicBezTo>
                  <a:pt x="784264" y="856691"/>
                  <a:pt x="514522" y="810713"/>
                  <a:pt x="139869" y="839199"/>
                </a:cubicBezTo>
                <a:cubicBezTo>
                  <a:pt x="75702" y="842951"/>
                  <a:pt x="-8353" y="766263"/>
                  <a:pt x="0" y="699330"/>
                </a:cubicBezTo>
                <a:lnTo>
                  <a:pt x="0" y="699333"/>
                </a:lnTo>
                <a:cubicBezTo>
                  <a:pt x="-7748" y="597838"/>
                  <a:pt x="5952" y="586991"/>
                  <a:pt x="0" y="489533"/>
                </a:cubicBezTo>
                <a:lnTo>
                  <a:pt x="0" y="489533"/>
                </a:lnTo>
                <a:cubicBezTo>
                  <a:pt x="1990" y="345283"/>
                  <a:pt x="12762" y="238243"/>
                  <a:pt x="0" y="139869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791601523">
                  <a:prstGeom prst="wedgeRoundRectCallout">
                    <a:avLst>
                      <a:gd name="adj1" fmla="val 22880"/>
                      <a:gd name="adj2" fmla="val 39869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لو طلب منك رسم هذه الصور  من الحقيقة . ماذا تفعل ؟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6F29E2F8-67D3-8901-0B7B-80A1B48B9A2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3151" b="25063"/>
          <a:stretch/>
        </p:blipFill>
        <p:spPr>
          <a:xfrm>
            <a:off x="665325" y="1099923"/>
            <a:ext cx="3788018" cy="2055333"/>
          </a:xfrm>
          <a:custGeom>
            <a:avLst/>
            <a:gdLst>
              <a:gd name="connsiteX0" fmla="*/ 0 w 3788018"/>
              <a:gd name="connsiteY0" fmla="*/ 0 h 2055333"/>
              <a:gd name="connsiteX1" fmla="*/ 427505 w 3788018"/>
              <a:gd name="connsiteY1" fmla="*/ 0 h 2055333"/>
              <a:gd name="connsiteX2" fmla="*/ 968650 w 3788018"/>
              <a:gd name="connsiteY2" fmla="*/ 0 h 2055333"/>
              <a:gd name="connsiteX3" fmla="*/ 1585556 w 3788018"/>
              <a:gd name="connsiteY3" fmla="*/ 0 h 2055333"/>
              <a:gd name="connsiteX4" fmla="*/ 2088821 w 3788018"/>
              <a:gd name="connsiteY4" fmla="*/ 0 h 2055333"/>
              <a:gd name="connsiteX5" fmla="*/ 2667847 w 3788018"/>
              <a:gd name="connsiteY5" fmla="*/ 0 h 2055333"/>
              <a:gd name="connsiteX6" fmla="*/ 3171112 w 3788018"/>
              <a:gd name="connsiteY6" fmla="*/ 0 h 2055333"/>
              <a:gd name="connsiteX7" fmla="*/ 3788018 w 3788018"/>
              <a:gd name="connsiteY7" fmla="*/ 0 h 2055333"/>
              <a:gd name="connsiteX8" fmla="*/ 3788018 w 3788018"/>
              <a:gd name="connsiteY8" fmla="*/ 513833 h 2055333"/>
              <a:gd name="connsiteX9" fmla="*/ 3788018 w 3788018"/>
              <a:gd name="connsiteY9" fmla="*/ 1007113 h 2055333"/>
              <a:gd name="connsiteX10" fmla="*/ 3788018 w 3788018"/>
              <a:gd name="connsiteY10" fmla="*/ 1500393 h 2055333"/>
              <a:gd name="connsiteX11" fmla="*/ 3788018 w 3788018"/>
              <a:gd name="connsiteY11" fmla="*/ 2055333 h 2055333"/>
              <a:gd name="connsiteX12" fmla="*/ 3208992 w 3788018"/>
              <a:gd name="connsiteY12" fmla="*/ 2055333 h 2055333"/>
              <a:gd name="connsiteX13" fmla="*/ 2629967 w 3788018"/>
              <a:gd name="connsiteY13" fmla="*/ 2055333 h 2055333"/>
              <a:gd name="connsiteX14" fmla="*/ 2202462 w 3788018"/>
              <a:gd name="connsiteY14" fmla="*/ 2055333 h 2055333"/>
              <a:gd name="connsiteX15" fmla="*/ 1585556 w 3788018"/>
              <a:gd name="connsiteY15" fmla="*/ 2055333 h 2055333"/>
              <a:gd name="connsiteX16" fmla="*/ 1082291 w 3788018"/>
              <a:gd name="connsiteY16" fmla="*/ 2055333 h 2055333"/>
              <a:gd name="connsiteX17" fmla="*/ 654786 w 3788018"/>
              <a:gd name="connsiteY17" fmla="*/ 2055333 h 2055333"/>
              <a:gd name="connsiteX18" fmla="*/ 0 w 3788018"/>
              <a:gd name="connsiteY18" fmla="*/ 2055333 h 2055333"/>
              <a:gd name="connsiteX19" fmla="*/ 0 w 3788018"/>
              <a:gd name="connsiteY19" fmla="*/ 1541500 h 2055333"/>
              <a:gd name="connsiteX20" fmla="*/ 0 w 3788018"/>
              <a:gd name="connsiteY20" fmla="*/ 986560 h 2055333"/>
              <a:gd name="connsiteX21" fmla="*/ 0 w 3788018"/>
              <a:gd name="connsiteY21" fmla="*/ 0 h 2055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788018" h="2055333" fill="none" extrusionOk="0">
                <a:moveTo>
                  <a:pt x="0" y="0"/>
                </a:moveTo>
                <a:cubicBezTo>
                  <a:pt x="97170" y="-20130"/>
                  <a:pt x="313188" y="28130"/>
                  <a:pt x="427505" y="0"/>
                </a:cubicBezTo>
                <a:cubicBezTo>
                  <a:pt x="541823" y="-28130"/>
                  <a:pt x="714814" y="25301"/>
                  <a:pt x="968650" y="0"/>
                </a:cubicBezTo>
                <a:cubicBezTo>
                  <a:pt x="1222487" y="-25301"/>
                  <a:pt x="1357530" y="36194"/>
                  <a:pt x="1585556" y="0"/>
                </a:cubicBezTo>
                <a:cubicBezTo>
                  <a:pt x="1813582" y="-36194"/>
                  <a:pt x="1845173" y="7594"/>
                  <a:pt x="2088821" y="0"/>
                </a:cubicBezTo>
                <a:cubicBezTo>
                  <a:pt x="2332470" y="-7594"/>
                  <a:pt x="2509227" y="66425"/>
                  <a:pt x="2667847" y="0"/>
                </a:cubicBezTo>
                <a:cubicBezTo>
                  <a:pt x="2826467" y="-66425"/>
                  <a:pt x="2948732" y="45610"/>
                  <a:pt x="3171112" y="0"/>
                </a:cubicBezTo>
                <a:cubicBezTo>
                  <a:pt x="3393493" y="-45610"/>
                  <a:pt x="3493981" y="22354"/>
                  <a:pt x="3788018" y="0"/>
                </a:cubicBezTo>
                <a:cubicBezTo>
                  <a:pt x="3815671" y="114313"/>
                  <a:pt x="3787428" y="348143"/>
                  <a:pt x="3788018" y="513833"/>
                </a:cubicBezTo>
                <a:cubicBezTo>
                  <a:pt x="3788608" y="679523"/>
                  <a:pt x="3758113" y="796348"/>
                  <a:pt x="3788018" y="1007113"/>
                </a:cubicBezTo>
                <a:cubicBezTo>
                  <a:pt x="3817923" y="1217878"/>
                  <a:pt x="3764872" y="1296030"/>
                  <a:pt x="3788018" y="1500393"/>
                </a:cubicBezTo>
                <a:cubicBezTo>
                  <a:pt x="3811164" y="1704756"/>
                  <a:pt x="3734231" y="1870543"/>
                  <a:pt x="3788018" y="2055333"/>
                </a:cubicBezTo>
                <a:cubicBezTo>
                  <a:pt x="3599682" y="2098117"/>
                  <a:pt x="3444258" y="2002341"/>
                  <a:pt x="3208992" y="2055333"/>
                </a:cubicBezTo>
                <a:cubicBezTo>
                  <a:pt x="2973726" y="2108325"/>
                  <a:pt x="2913613" y="2032214"/>
                  <a:pt x="2629967" y="2055333"/>
                </a:cubicBezTo>
                <a:cubicBezTo>
                  <a:pt x="2346321" y="2078452"/>
                  <a:pt x="2306219" y="2050521"/>
                  <a:pt x="2202462" y="2055333"/>
                </a:cubicBezTo>
                <a:cubicBezTo>
                  <a:pt x="2098705" y="2060145"/>
                  <a:pt x="1787196" y="2019297"/>
                  <a:pt x="1585556" y="2055333"/>
                </a:cubicBezTo>
                <a:cubicBezTo>
                  <a:pt x="1383916" y="2091369"/>
                  <a:pt x="1243774" y="2007714"/>
                  <a:pt x="1082291" y="2055333"/>
                </a:cubicBezTo>
                <a:cubicBezTo>
                  <a:pt x="920809" y="2102952"/>
                  <a:pt x="826237" y="2043650"/>
                  <a:pt x="654786" y="2055333"/>
                </a:cubicBezTo>
                <a:cubicBezTo>
                  <a:pt x="483335" y="2067016"/>
                  <a:pt x="297439" y="2017865"/>
                  <a:pt x="0" y="2055333"/>
                </a:cubicBezTo>
                <a:cubicBezTo>
                  <a:pt x="-34108" y="1836500"/>
                  <a:pt x="30631" y="1681203"/>
                  <a:pt x="0" y="1541500"/>
                </a:cubicBezTo>
                <a:cubicBezTo>
                  <a:pt x="-30631" y="1401797"/>
                  <a:pt x="27529" y="1209723"/>
                  <a:pt x="0" y="986560"/>
                </a:cubicBezTo>
                <a:cubicBezTo>
                  <a:pt x="-27529" y="763397"/>
                  <a:pt x="88955" y="331373"/>
                  <a:pt x="0" y="0"/>
                </a:cubicBezTo>
                <a:close/>
              </a:path>
              <a:path w="3788018" h="2055333" stroke="0" extrusionOk="0">
                <a:moveTo>
                  <a:pt x="0" y="0"/>
                </a:moveTo>
                <a:cubicBezTo>
                  <a:pt x="154619" y="-23762"/>
                  <a:pt x="341421" y="27941"/>
                  <a:pt x="427505" y="0"/>
                </a:cubicBezTo>
                <a:cubicBezTo>
                  <a:pt x="513590" y="-27941"/>
                  <a:pt x="766345" y="4494"/>
                  <a:pt x="892890" y="0"/>
                </a:cubicBezTo>
                <a:cubicBezTo>
                  <a:pt x="1019435" y="-4494"/>
                  <a:pt x="1207585" y="26446"/>
                  <a:pt x="1320395" y="0"/>
                </a:cubicBezTo>
                <a:cubicBezTo>
                  <a:pt x="1433206" y="-26446"/>
                  <a:pt x="1645907" y="62850"/>
                  <a:pt x="1861540" y="0"/>
                </a:cubicBezTo>
                <a:cubicBezTo>
                  <a:pt x="2077173" y="-62850"/>
                  <a:pt x="2101092" y="24827"/>
                  <a:pt x="2326925" y="0"/>
                </a:cubicBezTo>
                <a:cubicBezTo>
                  <a:pt x="2552759" y="-24827"/>
                  <a:pt x="2692933" y="40261"/>
                  <a:pt x="2792310" y="0"/>
                </a:cubicBezTo>
                <a:cubicBezTo>
                  <a:pt x="2891687" y="-40261"/>
                  <a:pt x="3136199" y="38226"/>
                  <a:pt x="3257695" y="0"/>
                </a:cubicBezTo>
                <a:cubicBezTo>
                  <a:pt x="3379191" y="-38226"/>
                  <a:pt x="3629086" y="51013"/>
                  <a:pt x="3788018" y="0"/>
                </a:cubicBezTo>
                <a:cubicBezTo>
                  <a:pt x="3808824" y="229262"/>
                  <a:pt x="3745789" y="370357"/>
                  <a:pt x="3788018" y="513833"/>
                </a:cubicBezTo>
                <a:cubicBezTo>
                  <a:pt x="3830247" y="657309"/>
                  <a:pt x="3739233" y="852506"/>
                  <a:pt x="3788018" y="986560"/>
                </a:cubicBezTo>
                <a:cubicBezTo>
                  <a:pt x="3836803" y="1120614"/>
                  <a:pt x="3756631" y="1358489"/>
                  <a:pt x="3788018" y="1500393"/>
                </a:cubicBezTo>
                <a:cubicBezTo>
                  <a:pt x="3819405" y="1642297"/>
                  <a:pt x="3756976" y="1819030"/>
                  <a:pt x="3788018" y="2055333"/>
                </a:cubicBezTo>
                <a:cubicBezTo>
                  <a:pt x="3606013" y="2061190"/>
                  <a:pt x="3448833" y="2046883"/>
                  <a:pt x="3208992" y="2055333"/>
                </a:cubicBezTo>
                <a:cubicBezTo>
                  <a:pt x="2969151" y="2063783"/>
                  <a:pt x="2951607" y="2006163"/>
                  <a:pt x="2781488" y="2055333"/>
                </a:cubicBezTo>
                <a:cubicBezTo>
                  <a:pt x="2611369" y="2104503"/>
                  <a:pt x="2380191" y="2010313"/>
                  <a:pt x="2202462" y="2055333"/>
                </a:cubicBezTo>
                <a:cubicBezTo>
                  <a:pt x="2024733" y="2100353"/>
                  <a:pt x="1801821" y="1992056"/>
                  <a:pt x="1661316" y="2055333"/>
                </a:cubicBezTo>
                <a:cubicBezTo>
                  <a:pt x="1520811" y="2118610"/>
                  <a:pt x="1261390" y="2008109"/>
                  <a:pt x="1120171" y="2055333"/>
                </a:cubicBezTo>
                <a:cubicBezTo>
                  <a:pt x="978953" y="2102557"/>
                  <a:pt x="795971" y="2044309"/>
                  <a:pt x="579026" y="2055333"/>
                </a:cubicBezTo>
                <a:cubicBezTo>
                  <a:pt x="362082" y="2066357"/>
                  <a:pt x="238089" y="2006880"/>
                  <a:pt x="0" y="2055333"/>
                </a:cubicBezTo>
                <a:cubicBezTo>
                  <a:pt x="-51075" y="1928678"/>
                  <a:pt x="15416" y="1673239"/>
                  <a:pt x="0" y="1541500"/>
                </a:cubicBezTo>
                <a:cubicBezTo>
                  <a:pt x="-15416" y="1409761"/>
                  <a:pt x="1396" y="1238962"/>
                  <a:pt x="0" y="1027667"/>
                </a:cubicBezTo>
                <a:cubicBezTo>
                  <a:pt x="-1396" y="816372"/>
                  <a:pt x="28114" y="758877"/>
                  <a:pt x="0" y="554940"/>
                </a:cubicBezTo>
                <a:cubicBezTo>
                  <a:pt x="-28114" y="351003"/>
                  <a:pt x="45788" y="254763"/>
                  <a:pt x="0" y="0"/>
                </a:cubicBezTo>
                <a:close/>
              </a:path>
            </a:pathLst>
          </a:custGeom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67851641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CE1E8566-FEDD-6540-F6BE-9B94F91CEA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4819" y="3229644"/>
            <a:ext cx="5067126" cy="3508355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9045BF24-7B54-8772-783E-3B80FC745FF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9035" t="42512" r="37360" b="29677"/>
          <a:stretch/>
        </p:blipFill>
        <p:spPr>
          <a:xfrm>
            <a:off x="7738659" y="1028019"/>
            <a:ext cx="4295586" cy="3014579"/>
          </a:xfrm>
          <a:custGeom>
            <a:avLst/>
            <a:gdLst>
              <a:gd name="connsiteX0" fmla="*/ 0 w 4295586"/>
              <a:gd name="connsiteY0" fmla="*/ 0 h 3014579"/>
              <a:gd name="connsiteX1" fmla="*/ 699567 w 4295586"/>
              <a:gd name="connsiteY1" fmla="*/ 0 h 3014579"/>
              <a:gd name="connsiteX2" fmla="*/ 1227310 w 4295586"/>
              <a:gd name="connsiteY2" fmla="*/ 0 h 3014579"/>
              <a:gd name="connsiteX3" fmla="*/ 1755054 w 4295586"/>
              <a:gd name="connsiteY3" fmla="*/ 0 h 3014579"/>
              <a:gd name="connsiteX4" fmla="*/ 2325753 w 4295586"/>
              <a:gd name="connsiteY4" fmla="*/ 0 h 3014579"/>
              <a:gd name="connsiteX5" fmla="*/ 2853496 w 4295586"/>
              <a:gd name="connsiteY5" fmla="*/ 0 h 3014579"/>
              <a:gd name="connsiteX6" fmla="*/ 3338284 w 4295586"/>
              <a:gd name="connsiteY6" fmla="*/ 0 h 3014579"/>
              <a:gd name="connsiteX7" fmla="*/ 4295586 w 4295586"/>
              <a:gd name="connsiteY7" fmla="*/ 0 h 3014579"/>
              <a:gd name="connsiteX8" fmla="*/ 4295586 w 4295586"/>
              <a:gd name="connsiteY8" fmla="*/ 572770 h 3014579"/>
              <a:gd name="connsiteX9" fmla="*/ 4295586 w 4295586"/>
              <a:gd name="connsiteY9" fmla="*/ 1205832 h 3014579"/>
              <a:gd name="connsiteX10" fmla="*/ 4295586 w 4295586"/>
              <a:gd name="connsiteY10" fmla="*/ 1869039 h 3014579"/>
              <a:gd name="connsiteX11" fmla="*/ 4295586 w 4295586"/>
              <a:gd name="connsiteY11" fmla="*/ 2471955 h 3014579"/>
              <a:gd name="connsiteX12" fmla="*/ 4295586 w 4295586"/>
              <a:gd name="connsiteY12" fmla="*/ 3014579 h 3014579"/>
              <a:gd name="connsiteX13" fmla="*/ 3767843 w 4295586"/>
              <a:gd name="connsiteY13" fmla="*/ 3014579 h 3014579"/>
              <a:gd name="connsiteX14" fmla="*/ 3197143 w 4295586"/>
              <a:gd name="connsiteY14" fmla="*/ 3014579 h 3014579"/>
              <a:gd name="connsiteX15" fmla="*/ 2626444 w 4295586"/>
              <a:gd name="connsiteY15" fmla="*/ 3014579 h 3014579"/>
              <a:gd name="connsiteX16" fmla="*/ 2098701 w 4295586"/>
              <a:gd name="connsiteY16" fmla="*/ 3014579 h 3014579"/>
              <a:gd name="connsiteX17" fmla="*/ 1570957 w 4295586"/>
              <a:gd name="connsiteY17" fmla="*/ 3014579 h 3014579"/>
              <a:gd name="connsiteX18" fmla="*/ 1086170 w 4295586"/>
              <a:gd name="connsiteY18" fmla="*/ 3014579 h 3014579"/>
              <a:gd name="connsiteX19" fmla="*/ 601382 w 4295586"/>
              <a:gd name="connsiteY19" fmla="*/ 3014579 h 3014579"/>
              <a:gd name="connsiteX20" fmla="*/ 0 w 4295586"/>
              <a:gd name="connsiteY20" fmla="*/ 3014579 h 3014579"/>
              <a:gd name="connsiteX21" fmla="*/ 0 w 4295586"/>
              <a:gd name="connsiteY21" fmla="*/ 2471955 h 3014579"/>
              <a:gd name="connsiteX22" fmla="*/ 0 w 4295586"/>
              <a:gd name="connsiteY22" fmla="*/ 1899185 h 3014579"/>
              <a:gd name="connsiteX23" fmla="*/ 0 w 4295586"/>
              <a:gd name="connsiteY23" fmla="*/ 1296269 h 3014579"/>
              <a:gd name="connsiteX24" fmla="*/ 0 w 4295586"/>
              <a:gd name="connsiteY24" fmla="*/ 633062 h 3014579"/>
              <a:gd name="connsiteX25" fmla="*/ 0 w 4295586"/>
              <a:gd name="connsiteY25" fmla="*/ 0 h 3014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295586" h="3014579" fill="none" extrusionOk="0">
                <a:moveTo>
                  <a:pt x="0" y="0"/>
                </a:moveTo>
                <a:cubicBezTo>
                  <a:pt x="163637" y="9927"/>
                  <a:pt x="498044" y="-26322"/>
                  <a:pt x="699567" y="0"/>
                </a:cubicBezTo>
                <a:cubicBezTo>
                  <a:pt x="901090" y="26322"/>
                  <a:pt x="1041272" y="-22267"/>
                  <a:pt x="1227310" y="0"/>
                </a:cubicBezTo>
                <a:cubicBezTo>
                  <a:pt x="1413348" y="22267"/>
                  <a:pt x="1558192" y="15872"/>
                  <a:pt x="1755054" y="0"/>
                </a:cubicBezTo>
                <a:cubicBezTo>
                  <a:pt x="1951916" y="-15872"/>
                  <a:pt x="2126538" y="10819"/>
                  <a:pt x="2325753" y="0"/>
                </a:cubicBezTo>
                <a:cubicBezTo>
                  <a:pt x="2524968" y="-10819"/>
                  <a:pt x="2600961" y="-548"/>
                  <a:pt x="2853496" y="0"/>
                </a:cubicBezTo>
                <a:cubicBezTo>
                  <a:pt x="3106031" y="548"/>
                  <a:pt x="3174372" y="-1686"/>
                  <a:pt x="3338284" y="0"/>
                </a:cubicBezTo>
                <a:cubicBezTo>
                  <a:pt x="3502196" y="1686"/>
                  <a:pt x="3873772" y="-5006"/>
                  <a:pt x="4295586" y="0"/>
                </a:cubicBezTo>
                <a:cubicBezTo>
                  <a:pt x="4310882" y="133369"/>
                  <a:pt x="4276167" y="428406"/>
                  <a:pt x="4295586" y="572770"/>
                </a:cubicBezTo>
                <a:cubicBezTo>
                  <a:pt x="4315006" y="717134"/>
                  <a:pt x="4324998" y="957960"/>
                  <a:pt x="4295586" y="1205832"/>
                </a:cubicBezTo>
                <a:cubicBezTo>
                  <a:pt x="4266174" y="1453704"/>
                  <a:pt x="4291050" y="1606384"/>
                  <a:pt x="4295586" y="1869039"/>
                </a:cubicBezTo>
                <a:cubicBezTo>
                  <a:pt x="4300122" y="2131694"/>
                  <a:pt x="4309840" y="2291646"/>
                  <a:pt x="4295586" y="2471955"/>
                </a:cubicBezTo>
                <a:cubicBezTo>
                  <a:pt x="4281332" y="2652264"/>
                  <a:pt x="4304112" y="2844716"/>
                  <a:pt x="4295586" y="3014579"/>
                </a:cubicBezTo>
                <a:cubicBezTo>
                  <a:pt x="4072734" y="3017239"/>
                  <a:pt x="3875084" y="3031696"/>
                  <a:pt x="3767843" y="3014579"/>
                </a:cubicBezTo>
                <a:cubicBezTo>
                  <a:pt x="3660602" y="2997462"/>
                  <a:pt x="3472811" y="3027369"/>
                  <a:pt x="3197143" y="3014579"/>
                </a:cubicBezTo>
                <a:cubicBezTo>
                  <a:pt x="2921475" y="3001789"/>
                  <a:pt x="2880143" y="3026882"/>
                  <a:pt x="2626444" y="3014579"/>
                </a:cubicBezTo>
                <a:cubicBezTo>
                  <a:pt x="2372745" y="3002276"/>
                  <a:pt x="2334792" y="3026855"/>
                  <a:pt x="2098701" y="3014579"/>
                </a:cubicBezTo>
                <a:cubicBezTo>
                  <a:pt x="1862610" y="3002303"/>
                  <a:pt x="1686859" y="3035123"/>
                  <a:pt x="1570957" y="3014579"/>
                </a:cubicBezTo>
                <a:cubicBezTo>
                  <a:pt x="1455055" y="2994035"/>
                  <a:pt x="1313802" y="2990787"/>
                  <a:pt x="1086170" y="3014579"/>
                </a:cubicBezTo>
                <a:cubicBezTo>
                  <a:pt x="858538" y="3038371"/>
                  <a:pt x="723778" y="3022538"/>
                  <a:pt x="601382" y="3014579"/>
                </a:cubicBezTo>
                <a:cubicBezTo>
                  <a:pt x="478986" y="3006620"/>
                  <a:pt x="136742" y="2986792"/>
                  <a:pt x="0" y="3014579"/>
                </a:cubicBezTo>
                <a:cubicBezTo>
                  <a:pt x="-9908" y="2786897"/>
                  <a:pt x="-13632" y="2702112"/>
                  <a:pt x="0" y="2471955"/>
                </a:cubicBezTo>
                <a:cubicBezTo>
                  <a:pt x="13632" y="2241798"/>
                  <a:pt x="-6900" y="2138521"/>
                  <a:pt x="0" y="1899185"/>
                </a:cubicBezTo>
                <a:cubicBezTo>
                  <a:pt x="6900" y="1659849"/>
                  <a:pt x="21421" y="1571991"/>
                  <a:pt x="0" y="1296269"/>
                </a:cubicBezTo>
                <a:cubicBezTo>
                  <a:pt x="-21421" y="1020547"/>
                  <a:pt x="-5837" y="857131"/>
                  <a:pt x="0" y="633062"/>
                </a:cubicBezTo>
                <a:cubicBezTo>
                  <a:pt x="5837" y="408993"/>
                  <a:pt x="22628" y="204728"/>
                  <a:pt x="0" y="0"/>
                </a:cubicBezTo>
                <a:close/>
              </a:path>
              <a:path w="4295586" h="3014579" stroke="0" extrusionOk="0">
                <a:moveTo>
                  <a:pt x="0" y="0"/>
                </a:moveTo>
                <a:cubicBezTo>
                  <a:pt x="181350" y="3189"/>
                  <a:pt x="355174" y="-9851"/>
                  <a:pt x="484788" y="0"/>
                </a:cubicBezTo>
                <a:cubicBezTo>
                  <a:pt x="614402" y="9851"/>
                  <a:pt x="861285" y="16833"/>
                  <a:pt x="969575" y="0"/>
                </a:cubicBezTo>
                <a:cubicBezTo>
                  <a:pt x="1077865" y="-16833"/>
                  <a:pt x="1384268" y="-17832"/>
                  <a:pt x="1497319" y="0"/>
                </a:cubicBezTo>
                <a:cubicBezTo>
                  <a:pt x="1610370" y="17832"/>
                  <a:pt x="1771941" y="2067"/>
                  <a:pt x="1982106" y="0"/>
                </a:cubicBezTo>
                <a:cubicBezTo>
                  <a:pt x="2192271" y="-2067"/>
                  <a:pt x="2283059" y="-922"/>
                  <a:pt x="2509850" y="0"/>
                </a:cubicBezTo>
                <a:cubicBezTo>
                  <a:pt x="2736641" y="922"/>
                  <a:pt x="2771249" y="-1147"/>
                  <a:pt x="2994637" y="0"/>
                </a:cubicBezTo>
                <a:cubicBezTo>
                  <a:pt x="3218025" y="1147"/>
                  <a:pt x="3466846" y="6592"/>
                  <a:pt x="3608292" y="0"/>
                </a:cubicBezTo>
                <a:cubicBezTo>
                  <a:pt x="3749738" y="-6592"/>
                  <a:pt x="4123505" y="11076"/>
                  <a:pt x="4295586" y="0"/>
                </a:cubicBezTo>
                <a:cubicBezTo>
                  <a:pt x="4293887" y="211756"/>
                  <a:pt x="4277944" y="336302"/>
                  <a:pt x="4295586" y="572770"/>
                </a:cubicBezTo>
                <a:cubicBezTo>
                  <a:pt x="4313229" y="809238"/>
                  <a:pt x="4284436" y="1039050"/>
                  <a:pt x="4295586" y="1205832"/>
                </a:cubicBezTo>
                <a:cubicBezTo>
                  <a:pt x="4306736" y="1372614"/>
                  <a:pt x="4287524" y="1624840"/>
                  <a:pt x="4295586" y="1808747"/>
                </a:cubicBezTo>
                <a:cubicBezTo>
                  <a:pt x="4303648" y="1992655"/>
                  <a:pt x="4307590" y="2124556"/>
                  <a:pt x="4295586" y="2381517"/>
                </a:cubicBezTo>
                <a:cubicBezTo>
                  <a:pt x="4283583" y="2638478"/>
                  <a:pt x="4325350" y="2868885"/>
                  <a:pt x="4295586" y="3014579"/>
                </a:cubicBezTo>
                <a:cubicBezTo>
                  <a:pt x="3993165" y="2991801"/>
                  <a:pt x="3894009" y="3009973"/>
                  <a:pt x="3638975" y="3014579"/>
                </a:cubicBezTo>
                <a:cubicBezTo>
                  <a:pt x="3383941" y="3019185"/>
                  <a:pt x="3310260" y="3002252"/>
                  <a:pt x="3068276" y="3014579"/>
                </a:cubicBezTo>
                <a:cubicBezTo>
                  <a:pt x="2826292" y="3026906"/>
                  <a:pt x="2618450" y="3035320"/>
                  <a:pt x="2411665" y="3014579"/>
                </a:cubicBezTo>
                <a:cubicBezTo>
                  <a:pt x="2204880" y="2993838"/>
                  <a:pt x="2085903" y="3024981"/>
                  <a:pt x="1926877" y="3014579"/>
                </a:cubicBezTo>
                <a:cubicBezTo>
                  <a:pt x="1767851" y="3004177"/>
                  <a:pt x="1536044" y="3030669"/>
                  <a:pt x="1270266" y="3014579"/>
                </a:cubicBezTo>
                <a:cubicBezTo>
                  <a:pt x="1004488" y="2998489"/>
                  <a:pt x="804184" y="3019537"/>
                  <a:pt x="613655" y="3014579"/>
                </a:cubicBezTo>
                <a:cubicBezTo>
                  <a:pt x="423126" y="3009621"/>
                  <a:pt x="165969" y="3006436"/>
                  <a:pt x="0" y="3014579"/>
                </a:cubicBezTo>
                <a:cubicBezTo>
                  <a:pt x="7727" y="2863382"/>
                  <a:pt x="5262" y="2738828"/>
                  <a:pt x="0" y="2502101"/>
                </a:cubicBezTo>
                <a:cubicBezTo>
                  <a:pt x="-5262" y="2265374"/>
                  <a:pt x="11026" y="2031410"/>
                  <a:pt x="0" y="1869039"/>
                </a:cubicBezTo>
                <a:cubicBezTo>
                  <a:pt x="-11026" y="1706668"/>
                  <a:pt x="13957" y="1452801"/>
                  <a:pt x="0" y="1296269"/>
                </a:cubicBezTo>
                <a:cubicBezTo>
                  <a:pt x="-13957" y="1139737"/>
                  <a:pt x="21193" y="970650"/>
                  <a:pt x="0" y="783791"/>
                </a:cubicBezTo>
                <a:cubicBezTo>
                  <a:pt x="-21193" y="596932"/>
                  <a:pt x="28769" y="300469"/>
                  <a:pt x="0" y="0"/>
                </a:cubicBezTo>
                <a:close/>
              </a:path>
            </a:pathLst>
          </a:custGeom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4058327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sp>
        <p:nvSpPr>
          <p:cNvPr id="22" name="فقاعة الكلام: مستطيلة مستديرة الزوايا 21">
            <a:extLst>
              <a:ext uri="{FF2B5EF4-FFF2-40B4-BE49-F238E27FC236}">
                <a16:creationId xmlns:a16="http://schemas.microsoft.com/office/drawing/2014/main" id="{24F3FF6F-C3EE-56D7-1AD5-D8FECA504BA0}"/>
              </a:ext>
            </a:extLst>
          </p:cNvPr>
          <p:cNvSpPr/>
          <p:nvPr/>
        </p:nvSpPr>
        <p:spPr>
          <a:xfrm>
            <a:off x="5414932" y="1944061"/>
            <a:ext cx="2111683" cy="1130978"/>
          </a:xfrm>
          <a:custGeom>
            <a:avLst/>
            <a:gdLst>
              <a:gd name="connsiteX0" fmla="*/ 0 w 2111683"/>
              <a:gd name="connsiteY0" fmla="*/ 188500 h 1130978"/>
              <a:gd name="connsiteX1" fmla="*/ 188500 w 2111683"/>
              <a:gd name="connsiteY1" fmla="*/ 0 h 1130978"/>
              <a:gd name="connsiteX2" fmla="*/ 351947 w 2111683"/>
              <a:gd name="connsiteY2" fmla="*/ 0 h 1130978"/>
              <a:gd name="connsiteX3" fmla="*/ 351947 w 2111683"/>
              <a:gd name="connsiteY3" fmla="*/ 0 h 1130978"/>
              <a:gd name="connsiteX4" fmla="*/ 879868 w 2111683"/>
              <a:gd name="connsiteY4" fmla="*/ 0 h 1130978"/>
              <a:gd name="connsiteX5" fmla="*/ 1401526 w 2111683"/>
              <a:gd name="connsiteY5" fmla="*/ 0 h 1130978"/>
              <a:gd name="connsiteX6" fmla="*/ 1923183 w 2111683"/>
              <a:gd name="connsiteY6" fmla="*/ 0 h 1130978"/>
              <a:gd name="connsiteX7" fmla="*/ 2111683 w 2111683"/>
              <a:gd name="connsiteY7" fmla="*/ 188500 h 1130978"/>
              <a:gd name="connsiteX8" fmla="*/ 2111683 w 2111683"/>
              <a:gd name="connsiteY8" fmla="*/ 659737 h 1130978"/>
              <a:gd name="connsiteX9" fmla="*/ 2111683 w 2111683"/>
              <a:gd name="connsiteY9" fmla="*/ 659737 h 1130978"/>
              <a:gd name="connsiteX10" fmla="*/ 2111683 w 2111683"/>
              <a:gd name="connsiteY10" fmla="*/ 942482 h 1130978"/>
              <a:gd name="connsiteX11" fmla="*/ 2111683 w 2111683"/>
              <a:gd name="connsiteY11" fmla="*/ 942478 h 1130978"/>
              <a:gd name="connsiteX12" fmla="*/ 1923183 w 2111683"/>
              <a:gd name="connsiteY12" fmla="*/ 1130978 h 1130978"/>
              <a:gd name="connsiteX13" fmla="*/ 1422392 w 2111683"/>
              <a:gd name="connsiteY13" fmla="*/ 1130978 h 1130978"/>
              <a:gd name="connsiteX14" fmla="*/ 879868 w 2111683"/>
              <a:gd name="connsiteY14" fmla="*/ 1130978 h 1130978"/>
              <a:gd name="connsiteX15" fmla="*/ 639967 w 2111683"/>
              <a:gd name="connsiteY15" fmla="*/ 1574819 h 1130978"/>
              <a:gd name="connsiteX16" fmla="*/ 351947 w 2111683"/>
              <a:gd name="connsiteY16" fmla="*/ 1130978 h 1130978"/>
              <a:gd name="connsiteX17" fmla="*/ 188500 w 2111683"/>
              <a:gd name="connsiteY17" fmla="*/ 1130978 h 1130978"/>
              <a:gd name="connsiteX18" fmla="*/ 0 w 2111683"/>
              <a:gd name="connsiteY18" fmla="*/ 942478 h 1130978"/>
              <a:gd name="connsiteX19" fmla="*/ 0 w 2111683"/>
              <a:gd name="connsiteY19" fmla="*/ 942482 h 1130978"/>
              <a:gd name="connsiteX20" fmla="*/ 0 w 2111683"/>
              <a:gd name="connsiteY20" fmla="*/ 659737 h 1130978"/>
              <a:gd name="connsiteX21" fmla="*/ 0 w 2111683"/>
              <a:gd name="connsiteY21" fmla="*/ 659737 h 1130978"/>
              <a:gd name="connsiteX22" fmla="*/ 0 w 2111683"/>
              <a:gd name="connsiteY22" fmla="*/ 188500 h 1130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111683" h="1130978" fill="none" extrusionOk="0">
                <a:moveTo>
                  <a:pt x="0" y="188500"/>
                </a:moveTo>
                <a:cubicBezTo>
                  <a:pt x="-21892" y="77092"/>
                  <a:pt x="80019" y="9857"/>
                  <a:pt x="188500" y="0"/>
                </a:cubicBezTo>
                <a:cubicBezTo>
                  <a:pt x="246327" y="-4273"/>
                  <a:pt x="276827" y="6080"/>
                  <a:pt x="351947" y="0"/>
                </a:cubicBezTo>
                <a:lnTo>
                  <a:pt x="351947" y="0"/>
                </a:lnTo>
                <a:cubicBezTo>
                  <a:pt x="541131" y="-8307"/>
                  <a:pt x="651746" y="-15853"/>
                  <a:pt x="879868" y="0"/>
                </a:cubicBezTo>
                <a:cubicBezTo>
                  <a:pt x="1011036" y="7601"/>
                  <a:pt x="1168596" y="-2736"/>
                  <a:pt x="1401526" y="0"/>
                </a:cubicBezTo>
                <a:cubicBezTo>
                  <a:pt x="1634456" y="2736"/>
                  <a:pt x="1690869" y="18834"/>
                  <a:pt x="1923183" y="0"/>
                </a:cubicBezTo>
                <a:cubicBezTo>
                  <a:pt x="2007393" y="16043"/>
                  <a:pt x="2101291" y="75055"/>
                  <a:pt x="2111683" y="188500"/>
                </a:cubicBezTo>
                <a:cubicBezTo>
                  <a:pt x="2097150" y="319730"/>
                  <a:pt x="2100100" y="536818"/>
                  <a:pt x="2111683" y="659737"/>
                </a:cubicBezTo>
                <a:lnTo>
                  <a:pt x="2111683" y="659737"/>
                </a:lnTo>
                <a:cubicBezTo>
                  <a:pt x="2122295" y="778860"/>
                  <a:pt x="2121461" y="825946"/>
                  <a:pt x="2111683" y="942482"/>
                </a:cubicBezTo>
                <a:lnTo>
                  <a:pt x="2111683" y="942478"/>
                </a:lnTo>
                <a:cubicBezTo>
                  <a:pt x="2131545" y="1058011"/>
                  <a:pt x="2036310" y="1125400"/>
                  <a:pt x="1923183" y="1130978"/>
                </a:cubicBezTo>
                <a:cubicBezTo>
                  <a:pt x="1707615" y="1132080"/>
                  <a:pt x="1642634" y="1122847"/>
                  <a:pt x="1422392" y="1130978"/>
                </a:cubicBezTo>
                <a:cubicBezTo>
                  <a:pt x="1202150" y="1139109"/>
                  <a:pt x="994844" y="1108183"/>
                  <a:pt x="879868" y="1130978"/>
                </a:cubicBezTo>
                <a:cubicBezTo>
                  <a:pt x="811183" y="1213363"/>
                  <a:pt x="756605" y="1378096"/>
                  <a:pt x="639967" y="1574819"/>
                </a:cubicBezTo>
                <a:cubicBezTo>
                  <a:pt x="509340" y="1361955"/>
                  <a:pt x="446540" y="1315776"/>
                  <a:pt x="351947" y="1130978"/>
                </a:cubicBezTo>
                <a:cubicBezTo>
                  <a:pt x="299917" y="1125331"/>
                  <a:pt x="226964" y="1127609"/>
                  <a:pt x="188500" y="1130978"/>
                </a:cubicBezTo>
                <a:cubicBezTo>
                  <a:pt x="103905" y="1127540"/>
                  <a:pt x="14893" y="1049775"/>
                  <a:pt x="0" y="942478"/>
                </a:cubicBezTo>
                <a:lnTo>
                  <a:pt x="0" y="942482"/>
                </a:lnTo>
                <a:cubicBezTo>
                  <a:pt x="-12605" y="881015"/>
                  <a:pt x="-5771" y="775671"/>
                  <a:pt x="0" y="659737"/>
                </a:cubicBezTo>
                <a:lnTo>
                  <a:pt x="0" y="659737"/>
                </a:lnTo>
                <a:cubicBezTo>
                  <a:pt x="-5066" y="481302"/>
                  <a:pt x="-16905" y="417243"/>
                  <a:pt x="0" y="188500"/>
                </a:cubicBezTo>
                <a:close/>
              </a:path>
              <a:path w="2111683" h="1130978" stroke="0" extrusionOk="0">
                <a:moveTo>
                  <a:pt x="0" y="188500"/>
                </a:moveTo>
                <a:cubicBezTo>
                  <a:pt x="-8397" y="79727"/>
                  <a:pt x="88462" y="-998"/>
                  <a:pt x="188500" y="0"/>
                </a:cubicBezTo>
                <a:cubicBezTo>
                  <a:pt x="241819" y="-3284"/>
                  <a:pt x="290026" y="826"/>
                  <a:pt x="351947" y="0"/>
                </a:cubicBezTo>
                <a:lnTo>
                  <a:pt x="351947" y="0"/>
                </a:lnTo>
                <a:cubicBezTo>
                  <a:pt x="553969" y="-19786"/>
                  <a:pt x="624135" y="7136"/>
                  <a:pt x="879868" y="0"/>
                </a:cubicBezTo>
                <a:cubicBezTo>
                  <a:pt x="1104658" y="-12548"/>
                  <a:pt x="1250472" y="8986"/>
                  <a:pt x="1401526" y="0"/>
                </a:cubicBezTo>
                <a:cubicBezTo>
                  <a:pt x="1552580" y="-8986"/>
                  <a:pt x="1727068" y="13147"/>
                  <a:pt x="1923183" y="0"/>
                </a:cubicBezTo>
                <a:cubicBezTo>
                  <a:pt x="2039962" y="-14786"/>
                  <a:pt x="2128423" y="99908"/>
                  <a:pt x="2111683" y="188500"/>
                </a:cubicBezTo>
                <a:cubicBezTo>
                  <a:pt x="2111389" y="332943"/>
                  <a:pt x="2109749" y="503770"/>
                  <a:pt x="2111683" y="659737"/>
                </a:cubicBezTo>
                <a:lnTo>
                  <a:pt x="2111683" y="659737"/>
                </a:lnTo>
                <a:cubicBezTo>
                  <a:pt x="2114479" y="774257"/>
                  <a:pt x="2110139" y="826550"/>
                  <a:pt x="2111683" y="942482"/>
                </a:cubicBezTo>
                <a:lnTo>
                  <a:pt x="2111683" y="942478"/>
                </a:lnTo>
                <a:cubicBezTo>
                  <a:pt x="2116341" y="1025524"/>
                  <a:pt x="2023813" y="1125082"/>
                  <a:pt x="1923183" y="1130978"/>
                </a:cubicBezTo>
                <a:cubicBezTo>
                  <a:pt x="1742711" y="1134139"/>
                  <a:pt x="1546498" y="1116817"/>
                  <a:pt x="1422392" y="1130978"/>
                </a:cubicBezTo>
                <a:cubicBezTo>
                  <a:pt x="1298286" y="1145139"/>
                  <a:pt x="1053714" y="1117983"/>
                  <a:pt x="879868" y="1130978"/>
                </a:cubicBezTo>
                <a:cubicBezTo>
                  <a:pt x="791053" y="1254074"/>
                  <a:pt x="712486" y="1458788"/>
                  <a:pt x="639967" y="1574819"/>
                </a:cubicBezTo>
                <a:cubicBezTo>
                  <a:pt x="547063" y="1447131"/>
                  <a:pt x="452482" y="1319290"/>
                  <a:pt x="351947" y="1130978"/>
                </a:cubicBezTo>
                <a:cubicBezTo>
                  <a:pt x="302189" y="1126440"/>
                  <a:pt x="227554" y="1134531"/>
                  <a:pt x="188500" y="1130978"/>
                </a:cubicBezTo>
                <a:cubicBezTo>
                  <a:pt x="86143" y="1134309"/>
                  <a:pt x="16660" y="1064105"/>
                  <a:pt x="0" y="942478"/>
                </a:cubicBezTo>
                <a:lnTo>
                  <a:pt x="0" y="942482"/>
                </a:lnTo>
                <a:cubicBezTo>
                  <a:pt x="2799" y="882946"/>
                  <a:pt x="-3910" y="716321"/>
                  <a:pt x="0" y="659737"/>
                </a:cubicBezTo>
                <a:lnTo>
                  <a:pt x="0" y="659737"/>
                </a:lnTo>
                <a:cubicBezTo>
                  <a:pt x="-11113" y="489291"/>
                  <a:pt x="2807" y="307968"/>
                  <a:pt x="0" y="188500"/>
                </a:cubicBezTo>
                <a:close/>
              </a:path>
            </a:pathLst>
          </a:custGeom>
          <a:solidFill>
            <a:schemeClr val="accent4"/>
          </a:solidFill>
          <a:ln>
            <a:solidFill>
              <a:srgbClr val="F99105"/>
            </a:solidFill>
            <a:extLst>
              <a:ext uri="{C807C97D-BFC1-408E-A445-0C87EB9F89A2}">
                <ask:lineSketchStyleProps xmlns:ask="http://schemas.microsoft.com/office/drawing/2018/sketchyshapes" sd="3355924237">
                  <a:prstGeom prst="wedgeRoundRectCallout">
                    <a:avLst>
                      <a:gd name="adj1" fmla="val -19694"/>
                      <a:gd name="adj2" fmla="val 89244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التصغير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E517A934-EEF6-5895-F142-B8FFD7BFEE5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41192" y="4057803"/>
            <a:ext cx="4164046" cy="2683858"/>
          </a:xfrm>
          <a:custGeom>
            <a:avLst/>
            <a:gdLst>
              <a:gd name="connsiteX0" fmla="*/ 0 w 4164046"/>
              <a:gd name="connsiteY0" fmla="*/ 0 h 2683858"/>
              <a:gd name="connsiteX1" fmla="*/ 678145 w 4164046"/>
              <a:gd name="connsiteY1" fmla="*/ 0 h 2683858"/>
              <a:gd name="connsiteX2" fmla="*/ 1356289 w 4164046"/>
              <a:gd name="connsiteY2" fmla="*/ 0 h 2683858"/>
              <a:gd name="connsiteX3" fmla="*/ 1992793 w 4164046"/>
              <a:gd name="connsiteY3" fmla="*/ 0 h 2683858"/>
              <a:gd name="connsiteX4" fmla="*/ 2587657 w 4164046"/>
              <a:gd name="connsiteY4" fmla="*/ 0 h 2683858"/>
              <a:gd name="connsiteX5" fmla="*/ 3057599 w 4164046"/>
              <a:gd name="connsiteY5" fmla="*/ 0 h 2683858"/>
              <a:gd name="connsiteX6" fmla="*/ 3569182 w 4164046"/>
              <a:gd name="connsiteY6" fmla="*/ 0 h 2683858"/>
              <a:gd name="connsiteX7" fmla="*/ 4164046 w 4164046"/>
              <a:gd name="connsiteY7" fmla="*/ 0 h 2683858"/>
              <a:gd name="connsiteX8" fmla="*/ 4164046 w 4164046"/>
              <a:gd name="connsiteY8" fmla="*/ 456256 h 2683858"/>
              <a:gd name="connsiteX9" fmla="*/ 4164046 w 4164046"/>
              <a:gd name="connsiteY9" fmla="*/ 966189 h 2683858"/>
              <a:gd name="connsiteX10" fmla="*/ 4164046 w 4164046"/>
              <a:gd name="connsiteY10" fmla="*/ 1476122 h 2683858"/>
              <a:gd name="connsiteX11" fmla="*/ 4164046 w 4164046"/>
              <a:gd name="connsiteY11" fmla="*/ 2066571 h 2683858"/>
              <a:gd name="connsiteX12" fmla="*/ 4164046 w 4164046"/>
              <a:gd name="connsiteY12" fmla="*/ 2683858 h 2683858"/>
              <a:gd name="connsiteX13" fmla="*/ 3694104 w 4164046"/>
              <a:gd name="connsiteY13" fmla="*/ 2683858 h 2683858"/>
              <a:gd name="connsiteX14" fmla="*/ 3015959 w 4164046"/>
              <a:gd name="connsiteY14" fmla="*/ 2683858 h 2683858"/>
              <a:gd name="connsiteX15" fmla="*/ 2462736 w 4164046"/>
              <a:gd name="connsiteY15" fmla="*/ 2683858 h 2683858"/>
              <a:gd name="connsiteX16" fmla="*/ 1826232 w 4164046"/>
              <a:gd name="connsiteY16" fmla="*/ 2683858 h 2683858"/>
              <a:gd name="connsiteX17" fmla="*/ 1356289 w 4164046"/>
              <a:gd name="connsiteY17" fmla="*/ 2683858 h 2683858"/>
              <a:gd name="connsiteX18" fmla="*/ 761426 w 4164046"/>
              <a:gd name="connsiteY18" fmla="*/ 2683858 h 2683858"/>
              <a:gd name="connsiteX19" fmla="*/ 0 w 4164046"/>
              <a:gd name="connsiteY19" fmla="*/ 2683858 h 2683858"/>
              <a:gd name="connsiteX20" fmla="*/ 0 w 4164046"/>
              <a:gd name="connsiteY20" fmla="*/ 2200764 h 2683858"/>
              <a:gd name="connsiteX21" fmla="*/ 0 w 4164046"/>
              <a:gd name="connsiteY21" fmla="*/ 1610315 h 2683858"/>
              <a:gd name="connsiteX22" fmla="*/ 0 w 4164046"/>
              <a:gd name="connsiteY22" fmla="*/ 1154059 h 2683858"/>
              <a:gd name="connsiteX23" fmla="*/ 0 w 4164046"/>
              <a:gd name="connsiteY23" fmla="*/ 644126 h 2683858"/>
              <a:gd name="connsiteX24" fmla="*/ 0 w 4164046"/>
              <a:gd name="connsiteY24" fmla="*/ 0 h 2683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164046" h="2683858" fill="none" extrusionOk="0">
                <a:moveTo>
                  <a:pt x="0" y="0"/>
                </a:moveTo>
                <a:cubicBezTo>
                  <a:pt x="253511" y="-38904"/>
                  <a:pt x="387715" y="25806"/>
                  <a:pt x="678145" y="0"/>
                </a:cubicBezTo>
                <a:cubicBezTo>
                  <a:pt x="968575" y="-25806"/>
                  <a:pt x="1070727" y="22341"/>
                  <a:pt x="1356289" y="0"/>
                </a:cubicBezTo>
                <a:cubicBezTo>
                  <a:pt x="1641851" y="-22341"/>
                  <a:pt x="1703317" y="38740"/>
                  <a:pt x="1992793" y="0"/>
                </a:cubicBezTo>
                <a:cubicBezTo>
                  <a:pt x="2282269" y="-38740"/>
                  <a:pt x="2433022" y="71315"/>
                  <a:pt x="2587657" y="0"/>
                </a:cubicBezTo>
                <a:cubicBezTo>
                  <a:pt x="2742292" y="-71315"/>
                  <a:pt x="2888620" y="56366"/>
                  <a:pt x="3057599" y="0"/>
                </a:cubicBezTo>
                <a:cubicBezTo>
                  <a:pt x="3226578" y="-56366"/>
                  <a:pt x="3348476" y="34740"/>
                  <a:pt x="3569182" y="0"/>
                </a:cubicBezTo>
                <a:cubicBezTo>
                  <a:pt x="3789888" y="-34740"/>
                  <a:pt x="3976401" y="591"/>
                  <a:pt x="4164046" y="0"/>
                </a:cubicBezTo>
                <a:cubicBezTo>
                  <a:pt x="4186192" y="157827"/>
                  <a:pt x="4144022" y="259108"/>
                  <a:pt x="4164046" y="456256"/>
                </a:cubicBezTo>
                <a:cubicBezTo>
                  <a:pt x="4184070" y="653404"/>
                  <a:pt x="4115518" y="856600"/>
                  <a:pt x="4164046" y="966189"/>
                </a:cubicBezTo>
                <a:cubicBezTo>
                  <a:pt x="4212574" y="1075778"/>
                  <a:pt x="4139341" y="1344184"/>
                  <a:pt x="4164046" y="1476122"/>
                </a:cubicBezTo>
                <a:cubicBezTo>
                  <a:pt x="4188751" y="1608060"/>
                  <a:pt x="4133153" y="1934042"/>
                  <a:pt x="4164046" y="2066571"/>
                </a:cubicBezTo>
                <a:cubicBezTo>
                  <a:pt x="4194939" y="2199100"/>
                  <a:pt x="4093864" y="2473705"/>
                  <a:pt x="4164046" y="2683858"/>
                </a:cubicBezTo>
                <a:cubicBezTo>
                  <a:pt x="4015702" y="2711774"/>
                  <a:pt x="3898381" y="2640138"/>
                  <a:pt x="3694104" y="2683858"/>
                </a:cubicBezTo>
                <a:cubicBezTo>
                  <a:pt x="3489827" y="2727578"/>
                  <a:pt x="3229455" y="2673986"/>
                  <a:pt x="3015959" y="2683858"/>
                </a:cubicBezTo>
                <a:cubicBezTo>
                  <a:pt x="2802463" y="2693730"/>
                  <a:pt x="2689883" y="2658775"/>
                  <a:pt x="2462736" y="2683858"/>
                </a:cubicBezTo>
                <a:cubicBezTo>
                  <a:pt x="2235589" y="2708941"/>
                  <a:pt x="2037118" y="2620531"/>
                  <a:pt x="1826232" y="2683858"/>
                </a:cubicBezTo>
                <a:cubicBezTo>
                  <a:pt x="1615346" y="2747185"/>
                  <a:pt x="1495886" y="2650309"/>
                  <a:pt x="1356289" y="2683858"/>
                </a:cubicBezTo>
                <a:cubicBezTo>
                  <a:pt x="1216692" y="2717407"/>
                  <a:pt x="949102" y="2629956"/>
                  <a:pt x="761426" y="2683858"/>
                </a:cubicBezTo>
                <a:cubicBezTo>
                  <a:pt x="573750" y="2737760"/>
                  <a:pt x="212328" y="2667649"/>
                  <a:pt x="0" y="2683858"/>
                </a:cubicBezTo>
                <a:cubicBezTo>
                  <a:pt x="-22398" y="2561142"/>
                  <a:pt x="48189" y="2402929"/>
                  <a:pt x="0" y="2200764"/>
                </a:cubicBezTo>
                <a:cubicBezTo>
                  <a:pt x="-48189" y="1998599"/>
                  <a:pt x="18286" y="1844412"/>
                  <a:pt x="0" y="1610315"/>
                </a:cubicBezTo>
                <a:cubicBezTo>
                  <a:pt x="-18286" y="1376218"/>
                  <a:pt x="13995" y="1365535"/>
                  <a:pt x="0" y="1154059"/>
                </a:cubicBezTo>
                <a:cubicBezTo>
                  <a:pt x="-13995" y="942583"/>
                  <a:pt x="15088" y="858236"/>
                  <a:pt x="0" y="644126"/>
                </a:cubicBezTo>
                <a:cubicBezTo>
                  <a:pt x="-15088" y="430016"/>
                  <a:pt x="63232" y="184042"/>
                  <a:pt x="0" y="0"/>
                </a:cubicBezTo>
                <a:close/>
              </a:path>
              <a:path w="4164046" h="2683858" stroke="0" extrusionOk="0">
                <a:moveTo>
                  <a:pt x="0" y="0"/>
                </a:moveTo>
                <a:cubicBezTo>
                  <a:pt x="171904" y="-39141"/>
                  <a:pt x="290609" y="37883"/>
                  <a:pt x="469942" y="0"/>
                </a:cubicBezTo>
                <a:cubicBezTo>
                  <a:pt x="649275" y="-37883"/>
                  <a:pt x="756975" y="48433"/>
                  <a:pt x="981525" y="0"/>
                </a:cubicBezTo>
                <a:cubicBezTo>
                  <a:pt x="1206075" y="-48433"/>
                  <a:pt x="1351492" y="17562"/>
                  <a:pt x="1493108" y="0"/>
                </a:cubicBezTo>
                <a:cubicBezTo>
                  <a:pt x="1634724" y="-17562"/>
                  <a:pt x="1955613" y="34586"/>
                  <a:pt x="2087972" y="0"/>
                </a:cubicBezTo>
                <a:cubicBezTo>
                  <a:pt x="2220331" y="-34586"/>
                  <a:pt x="2427234" y="20389"/>
                  <a:pt x="2599554" y="0"/>
                </a:cubicBezTo>
                <a:cubicBezTo>
                  <a:pt x="2771874" y="-20389"/>
                  <a:pt x="2882421" y="48084"/>
                  <a:pt x="3111137" y="0"/>
                </a:cubicBezTo>
                <a:cubicBezTo>
                  <a:pt x="3339853" y="-48084"/>
                  <a:pt x="3797103" y="119281"/>
                  <a:pt x="4164046" y="0"/>
                </a:cubicBezTo>
                <a:cubicBezTo>
                  <a:pt x="4187007" y="194105"/>
                  <a:pt x="4149046" y="298385"/>
                  <a:pt x="4164046" y="483094"/>
                </a:cubicBezTo>
                <a:cubicBezTo>
                  <a:pt x="4179046" y="667803"/>
                  <a:pt x="4127429" y="839532"/>
                  <a:pt x="4164046" y="1019866"/>
                </a:cubicBezTo>
                <a:cubicBezTo>
                  <a:pt x="4200663" y="1200200"/>
                  <a:pt x="4129413" y="1450550"/>
                  <a:pt x="4164046" y="1610315"/>
                </a:cubicBezTo>
                <a:cubicBezTo>
                  <a:pt x="4198679" y="1770080"/>
                  <a:pt x="4102856" y="1979535"/>
                  <a:pt x="4164046" y="2173925"/>
                </a:cubicBezTo>
                <a:cubicBezTo>
                  <a:pt x="4225236" y="2368315"/>
                  <a:pt x="4106015" y="2574077"/>
                  <a:pt x="4164046" y="2683858"/>
                </a:cubicBezTo>
                <a:cubicBezTo>
                  <a:pt x="4062826" y="2722397"/>
                  <a:pt x="3882398" y="2638737"/>
                  <a:pt x="3694104" y="2683858"/>
                </a:cubicBezTo>
                <a:cubicBezTo>
                  <a:pt x="3505810" y="2728979"/>
                  <a:pt x="3375096" y="2675118"/>
                  <a:pt x="3224161" y="2683858"/>
                </a:cubicBezTo>
                <a:cubicBezTo>
                  <a:pt x="3073226" y="2692598"/>
                  <a:pt x="2861943" y="2603342"/>
                  <a:pt x="2546017" y="2683858"/>
                </a:cubicBezTo>
                <a:cubicBezTo>
                  <a:pt x="2230091" y="2764374"/>
                  <a:pt x="2247732" y="2670362"/>
                  <a:pt x="1951153" y="2683858"/>
                </a:cubicBezTo>
                <a:cubicBezTo>
                  <a:pt x="1654574" y="2697354"/>
                  <a:pt x="1625217" y="2666126"/>
                  <a:pt x="1356289" y="2683858"/>
                </a:cubicBezTo>
                <a:cubicBezTo>
                  <a:pt x="1087361" y="2701590"/>
                  <a:pt x="1082200" y="2650544"/>
                  <a:pt x="844706" y="2683858"/>
                </a:cubicBezTo>
                <a:cubicBezTo>
                  <a:pt x="607212" y="2717172"/>
                  <a:pt x="177789" y="2675336"/>
                  <a:pt x="0" y="2683858"/>
                </a:cubicBezTo>
                <a:cubicBezTo>
                  <a:pt x="-18946" y="2540082"/>
                  <a:pt x="7103" y="2279003"/>
                  <a:pt x="0" y="2093409"/>
                </a:cubicBezTo>
                <a:cubicBezTo>
                  <a:pt x="-7103" y="1907815"/>
                  <a:pt x="50872" y="1765289"/>
                  <a:pt x="0" y="1583476"/>
                </a:cubicBezTo>
                <a:cubicBezTo>
                  <a:pt x="-50872" y="1401663"/>
                  <a:pt x="31357" y="1293961"/>
                  <a:pt x="0" y="1019866"/>
                </a:cubicBezTo>
                <a:cubicBezTo>
                  <a:pt x="-31357" y="745771"/>
                  <a:pt x="13561" y="666089"/>
                  <a:pt x="0" y="563610"/>
                </a:cubicBezTo>
                <a:cubicBezTo>
                  <a:pt x="-13561" y="461131"/>
                  <a:pt x="18592" y="207271"/>
                  <a:pt x="0" y="0"/>
                </a:cubicBezTo>
                <a:close/>
              </a:path>
            </a:pathLst>
          </a:custGeom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87149376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2092798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925548A6-FA38-0616-3092-48933F52F9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50"/>
          <a:stretch/>
        </p:blipFill>
        <p:spPr>
          <a:xfrm flipH="1">
            <a:off x="-2" y="0"/>
            <a:ext cx="1744277" cy="6857999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C0C8F246-38FE-212D-3901-40D51104D8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0836">
            <a:off x="601001" y="2719361"/>
            <a:ext cx="922259" cy="86861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5DB87F9-696A-510E-4545-3E825FCF0DF5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1737" y="0"/>
            <a:ext cx="806475" cy="80647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83D85A03-8458-534B-C3C9-B2FD217188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967" y="5772726"/>
            <a:ext cx="1030606" cy="1032671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C36075F0-FA42-782E-2283-DD93DDBD2D9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871" t="27511" r="38865" b="58620"/>
          <a:stretch/>
        </p:blipFill>
        <p:spPr>
          <a:xfrm>
            <a:off x="1589310" y="1327354"/>
            <a:ext cx="10353368" cy="4203290"/>
          </a:xfrm>
          <a:custGeom>
            <a:avLst/>
            <a:gdLst>
              <a:gd name="connsiteX0" fmla="*/ 0 w 10353368"/>
              <a:gd name="connsiteY0" fmla="*/ 0 h 4203290"/>
              <a:gd name="connsiteX1" fmla="*/ 483157 w 10353368"/>
              <a:gd name="connsiteY1" fmla="*/ 0 h 4203290"/>
              <a:gd name="connsiteX2" fmla="*/ 1069848 w 10353368"/>
              <a:gd name="connsiteY2" fmla="*/ 0 h 4203290"/>
              <a:gd name="connsiteX3" fmla="*/ 1863606 w 10353368"/>
              <a:gd name="connsiteY3" fmla="*/ 0 h 4203290"/>
              <a:gd name="connsiteX4" fmla="*/ 2346763 w 10353368"/>
              <a:gd name="connsiteY4" fmla="*/ 0 h 4203290"/>
              <a:gd name="connsiteX5" fmla="*/ 3140522 w 10353368"/>
              <a:gd name="connsiteY5" fmla="*/ 0 h 4203290"/>
              <a:gd name="connsiteX6" fmla="*/ 3727212 w 10353368"/>
              <a:gd name="connsiteY6" fmla="*/ 0 h 4203290"/>
              <a:gd name="connsiteX7" fmla="*/ 4520971 w 10353368"/>
              <a:gd name="connsiteY7" fmla="*/ 0 h 4203290"/>
              <a:gd name="connsiteX8" fmla="*/ 5418263 w 10353368"/>
              <a:gd name="connsiteY8" fmla="*/ 0 h 4203290"/>
              <a:gd name="connsiteX9" fmla="*/ 5797886 w 10353368"/>
              <a:gd name="connsiteY9" fmla="*/ 0 h 4203290"/>
              <a:gd name="connsiteX10" fmla="*/ 6281043 w 10353368"/>
              <a:gd name="connsiteY10" fmla="*/ 0 h 4203290"/>
              <a:gd name="connsiteX11" fmla="*/ 6971268 w 10353368"/>
              <a:gd name="connsiteY11" fmla="*/ 0 h 4203290"/>
              <a:gd name="connsiteX12" fmla="*/ 7868560 w 10353368"/>
              <a:gd name="connsiteY12" fmla="*/ 0 h 4203290"/>
              <a:gd name="connsiteX13" fmla="*/ 8455251 w 10353368"/>
              <a:gd name="connsiteY13" fmla="*/ 0 h 4203290"/>
              <a:gd name="connsiteX14" fmla="*/ 9145475 w 10353368"/>
              <a:gd name="connsiteY14" fmla="*/ 0 h 4203290"/>
              <a:gd name="connsiteX15" fmla="*/ 10353368 w 10353368"/>
              <a:gd name="connsiteY15" fmla="*/ 0 h 4203290"/>
              <a:gd name="connsiteX16" fmla="*/ 10353368 w 10353368"/>
              <a:gd name="connsiteY16" fmla="*/ 558437 h 4203290"/>
              <a:gd name="connsiteX17" fmla="*/ 10353368 w 10353368"/>
              <a:gd name="connsiteY17" fmla="*/ 1242973 h 4203290"/>
              <a:gd name="connsiteX18" fmla="*/ 10353368 w 10353368"/>
              <a:gd name="connsiteY18" fmla="*/ 1843443 h 4203290"/>
              <a:gd name="connsiteX19" fmla="*/ 10353368 w 10353368"/>
              <a:gd name="connsiteY19" fmla="*/ 2359847 h 4203290"/>
              <a:gd name="connsiteX20" fmla="*/ 10353368 w 10353368"/>
              <a:gd name="connsiteY20" fmla="*/ 2960317 h 4203290"/>
              <a:gd name="connsiteX21" fmla="*/ 10353368 w 10353368"/>
              <a:gd name="connsiteY21" fmla="*/ 3602820 h 4203290"/>
              <a:gd name="connsiteX22" fmla="*/ 10353368 w 10353368"/>
              <a:gd name="connsiteY22" fmla="*/ 4203290 h 4203290"/>
              <a:gd name="connsiteX23" fmla="*/ 9456076 w 10353368"/>
              <a:gd name="connsiteY23" fmla="*/ 4203290 h 4203290"/>
              <a:gd name="connsiteX24" fmla="*/ 8765852 w 10353368"/>
              <a:gd name="connsiteY24" fmla="*/ 4203290 h 4203290"/>
              <a:gd name="connsiteX25" fmla="*/ 7868560 w 10353368"/>
              <a:gd name="connsiteY25" fmla="*/ 4203290 h 4203290"/>
              <a:gd name="connsiteX26" fmla="*/ 7074801 w 10353368"/>
              <a:gd name="connsiteY26" fmla="*/ 4203290 h 4203290"/>
              <a:gd name="connsiteX27" fmla="*/ 6695178 w 10353368"/>
              <a:gd name="connsiteY27" fmla="*/ 4203290 h 4203290"/>
              <a:gd name="connsiteX28" fmla="*/ 6004953 w 10353368"/>
              <a:gd name="connsiteY28" fmla="*/ 4203290 h 4203290"/>
              <a:gd name="connsiteX29" fmla="*/ 5314729 w 10353368"/>
              <a:gd name="connsiteY29" fmla="*/ 4203290 h 4203290"/>
              <a:gd name="connsiteX30" fmla="*/ 4831572 w 10353368"/>
              <a:gd name="connsiteY30" fmla="*/ 4203290 h 4203290"/>
              <a:gd name="connsiteX31" fmla="*/ 4451948 w 10353368"/>
              <a:gd name="connsiteY31" fmla="*/ 4203290 h 4203290"/>
              <a:gd name="connsiteX32" fmla="*/ 3968791 w 10353368"/>
              <a:gd name="connsiteY32" fmla="*/ 4203290 h 4203290"/>
              <a:gd name="connsiteX33" fmla="*/ 3071499 w 10353368"/>
              <a:gd name="connsiteY33" fmla="*/ 4203290 h 4203290"/>
              <a:gd name="connsiteX34" fmla="*/ 2277741 w 10353368"/>
              <a:gd name="connsiteY34" fmla="*/ 4203290 h 4203290"/>
              <a:gd name="connsiteX35" fmla="*/ 1691050 w 10353368"/>
              <a:gd name="connsiteY35" fmla="*/ 4203290 h 4203290"/>
              <a:gd name="connsiteX36" fmla="*/ 1311427 w 10353368"/>
              <a:gd name="connsiteY36" fmla="*/ 4203290 h 4203290"/>
              <a:gd name="connsiteX37" fmla="*/ 621202 w 10353368"/>
              <a:gd name="connsiteY37" fmla="*/ 4203290 h 4203290"/>
              <a:gd name="connsiteX38" fmla="*/ 0 w 10353368"/>
              <a:gd name="connsiteY38" fmla="*/ 4203290 h 4203290"/>
              <a:gd name="connsiteX39" fmla="*/ 0 w 10353368"/>
              <a:gd name="connsiteY39" fmla="*/ 3728919 h 4203290"/>
              <a:gd name="connsiteX40" fmla="*/ 0 w 10353368"/>
              <a:gd name="connsiteY40" fmla="*/ 3254547 h 4203290"/>
              <a:gd name="connsiteX41" fmla="*/ 0 w 10353368"/>
              <a:gd name="connsiteY41" fmla="*/ 2654077 h 4203290"/>
              <a:gd name="connsiteX42" fmla="*/ 0 w 10353368"/>
              <a:gd name="connsiteY42" fmla="*/ 2053607 h 4203290"/>
              <a:gd name="connsiteX43" fmla="*/ 0 w 10353368"/>
              <a:gd name="connsiteY43" fmla="*/ 1453137 h 4203290"/>
              <a:gd name="connsiteX44" fmla="*/ 0 w 10353368"/>
              <a:gd name="connsiteY44" fmla="*/ 894700 h 4203290"/>
              <a:gd name="connsiteX45" fmla="*/ 0 w 10353368"/>
              <a:gd name="connsiteY45" fmla="*/ 0 h 4203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0353368" h="4203290" fill="none" extrusionOk="0">
                <a:moveTo>
                  <a:pt x="0" y="0"/>
                </a:moveTo>
                <a:cubicBezTo>
                  <a:pt x="196571" y="962"/>
                  <a:pt x="314643" y="-17723"/>
                  <a:pt x="483157" y="0"/>
                </a:cubicBezTo>
                <a:cubicBezTo>
                  <a:pt x="651671" y="17723"/>
                  <a:pt x="893563" y="1271"/>
                  <a:pt x="1069848" y="0"/>
                </a:cubicBezTo>
                <a:cubicBezTo>
                  <a:pt x="1246133" y="-1271"/>
                  <a:pt x="1669406" y="1356"/>
                  <a:pt x="1863606" y="0"/>
                </a:cubicBezTo>
                <a:cubicBezTo>
                  <a:pt x="2057806" y="-1356"/>
                  <a:pt x="2110042" y="6528"/>
                  <a:pt x="2346763" y="0"/>
                </a:cubicBezTo>
                <a:cubicBezTo>
                  <a:pt x="2583484" y="-6528"/>
                  <a:pt x="2908341" y="22388"/>
                  <a:pt x="3140522" y="0"/>
                </a:cubicBezTo>
                <a:cubicBezTo>
                  <a:pt x="3372703" y="-22388"/>
                  <a:pt x="3509667" y="-2265"/>
                  <a:pt x="3727212" y="0"/>
                </a:cubicBezTo>
                <a:cubicBezTo>
                  <a:pt x="3944757" y="2265"/>
                  <a:pt x="4152764" y="10291"/>
                  <a:pt x="4520971" y="0"/>
                </a:cubicBezTo>
                <a:cubicBezTo>
                  <a:pt x="4889178" y="-10291"/>
                  <a:pt x="5008049" y="9035"/>
                  <a:pt x="5418263" y="0"/>
                </a:cubicBezTo>
                <a:cubicBezTo>
                  <a:pt x="5828477" y="-9035"/>
                  <a:pt x="5684768" y="17102"/>
                  <a:pt x="5797886" y="0"/>
                </a:cubicBezTo>
                <a:cubicBezTo>
                  <a:pt x="5911004" y="-17102"/>
                  <a:pt x="6067155" y="1878"/>
                  <a:pt x="6281043" y="0"/>
                </a:cubicBezTo>
                <a:cubicBezTo>
                  <a:pt x="6494931" y="-1878"/>
                  <a:pt x="6743314" y="-7312"/>
                  <a:pt x="6971268" y="0"/>
                </a:cubicBezTo>
                <a:cubicBezTo>
                  <a:pt x="7199223" y="7312"/>
                  <a:pt x="7570297" y="-17357"/>
                  <a:pt x="7868560" y="0"/>
                </a:cubicBezTo>
                <a:cubicBezTo>
                  <a:pt x="8166823" y="17357"/>
                  <a:pt x="8198853" y="2416"/>
                  <a:pt x="8455251" y="0"/>
                </a:cubicBezTo>
                <a:cubicBezTo>
                  <a:pt x="8711649" y="-2416"/>
                  <a:pt x="8933801" y="-32530"/>
                  <a:pt x="9145475" y="0"/>
                </a:cubicBezTo>
                <a:cubicBezTo>
                  <a:pt x="9357149" y="32530"/>
                  <a:pt x="9974053" y="-37075"/>
                  <a:pt x="10353368" y="0"/>
                </a:cubicBezTo>
                <a:cubicBezTo>
                  <a:pt x="10376624" y="270906"/>
                  <a:pt x="10357431" y="377910"/>
                  <a:pt x="10353368" y="558437"/>
                </a:cubicBezTo>
                <a:cubicBezTo>
                  <a:pt x="10349305" y="738964"/>
                  <a:pt x="10346409" y="988554"/>
                  <a:pt x="10353368" y="1242973"/>
                </a:cubicBezTo>
                <a:cubicBezTo>
                  <a:pt x="10360327" y="1497392"/>
                  <a:pt x="10377213" y="1648379"/>
                  <a:pt x="10353368" y="1843443"/>
                </a:cubicBezTo>
                <a:cubicBezTo>
                  <a:pt x="10329524" y="2038507"/>
                  <a:pt x="10353809" y="2190391"/>
                  <a:pt x="10353368" y="2359847"/>
                </a:cubicBezTo>
                <a:cubicBezTo>
                  <a:pt x="10352927" y="2529303"/>
                  <a:pt x="10367544" y="2774645"/>
                  <a:pt x="10353368" y="2960317"/>
                </a:cubicBezTo>
                <a:cubicBezTo>
                  <a:pt x="10339193" y="3145989"/>
                  <a:pt x="10327202" y="3449980"/>
                  <a:pt x="10353368" y="3602820"/>
                </a:cubicBezTo>
                <a:cubicBezTo>
                  <a:pt x="10379534" y="3755660"/>
                  <a:pt x="10328461" y="3938042"/>
                  <a:pt x="10353368" y="4203290"/>
                </a:cubicBezTo>
                <a:cubicBezTo>
                  <a:pt x="9947836" y="4193214"/>
                  <a:pt x="9877547" y="4223482"/>
                  <a:pt x="9456076" y="4203290"/>
                </a:cubicBezTo>
                <a:cubicBezTo>
                  <a:pt x="9034605" y="4183098"/>
                  <a:pt x="8949119" y="4215735"/>
                  <a:pt x="8765852" y="4203290"/>
                </a:cubicBezTo>
                <a:cubicBezTo>
                  <a:pt x="8582585" y="4190845"/>
                  <a:pt x="8128996" y="4215411"/>
                  <a:pt x="7868560" y="4203290"/>
                </a:cubicBezTo>
                <a:cubicBezTo>
                  <a:pt x="7608124" y="4191169"/>
                  <a:pt x="7348492" y="4235725"/>
                  <a:pt x="7074801" y="4203290"/>
                </a:cubicBezTo>
                <a:cubicBezTo>
                  <a:pt x="6801110" y="4170855"/>
                  <a:pt x="6778477" y="4186245"/>
                  <a:pt x="6695178" y="4203290"/>
                </a:cubicBezTo>
                <a:cubicBezTo>
                  <a:pt x="6611879" y="4220335"/>
                  <a:pt x="6256650" y="4223897"/>
                  <a:pt x="6004953" y="4203290"/>
                </a:cubicBezTo>
                <a:cubicBezTo>
                  <a:pt x="5753256" y="4182683"/>
                  <a:pt x="5586109" y="4178082"/>
                  <a:pt x="5314729" y="4203290"/>
                </a:cubicBezTo>
                <a:cubicBezTo>
                  <a:pt x="5043349" y="4228498"/>
                  <a:pt x="4993627" y="4200253"/>
                  <a:pt x="4831572" y="4203290"/>
                </a:cubicBezTo>
                <a:cubicBezTo>
                  <a:pt x="4669517" y="4206327"/>
                  <a:pt x="4554740" y="4196053"/>
                  <a:pt x="4451948" y="4203290"/>
                </a:cubicBezTo>
                <a:cubicBezTo>
                  <a:pt x="4349156" y="4210527"/>
                  <a:pt x="4076837" y="4217880"/>
                  <a:pt x="3968791" y="4203290"/>
                </a:cubicBezTo>
                <a:cubicBezTo>
                  <a:pt x="3860745" y="4188700"/>
                  <a:pt x="3434674" y="4187338"/>
                  <a:pt x="3071499" y="4203290"/>
                </a:cubicBezTo>
                <a:cubicBezTo>
                  <a:pt x="2708324" y="4219242"/>
                  <a:pt x="2553718" y="4180779"/>
                  <a:pt x="2277741" y="4203290"/>
                </a:cubicBezTo>
                <a:cubicBezTo>
                  <a:pt x="2001764" y="4225801"/>
                  <a:pt x="1953893" y="4221478"/>
                  <a:pt x="1691050" y="4203290"/>
                </a:cubicBezTo>
                <a:cubicBezTo>
                  <a:pt x="1428207" y="4185102"/>
                  <a:pt x="1496733" y="4184599"/>
                  <a:pt x="1311427" y="4203290"/>
                </a:cubicBezTo>
                <a:cubicBezTo>
                  <a:pt x="1126121" y="4221981"/>
                  <a:pt x="876690" y="4202680"/>
                  <a:pt x="621202" y="4203290"/>
                </a:cubicBezTo>
                <a:cubicBezTo>
                  <a:pt x="365714" y="4203900"/>
                  <a:pt x="241505" y="4191267"/>
                  <a:pt x="0" y="4203290"/>
                </a:cubicBezTo>
                <a:cubicBezTo>
                  <a:pt x="-10651" y="4079287"/>
                  <a:pt x="-234" y="3965595"/>
                  <a:pt x="0" y="3728919"/>
                </a:cubicBezTo>
                <a:cubicBezTo>
                  <a:pt x="234" y="3492243"/>
                  <a:pt x="21381" y="3376282"/>
                  <a:pt x="0" y="3254547"/>
                </a:cubicBezTo>
                <a:cubicBezTo>
                  <a:pt x="-21381" y="3132812"/>
                  <a:pt x="-5318" y="2800602"/>
                  <a:pt x="0" y="2654077"/>
                </a:cubicBezTo>
                <a:cubicBezTo>
                  <a:pt x="5318" y="2507552"/>
                  <a:pt x="3893" y="2298331"/>
                  <a:pt x="0" y="2053607"/>
                </a:cubicBezTo>
                <a:cubicBezTo>
                  <a:pt x="-3893" y="1808883"/>
                  <a:pt x="-23819" y="1688185"/>
                  <a:pt x="0" y="1453137"/>
                </a:cubicBezTo>
                <a:cubicBezTo>
                  <a:pt x="23819" y="1218089"/>
                  <a:pt x="17942" y="1060923"/>
                  <a:pt x="0" y="894700"/>
                </a:cubicBezTo>
                <a:cubicBezTo>
                  <a:pt x="-17942" y="728477"/>
                  <a:pt x="26494" y="316877"/>
                  <a:pt x="0" y="0"/>
                </a:cubicBezTo>
                <a:close/>
              </a:path>
              <a:path w="10353368" h="4203290" stroke="0" extrusionOk="0">
                <a:moveTo>
                  <a:pt x="0" y="0"/>
                </a:moveTo>
                <a:cubicBezTo>
                  <a:pt x="318239" y="-24392"/>
                  <a:pt x="590644" y="43282"/>
                  <a:pt x="897292" y="0"/>
                </a:cubicBezTo>
                <a:cubicBezTo>
                  <a:pt x="1203940" y="-43282"/>
                  <a:pt x="1187031" y="9682"/>
                  <a:pt x="1276915" y="0"/>
                </a:cubicBezTo>
                <a:cubicBezTo>
                  <a:pt x="1366799" y="-9682"/>
                  <a:pt x="1488989" y="11760"/>
                  <a:pt x="1656539" y="0"/>
                </a:cubicBezTo>
                <a:cubicBezTo>
                  <a:pt x="1824089" y="-11760"/>
                  <a:pt x="2026207" y="-14667"/>
                  <a:pt x="2139696" y="0"/>
                </a:cubicBezTo>
                <a:cubicBezTo>
                  <a:pt x="2253185" y="14667"/>
                  <a:pt x="2689130" y="-36625"/>
                  <a:pt x="2933454" y="0"/>
                </a:cubicBezTo>
                <a:cubicBezTo>
                  <a:pt x="3177778" y="36625"/>
                  <a:pt x="3303711" y="19713"/>
                  <a:pt x="3416611" y="0"/>
                </a:cubicBezTo>
                <a:cubicBezTo>
                  <a:pt x="3529511" y="-19713"/>
                  <a:pt x="4083049" y="-14814"/>
                  <a:pt x="4313903" y="0"/>
                </a:cubicBezTo>
                <a:cubicBezTo>
                  <a:pt x="4544757" y="14814"/>
                  <a:pt x="4774058" y="-27189"/>
                  <a:pt x="5107662" y="0"/>
                </a:cubicBezTo>
                <a:cubicBezTo>
                  <a:pt x="5441266" y="27189"/>
                  <a:pt x="5459199" y="-20711"/>
                  <a:pt x="5694352" y="0"/>
                </a:cubicBezTo>
                <a:cubicBezTo>
                  <a:pt x="5929505" y="20711"/>
                  <a:pt x="6043646" y="-2153"/>
                  <a:pt x="6177510" y="0"/>
                </a:cubicBezTo>
                <a:cubicBezTo>
                  <a:pt x="6311374" y="2153"/>
                  <a:pt x="6697004" y="-27697"/>
                  <a:pt x="6867734" y="0"/>
                </a:cubicBezTo>
                <a:cubicBezTo>
                  <a:pt x="7038464" y="27697"/>
                  <a:pt x="7398774" y="-11935"/>
                  <a:pt x="7557959" y="0"/>
                </a:cubicBezTo>
                <a:cubicBezTo>
                  <a:pt x="7717145" y="11935"/>
                  <a:pt x="8112052" y="13503"/>
                  <a:pt x="8351717" y="0"/>
                </a:cubicBezTo>
                <a:cubicBezTo>
                  <a:pt x="8591382" y="-13503"/>
                  <a:pt x="8637203" y="2123"/>
                  <a:pt x="8731340" y="0"/>
                </a:cubicBezTo>
                <a:cubicBezTo>
                  <a:pt x="8825477" y="-2123"/>
                  <a:pt x="9147680" y="5261"/>
                  <a:pt x="9318031" y="0"/>
                </a:cubicBezTo>
                <a:cubicBezTo>
                  <a:pt x="9488382" y="-5261"/>
                  <a:pt x="9608773" y="-1985"/>
                  <a:pt x="9697655" y="0"/>
                </a:cubicBezTo>
                <a:cubicBezTo>
                  <a:pt x="9786537" y="1985"/>
                  <a:pt x="10198750" y="-13818"/>
                  <a:pt x="10353368" y="0"/>
                </a:cubicBezTo>
                <a:cubicBezTo>
                  <a:pt x="10386857" y="280245"/>
                  <a:pt x="10381937" y="534964"/>
                  <a:pt x="10353368" y="684536"/>
                </a:cubicBezTo>
                <a:cubicBezTo>
                  <a:pt x="10324799" y="834108"/>
                  <a:pt x="10366399" y="1026180"/>
                  <a:pt x="10353368" y="1200940"/>
                </a:cubicBezTo>
                <a:cubicBezTo>
                  <a:pt x="10340337" y="1375700"/>
                  <a:pt x="10366696" y="1452267"/>
                  <a:pt x="10353368" y="1675311"/>
                </a:cubicBezTo>
                <a:cubicBezTo>
                  <a:pt x="10340040" y="1898355"/>
                  <a:pt x="10330565" y="2076438"/>
                  <a:pt x="10353368" y="2275781"/>
                </a:cubicBezTo>
                <a:cubicBezTo>
                  <a:pt x="10376172" y="2475124"/>
                  <a:pt x="10371108" y="2635980"/>
                  <a:pt x="10353368" y="2750153"/>
                </a:cubicBezTo>
                <a:cubicBezTo>
                  <a:pt x="10335628" y="2864326"/>
                  <a:pt x="10373335" y="3089032"/>
                  <a:pt x="10353368" y="3350623"/>
                </a:cubicBezTo>
                <a:cubicBezTo>
                  <a:pt x="10333402" y="3612214"/>
                  <a:pt x="10322155" y="3845007"/>
                  <a:pt x="10353368" y="4203290"/>
                </a:cubicBezTo>
                <a:cubicBezTo>
                  <a:pt x="10158309" y="4181964"/>
                  <a:pt x="9941984" y="4185030"/>
                  <a:pt x="9559610" y="4203290"/>
                </a:cubicBezTo>
                <a:cubicBezTo>
                  <a:pt x="9177236" y="4221550"/>
                  <a:pt x="9278551" y="4210630"/>
                  <a:pt x="9179986" y="4203290"/>
                </a:cubicBezTo>
                <a:cubicBezTo>
                  <a:pt x="9081421" y="4195950"/>
                  <a:pt x="8831659" y="4204679"/>
                  <a:pt x="8593295" y="4203290"/>
                </a:cubicBezTo>
                <a:cubicBezTo>
                  <a:pt x="8354931" y="4201901"/>
                  <a:pt x="8107384" y="4218471"/>
                  <a:pt x="7696004" y="4203290"/>
                </a:cubicBezTo>
                <a:cubicBezTo>
                  <a:pt x="7284624" y="4188109"/>
                  <a:pt x="7175108" y="4178047"/>
                  <a:pt x="7005779" y="4203290"/>
                </a:cubicBezTo>
                <a:cubicBezTo>
                  <a:pt x="6836451" y="4228533"/>
                  <a:pt x="6453023" y="4161688"/>
                  <a:pt x="6108487" y="4203290"/>
                </a:cubicBezTo>
                <a:cubicBezTo>
                  <a:pt x="5763951" y="4244892"/>
                  <a:pt x="5724702" y="4216681"/>
                  <a:pt x="5418263" y="4203290"/>
                </a:cubicBezTo>
                <a:cubicBezTo>
                  <a:pt x="5111824" y="4189899"/>
                  <a:pt x="5168158" y="4181227"/>
                  <a:pt x="4935105" y="4203290"/>
                </a:cubicBezTo>
                <a:cubicBezTo>
                  <a:pt x="4702052" y="4225353"/>
                  <a:pt x="4722140" y="4215741"/>
                  <a:pt x="4555482" y="4203290"/>
                </a:cubicBezTo>
                <a:cubicBezTo>
                  <a:pt x="4388824" y="4190839"/>
                  <a:pt x="4152354" y="4225820"/>
                  <a:pt x="3968791" y="4203290"/>
                </a:cubicBezTo>
                <a:cubicBezTo>
                  <a:pt x="3785228" y="4180760"/>
                  <a:pt x="3727018" y="4212570"/>
                  <a:pt x="3485634" y="4203290"/>
                </a:cubicBezTo>
                <a:cubicBezTo>
                  <a:pt x="3244250" y="4194010"/>
                  <a:pt x="3115329" y="4228573"/>
                  <a:pt x="2898943" y="4203290"/>
                </a:cubicBezTo>
                <a:cubicBezTo>
                  <a:pt x="2682557" y="4178007"/>
                  <a:pt x="2601542" y="4196236"/>
                  <a:pt x="2519320" y="4203290"/>
                </a:cubicBezTo>
                <a:cubicBezTo>
                  <a:pt x="2437098" y="4210344"/>
                  <a:pt x="2074389" y="4193005"/>
                  <a:pt x="1932629" y="4203290"/>
                </a:cubicBezTo>
                <a:cubicBezTo>
                  <a:pt x="1790869" y="4213575"/>
                  <a:pt x="1310839" y="4209924"/>
                  <a:pt x="1138870" y="4203290"/>
                </a:cubicBezTo>
                <a:cubicBezTo>
                  <a:pt x="966901" y="4196656"/>
                  <a:pt x="516372" y="4259445"/>
                  <a:pt x="0" y="4203290"/>
                </a:cubicBezTo>
                <a:cubicBezTo>
                  <a:pt x="-20576" y="3913746"/>
                  <a:pt x="-31939" y="3752850"/>
                  <a:pt x="0" y="3518754"/>
                </a:cubicBezTo>
                <a:cubicBezTo>
                  <a:pt x="31939" y="3284658"/>
                  <a:pt x="-14751" y="3112769"/>
                  <a:pt x="0" y="2960317"/>
                </a:cubicBezTo>
                <a:cubicBezTo>
                  <a:pt x="14751" y="2807865"/>
                  <a:pt x="-4862" y="2659514"/>
                  <a:pt x="0" y="2443913"/>
                </a:cubicBezTo>
                <a:cubicBezTo>
                  <a:pt x="4862" y="2228312"/>
                  <a:pt x="23720" y="2098531"/>
                  <a:pt x="0" y="1759377"/>
                </a:cubicBezTo>
                <a:cubicBezTo>
                  <a:pt x="-23720" y="1420223"/>
                  <a:pt x="-6662" y="1368199"/>
                  <a:pt x="0" y="1242973"/>
                </a:cubicBezTo>
                <a:cubicBezTo>
                  <a:pt x="6662" y="1117747"/>
                  <a:pt x="-5339" y="884433"/>
                  <a:pt x="0" y="558437"/>
                </a:cubicBezTo>
                <a:cubicBezTo>
                  <a:pt x="5339" y="232441"/>
                  <a:pt x="26811" y="203377"/>
                  <a:pt x="0" y="0"/>
                </a:cubicBezTo>
                <a:close/>
              </a:path>
            </a:pathLst>
          </a:custGeom>
          <a:ln>
            <a:solidFill>
              <a:schemeClr val="bg1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323552868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152173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D8DC7F5-E39B-EDB5-431C-539DDFD573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26"/>
          <a:stretch/>
        </p:blipFill>
        <p:spPr>
          <a:xfrm rot="2049918" flipH="1">
            <a:off x="10611303" y="4326526"/>
            <a:ext cx="1995024" cy="4030276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81C9A1E-E6CB-475E-F3BE-9209C7BB3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59381">
            <a:off x="9903565" y="6591630"/>
            <a:ext cx="1460264" cy="1459005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A4B57808-96A1-9AA9-DA34-5C1C6000C82A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9" y="91980"/>
            <a:ext cx="806475" cy="80647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F4815DB-3FD1-BE6B-39C7-4944AE8BB6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7" y="5817785"/>
            <a:ext cx="1080000" cy="948235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A4921E8B-F22A-4E47-EA21-D7BE5A02CCA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242" t="18495" r="25963" b="28279"/>
          <a:stretch/>
        </p:blipFill>
        <p:spPr>
          <a:xfrm>
            <a:off x="1051454" y="91980"/>
            <a:ext cx="9326383" cy="6674040"/>
          </a:xfrm>
          <a:prstGeom prst="rect">
            <a:avLst/>
          </a:prstGeom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B11684DB-0327-5307-2C1E-9C9A0285FB8E}"/>
              </a:ext>
            </a:extLst>
          </p:cNvPr>
          <p:cNvSpPr/>
          <p:nvPr/>
        </p:nvSpPr>
        <p:spPr>
          <a:xfrm>
            <a:off x="8377084" y="1364226"/>
            <a:ext cx="1384862" cy="5161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7D2EF528-2057-434E-24BC-F43826BAF992}"/>
              </a:ext>
            </a:extLst>
          </p:cNvPr>
          <p:cNvSpPr/>
          <p:nvPr/>
        </p:nvSpPr>
        <p:spPr>
          <a:xfrm>
            <a:off x="4398079" y="1391659"/>
            <a:ext cx="3920012" cy="12855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9816E6E8-B08A-EF66-FE98-FA63DEFF919B}"/>
              </a:ext>
            </a:extLst>
          </p:cNvPr>
          <p:cNvSpPr/>
          <p:nvPr/>
        </p:nvSpPr>
        <p:spPr>
          <a:xfrm>
            <a:off x="8469393" y="2636472"/>
            <a:ext cx="1384862" cy="5161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654AF2CD-6F59-2A6B-B3A7-6E257A02D6E4}"/>
              </a:ext>
            </a:extLst>
          </p:cNvPr>
          <p:cNvSpPr/>
          <p:nvPr/>
        </p:nvSpPr>
        <p:spPr>
          <a:xfrm>
            <a:off x="4246777" y="2677227"/>
            <a:ext cx="4222616" cy="11198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5D17511F-454A-31EB-B1F4-99E7DE651472}"/>
              </a:ext>
            </a:extLst>
          </p:cNvPr>
          <p:cNvSpPr/>
          <p:nvPr/>
        </p:nvSpPr>
        <p:spPr>
          <a:xfrm>
            <a:off x="2314963" y="3584597"/>
            <a:ext cx="7311786" cy="27494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6BF69439-2D19-3C89-DFD0-DFF60D30E59F}"/>
              </a:ext>
            </a:extLst>
          </p:cNvPr>
          <p:cNvSpPr/>
          <p:nvPr/>
        </p:nvSpPr>
        <p:spPr>
          <a:xfrm>
            <a:off x="2961209" y="3118582"/>
            <a:ext cx="4222616" cy="11198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73C06A77-F76D-DB40-7836-1D28A9B045E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887" t="31251" b="29889"/>
          <a:stretch/>
        </p:blipFill>
        <p:spPr>
          <a:xfrm rot="775269">
            <a:off x="1371299" y="2083240"/>
            <a:ext cx="2839064" cy="647185"/>
          </a:xfrm>
          <a:prstGeom prst="rect">
            <a:avLst/>
          </a:prstGeom>
        </p:spPr>
      </p:pic>
      <p:sp>
        <p:nvSpPr>
          <p:cNvPr id="18" name="شكل بيضاوي 17">
            <a:extLst>
              <a:ext uri="{FF2B5EF4-FFF2-40B4-BE49-F238E27FC236}">
                <a16:creationId xmlns:a16="http://schemas.microsoft.com/office/drawing/2014/main" id="{AFC0F637-586A-5055-068C-005D46591CA5}"/>
              </a:ext>
            </a:extLst>
          </p:cNvPr>
          <p:cNvSpPr/>
          <p:nvPr/>
        </p:nvSpPr>
        <p:spPr>
          <a:xfrm>
            <a:off x="3497472" y="2395885"/>
            <a:ext cx="451445" cy="481174"/>
          </a:xfrm>
          <a:prstGeom prst="ellipse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cxnSp>
        <p:nvCxnSpPr>
          <p:cNvPr id="20" name="رابط مستقيم 19">
            <a:extLst>
              <a:ext uri="{FF2B5EF4-FFF2-40B4-BE49-F238E27FC236}">
                <a16:creationId xmlns:a16="http://schemas.microsoft.com/office/drawing/2014/main" id="{5C9A8286-CF46-EF38-0AF6-128B77F0D8CC}"/>
              </a:ext>
            </a:extLst>
          </p:cNvPr>
          <p:cNvCxnSpPr>
            <a:cxnSpLocks/>
          </p:cNvCxnSpPr>
          <p:nvPr/>
        </p:nvCxnSpPr>
        <p:spPr>
          <a:xfrm flipH="1">
            <a:off x="1607574" y="1880419"/>
            <a:ext cx="66368" cy="206478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صورة 21">
            <a:extLst>
              <a:ext uri="{FF2B5EF4-FFF2-40B4-BE49-F238E27FC236}">
                <a16:creationId xmlns:a16="http://schemas.microsoft.com/office/drawing/2014/main" id="{D5361031-EE06-EAAD-9265-D262F6463453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234" y="1785953"/>
            <a:ext cx="1881951" cy="2328158"/>
          </a:xfrm>
          <a:prstGeom prst="rect">
            <a:avLst/>
          </a:prstGeom>
        </p:spPr>
      </p:pic>
      <p:sp>
        <p:nvSpPr>
          <p:cNvPr id="23" name="TextBox 19">
            <a:extLst>
              <a:ext uri="{FF2B5EF4-FFF2-40B4-BE49-F238E27FC236}">
                <a16:creationId xmlns:a16="http://schemas.microsoft.com/office/drawing/2014/main" id="{5CC31B22-E5FA-8F6E-AC14-2D0195FC6227}"/>
              </a:ext>
            </a:extLst>
          </p:cNvPr>
          <p:cNvSpPr txBox="1"/>
          <p:nvPr/>
        </p:nvSpPr>
        <p:spPr>
          <a:xfrm>
            <a:off x="10260789" y="2341626"/>
            <a:ext cx="1647896" cy="1311321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2A3575"/>
                </a:solidFill>
                <a:effectLst/>
                <a:uLnTx/>
                <a:uFillTx/>
                <a:latin typeface="Calibri" panose="020F0502020204030204"/>
                <a:ea typeface="+mn-ea"/>
                <a:cs typeface="Childos Arabic SemiBold Bold"/>
              </a:rPr>
              <a:t>القراءة الصامتة</a:t>
            </a:r>
          </a:p>
        </p:txBody>
      </p:sp>
    </p:spTree>
    <p:extLst>
      <p:ext uri="{BB962C8B-B14F-4D97-AF65-F5344CB8AC3E}">
        <p14:creationId xmlns:p14="http://schemas.microsoft.com/office/powerpoint/2010/main" val="1889512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7" grpId="0" animBg="1"/>
      <p:bldP spid="18" grpId="0" animBg="1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327</Words>
  <Application>Microsoft Office PowerPoint</Application>
  <PresentationFormat>شاشة عريضة</PresentationFormat>
  <Paragraphs>88</Paragraphs>
  <Slides>26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Cambria Math</vt:lpstr>
      <vt:lpstr>Wingdings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فاطمه السبيعي</dc:creator>
  <cp:lastModifiedBy>فاطمه السبيعي</cp:lastModifiedBy>
  <cp:revision>25</cp:revision>
  <dcterms:created xsi:type="dcterms:W3CDTF">2022-12-05T15:38:02Z</dcterms:created>
  <dcterms:modified xsi:type="dcterms:W3CDTF">2022-12-30T17:51:31Z</dcterms:modified>
</cp:coreProperties>
</file>