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7"/>
  </p:notesMasterIdLst>
  <p:sldIdLst>
    <p:sldId id="256" r:id="rId2"/>
    <p:sldId id="262" r:id="rId3"/>
    <p:sldId id="453" r:id="rId4"/>
    <p:sldId id="306" r:id="rId5"/>
    <p:sldId id="445" r:id="rId6"/>
    <p:sldId id="446" r:id="rId7"/>
    <p:sldId id="1347" r:id="rId8"/>
    <p:sldId id="1346" r:id="rId9"/>
    <p:sldId id="275" r:id="rId10"/>
    <p:sldId id="304" r:id="rId11"/>
    <p:sldId id="305" r:id="rId12"/>
    <p:sldId id="307" r:id="rId13"/>
    <p:sldId id="258" r:id="rId14"/>
    <p:sldId id="447" r:id="rId15"/>
    <p:sldId id="448" r:id="rId16"/>
    <p:sldId id="283" r:id="rId17"/>
    <p:sldId id="449" r:id="rId18"/>
    <p:sldId id="450" r:id="rId19"/>
    <p:sldId id="285" r:id="rId20"/>
    <p:sldId id="452" r:id="rId21"/>
    <p:sldId id="269" r:id="rId22"/>
    <p:sldId id="271" r:id="rId23"/>
    <p:sldId id="1348" r:id="rId24"/>
    <p:sldId id="270" r:id="rId25"/>
    <p:sldId id="261" r:id="rId26"/>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53FF"/>
    <a:srgbClr val="F99105"/>
    <a:srgbClr val="FAF3FF"/>
    <a:srgbClr val="FFFFFF"/>
    <a:srgbClr val="C671FF"/>
    <a:srgbClr val="FCB352"/>
    <a:srgbClr val="F3ABAE"/>
    <a:srgbClr val="E8C5FF"/>
    <a:srgbClr val="FF4141"/>
    <a:srgbClr val="F6C0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4B1156A-380E-4F78-BDF5-A606A8083BF9}" styleName="نمط متوسط 4 - تميي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نمط متوسط 4 - تميي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نمط متوسط 4 - تميي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011" autoAdjust="0"/>
    <p:restoredTop sz="94660"/>
  </p:normalViewPr>
  <p:slideViewPr>
    <p:cSldViewPr snapToGrid="0">
      <p:cViewPr varScale="1">
        <p:scale>
          <a:sx n="89" d="100"/>
          <a:sy n="89" d="100"/>
        </p:scale>
        <p:origin x="84" y="20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4B9826C-858E-42CB-BD71-62BCA6004EB6}" type="datetimeFigureOut">
              <a:rPr lang="ar-SA" smtClean="0"/>
              <a:t>09/06/44</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726225D-A3B9-47D6-8EF3-53B54E222731}" type="slidenum">
              <a:rPr lang="ar-SA" smtClean="0"/>
              <a:t>‹#›</a:t>
            </a:fld>
            <a:endParaRPr lang="ar-SA"/>
          </a:p>
        </p:txBody>
      </p:sp>
    </p:spTree>
    <p:extLst>
      <p:ext uri="{BB962C8B-B14F-4D97-AF65-F5344CB8AC3E}">
        <p14:creationId xmlns:p14="http://schemas.microsoft.com/office/powerpoint/2010/main" val="364944878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FF78571-D362-015C-5DFB-AD332BF8D0D0}"/>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3A16A292-7758-A555-B618-B7709ADA9E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E228FE93-3C84-037B-4AEF-F47E0F9D0A9B}"/>
              </a:ext>
            </a:extLst>
          </p:cNvPr>
          <p:cNvSpPr>
            <a:spLocks noGrp="1"/>
          </p:cNvSpPr>
          <p:nvPr>
            <p:ph type="dt" sz="half" idx="10"/>
          </p:nvPr>
        </p:nvSpPr>
        <p:spPr/>
        <p:txBody>
          <a:bodyPr/>
          <a:lstStyle/>
          <a:p>
            <a:fld id="{72ECBBC9-25A8-4FC2-B641-45844184D779}" type="datetimeFigureOut">
              <a:rPr lang="ar-SA" smtClean="0"/>
              <a:t>09/06/44</a:t>
            </a:fld>
            <a:endParaRPr lang="ar-SA"/>
          </a:p>
        </p:txBody>
      </p:sp>
      <p:sp>
        <p:nvSpPr>
          <p:cNvPr id="5" name="عنصر نائب للتذييل 4">
            <a:extLst>
              <a:ext uri="{FF2B5EF4-FFF2-40B4-BE49-F238E27FC236}">
                <a16:creationId xmlns:a16="http://schemas.microsoft.com/office/drawing/2014/main" id="{5C173E04-BAB1-F46B-2942-E4194C575B8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169664B3-3A2F-BD97-AF0F-645FFBE2BD21}"/>
              </a:ext>
            </a:extLst>
          </p:cNvPr>
          <p:cNvSpPr>
            <a:spLocks noGrp="1"/>
          </p:cNvSpPr>
          <p:nvPr>
            <p:ph type="sldNum" sz="quarter" idx="12"/>
          </p:nvPr>
        </p:nvSpPr>
        <p:spPr/>
        <p:txBody>
          <a:bodyPr/>
          <a:lstStyle/>
          <a:p>
            <a:fld id="{4233795F-C0E4-4674-ABE0-1BF3DB690169}" type="slidenum">
              <a:rPr lang="ar-SA" smtClean="0"/>
              <a:t>‹#›</a:t>
            </a:fld>
            <a:endParaRPr lang="ar-SA"/>
          </a:p>
        </p:txBody>
      </p:sp>
    </p:spTree>
    <p:extLst>
      <p:ext uri="{BB962C8B-B14F-4D97-AF65-F5344CB8AC3E}">
        <p14:creationId xmlns:p14="http://schemas.microsoft.com/office/powerpoint/2010/main" val="415358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65FD883-6619-5E15-B236-66159B91B8D4}"/>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EB91DE9A-AA6B-07B7-5E69-5F3DA24E915F}"/>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2020CC38-3B65-FB65-59C7-7113DF135A7A}"/>
              </a:ext>
            </a:extLst>
          </p:cNvPr>
          <p:cNvSpPr>
            <a:spLocks noGrp="1"/>
          </p:cNvSpPr>
          <p:nvPr>
            <p:ph type="dt" sz="half" idx="10"/>
          </p:nvPr>
        </p:nvSpPr>
        <p:spPr/>
        <p:txBody>
          <a:bodyPr/>
          <a:lstStyle/>
          <a:p>
            <a:fld id="{72ECBBC9-25A8-4FC2-B641-45844184D779}" type="datetimeFigureOut">
              <a:rPr lang="ar-SA" smtClean="0"/>
              <a:t>09/06/44</a:t>
            </a:fld>
            <a:endParaRPr lang="ar-SA"/>
          </a:p>
        </p:txBody>
      </p:sp>
      <p:sp>
        <p:nvSpPr>
          <p:cNvPr id="5" name="عنصر نائب للتذييل 4">
            <a:extLst>
              <a:ext uri="{FF2B5EF4-FFF2-40B4-BE49-F238E27FC236}">
                <a16:creationId xmlns:a16="http://schemas.microsoft.com/office/drawing/2014/main" id="{7C5E7EA9-490F-5098-2B99-BFB176D9E4F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2802D82-53B7-B236-C2F4-246DF62430EC}"/>
              </a:ext>
            </a:extLst>
          </p:cNvPr>
          <p:cNvSpPr>
            <a:spLocks noGrp="1"/>
          </p:cNvSpPr>
          <p:nvPr>
            <p:ph type="sldNum" sz="quarter" idx="12"/>
          </p:nvPr>
        </p:nvSpPr>
        <p:spPr/>
        <p:txBody>
          <a:bodyPr/>
          <a:lstStyle/>
          <a:p>
            <a:fld id="{4233795F-C0E4-4674-ABE0-1BF3DB690169}" type="slidenum">
              <a:rPr lang="ar-SA" smtClean="0"/>
              <a:t>‹#›</a:t>
            </a:fld>
            <a:endParaRPr lang="ar-SA"/>
          </a:p>
        </p:txBody>
      </p:sp>
    </p:spTree>
    <p:extLst>
      <p:ext uri="{BB962C8B-B14F-4D97-AF65-F5344CB8AC3E}">
        <p14:creationId xmlns:p14="http://schemas.microsoft.com/office/powerpoint/2010/main" val="3636558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3676B5B6-54BF-DEB4-6306-EEEFBC95E1BA}"/>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FF3314C5-B0B4-2DA1-C0DD-453E70642611}"/>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6BBC5BE-C48E-0CF3-0C5A-C532BBBBE1E2}"/>
              </a:ext>
            </a:extLst>
          </p:cNvPr>
          <p:cNvSpPr>
            <a:spLocks noGrp="1"/>
          </p:cNvSpPr>
          <p:nvPr>
            <p:ph type="dt" sz="half" idx="10"/>
          </p:nvPr>
        </p:nvSpPr>
        <p:spPr/>
        <p:txBody>
          <a:bodyPr/>
          <a:lstStyle/>
          <a:p>
            <a:fld id="{72ECBBC9-25A8-4FC2-B641-45844184D779}" type="datetimeFigureOut">
              <a:rPr lang="ar-SA" smtClean="0"/>
              <a:t>09/06/44</a:t>
            </a:fld>
            <a:endParaRPr lang="ar-SA"/>
          </a:p>
        </p:txBody>
      </p:sp>
      <p:sp>
        <p:nvSpPr>
          <p:cNvPr id="5" name="عنصر نائب للتذييل 4">
            <a:extLst>
              <a:ext uri="{FF2B5EF4-FFF2-40B4-BE49-F238E27FC236}">
                <a16:creationId xmlns:a16="http://schemas.microsoft.com/office/drawing/2014/main" id="{FDA6C1FB-EEEA-FAA6-E532-939828D61B45}"/>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72D27FA-0C02-C3BB-8957-C7AA22224684}"/>
              </a:ext>
            </a:extLst>
          </p:cNvPr>
          <p:cNvSpPr>
            <a:spLocks noGrp="1"/>
          </p:cNvSpPr>
          <p:nvPr>
            <p:ph type="sldNum" sz="quarter" idx="12"/>
          </p:nvPr>
        </p:nvSpPr>
        <p:spPr/>
        <p:txBody>
          <a:bodyPr/>
          <a:lstStyle/>
          <a:p>
            <a:fld id="{4233795F-C0E4-4674-ABE0-1BF3DB690169}" type="slidenum">
              <a:rPr lang="ar-SA" smtClean="0"/>
              <a:t>‹#›</a:t>
            </a:fld>
            <a:endParaRPr lang="ar-SA"/>
          </a:p>
        </p:txBody>
      </p:sp>
    </p:spTree>
    <p:extLst>
      <p:ext uri="{BB962C8B-B14F-4D97-AF65-F5344CB8AC3E}">
        <p14:creationId xmlns:p14="http://schemas.microsoft.com/office/powerpoint/2010/main" val="107700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0BD3DA8-0E1D-E6AF-C9CD-643FAB4FA6A7}"/>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5553A2BB-ABC0-D3FE-73AF-BAAC60D1D757}"/>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427F7EEC-35FD-6F34-CD5B-C4AF75E350A7}"/>
              </a:ext>
            </a:extLst>
          </p:cNvPr>
          <p:cNvSpPr>
            <a:spLocks noGrp="1"/>
          </p:cNvSpPr>
          <p:nvPr>
            <p:ph type="dt" sz="half" idx="10"/>
          </p:nvPr>
        </p:nvSpPr>
        <p:spPr/>
        <p:txBody>
          <a:bodyPr/>
          <a:lstStyle/>
          <a:p>
            <a:fld id="{72ECBBC9-25A8-4FC2-B641-45844184D779}" type="datetimeFigureOut">
              <a:rPr lang="ar-SA" smtClean="0"/>
              <a:t>09/06/44</a:t>
            </a:fld>
            <a:endParaRPr lang="ar-SA"/>
          </a:p>
        </p:txBody>
      </p:sp>
      <p:sp>
        <p:nvSpPr>
          <p:cNvPr id="5" name="عنصر نائب للتذييل 4">
            <a:extLst>
              <a:ext uri="{FF2B5EF4-FFF2-40B4-BE49-F238E27FC236}">
                <a16:creationId xmlns:a16="http://schemas.microsoft.com/office/drawing/2014/main" id="{09D5C0C3-CA8B-3647-D5A0-3F15AD5D436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D50BD30-96E4-9249-97D1-8F5F9D8EACAF}"/>
              </a:ext>
            </a:extLst>
          </p:cNvPr>
          <p:cNvSpPr>
            <a:spLocks noGrp="1"/>
          </p:cNvSpPr>
          <p:nvPr>
            <p:ph type="sldNum" sz="quarter" idx="12"/>
          </p:nvPr>
        </p:nvSpPr>
        <p:spPr/>
        <p:txBody>
          <a:bodyPr/>
          <a:lstStyle/>
          <a:p>
            <a:fld id="{4233795F-C0E4-4674-ABE0-1BF3DB690169}" type="slidenum">
              <a:rPr lang="ar-SA" smtClean="0"/>
              <a:t>‹#›</a:t>
            </a:fld>
            <a:endParaRPr lang="ar-SA"/>
          </a:p>
        </p:txBody>
      </p:sp>
    </p:spTree>
    <p:extLst>
      <p:ext uri="{BB962C8B-B14F-4D97-AF65-F5344CB8AC3E}">
        <p14:creationId xmlns:p14="http://schemas.microsoft.com/office/powerpoint/2010/main" val="1156091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9788300-8081-456B-E5D3-1A5D73C5BAAF}"/>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F00FC19E-7B07-D7DC-9BE5-4AB0841FD4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AFA29DE1-BF82-0FC5-4D09-6D1D5172FDDA}"/>
              </a:ext>
            </a:extLst>
          </p:cNvPr>
          <p:cNvSpPr>
            <a:spLocks noGrp="1"/>
          </p:cNvSpPr>
          <p:nvPr>
            <p:ph type="dt" sz="half" idx="10"/>
          </p:nvPr>
        </p:nvSpPr>
        <p:spPr/>
        <p:txBody>
          <a:bodyPr/>
          <a:lstStyle/>
          <a:p>
            <a:fld id="{72ECBBC9-25A8-4FC2-B641-45844184D779}" type="datetimeFigureOut">
              <a:rPr lang="ar-SA" smtClean="0"/>
              <a:t>09/06/44</a:t>
            </a:fld>
            <a:endParaRPr lang="ar-SA"/>
          </a:p>
        </p:txBody>
      </p:sp>
      <p:sp>
        <p:nvSpPr>
          <p:cNvPr id="5" name="عنصر نائب للتذييل 4">
            <a:extLst>
              <a:ext uri="{FF2B5EF4-FFF2-40B4-BE49-F238E27FC236}">
                <a16:creationId xmlns:a16="http://schemas.microsoft.com/office/drawing/2014/main" id="{C37F8910-19CC-505C-D652-8F0891C71EF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224A1E3-6B7E-B9FC-0E73-6B2A9407D4B3}"/>
              </a:ext>
            </a:extLst>
          </p:cNvPr>
          <p:cNvSpPr>
            <a:spLocks noGrp="1"/>
          </p:cNvSpPr>
          <p:nvPr>
            <p:ph type="sldNum" sz="quarter" idx="12"/>
          </p:nvPr>
        </p:nvSpPr>
        <p:spPr/>
        <p:txBody>
          <a:bodyPr/>
          <a:lstStyle/>
          <a:p>
            <a:fld id="{4233795F-C0E4-4674-ABE0-1BF3DB690169}" type="slidenum">
              <a:rPr lang="ar-SA" smtClean="0"/>
              <a:t>‹#›</a:t>
            </a:fld>
            <a:endParaRPr lang="ar-SA"/>
          </a:p>
        </p:txBody>
      </p:sp>
    </p:spTree>
    <p:extLst>
      <p:ext uri="{BB962C8B-B14F-4D97-AF65-F5344CB8AC3E}">
        <p14:creationId xmlns:p14="http://schemas.microsoft.com/office/powerpoint/2010/main" val="605571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689B42E-7684-D898-5176-60F75E0BD4BF}"/>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1783DF52-AB12-CCB8-4E56-7EA7A9DEA1D9}"/>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A146AF59-DEAA-A656-940F-CBFCF5DE70AA}"/>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2DC30EEB-2C63-B4E2-E08A-90202E6AB005}"/>
              </a:ext>
            </a:extLst>
          </p:cNvPr>
          <p:cNvSpPr>
            <a:spLocks noGrp="1"/>
          </p:cNvSpPr>
          <p:nvPr>
            <p:ph type="dt" sz="half" idx="10"/>
          </p:nvPr>
        </p:nvSpPr>
        <p:spPr/>
        <p:txBody>
          <a:bodyPr/>
          <a:lstStyle/>
          <a:p>
            <a:fld id="{72ECBBC9-25A8-4FC2-B641-45844184D779}" type="datetimeFigureOut">
              <a:rPr lang="ar-SA" smtClean="0"/>
              <a:t>09/06/44</a:t>
            </a:fld>
            <a:endParaRPr lang="ar-SA"/>
          </a:p>
        </p:txBody>
      </p:sp>
      <p:sp>
        <p:nvSpPr>
          <p:cNvPr id="6" name="عنصر نائب للتذييل 5">
            <a:extLst>
              <a:ext uri="{FF2B5EF4-FFF2-40B4-BE49-F238E27FC236}">
                <a16:creationId xmlns:a16="http://schemas.microsoft.com/office/drawing/2014/main" id="{B56C0E2F-7B7C-54FD-721E-AF668462AE01}"/>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87C3D68E-F40E-4F53-5B32-3073BAD97676}"/>
              </a:ext>
            </a:extLst>
          </p:cNvPr>
          <p:cNvSpPr>
            <a:spLocks noGrp="1"/>
          </p:cNvSpPr>
          <p:nvPr>
            <p:ph type="sldNum" sz="quarter" idx="12"/>
          </p:nvPr>
        </p:nvSpPr>
        <p:spPr/>
        <p:txBody>
          <a:bodyPr/>
          <a:lstStyle/>
          <a:p>
            <a:fld id="{4233795F-C0E4-4674-ABE0-1BF3DB690169}" type="slidenum">
              <a:rPr lang="ar-SA" smtClean="0"/>
              <a:t>‹#›</a:t>
            </a:fld>
            <a:endParaRPr lang="ar-SA"/>
          </a:p>
        </p:txBody>
      </p:sp>
    </p:spTree>
    <p:extLst>
      <p:ext uri="{BB962C8B-B14F-4D97-AF65-F5344CB8AC3E}">
        <p14:creationId xmlns:p14="http://schemas.microsoft.com/office/powerpoint/2010/main" val="1962667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EE229D9-CE05-88F7-BDC9-8666B403DCEE}"/>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7268635A-680E-D1BE-DF53-0F99E24D8D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9CA7E0E5-962B-4ED9-BC01-C2A03FE19765}"/>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7D08C580-033D-EB03-3844-6B7D78D5EE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5174F434-2F65-26C8-F6EB-9A80F3E40837}"/>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24280580-AAB8-3FB9-898F-400EE82FD45D}"/>
              </a:ext>
            </a:extLst>
          </p:cNvPr>
          <p:cNvSpPr>
            <a:spLocks noGrp="1"/>
          </p:cNvSpPr>
          <p:nvPr>
            <p:ph type="dt" sz="half" idx="10"/>
          </p:nvPr>
        </p:nvSpPr>
        <p:spPr/>
        <p:txBody>
          <a:bodyPr/>
          <a:lstStyle/>
          <a:p>
            <a:fld id="{72ECBBC9-25A8-4FC2-B641-45844184D779}" type="datetimeFigureOut">
              <a:rPr lang="ar-SA" smtClean="0"/>
              <a:t>09/06/44</a:t>
            </a:fld>
            <a:endParaRPr lang="ar-SA"/>
          </a:p>
        </p:txBody>
      </p:sp>
      <p:sp>
        <p:nvSpPr>
          <p:cNvPr id="8" name="عنصر نائب للتذييل 7">
            <a:extLst>
              <a:ext uri="{FF2B5EF4-FFF2-40B4-BE49-F238E27FC236}">
                <a16:creationId xmlns:a16="http://schemas.microsoft.com/office/drawing/2014/main" id="{12B44C92-DE7D-9D0B-C417-18D5E10C56B2}"/>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DBD3E9F1-85FC-F07F-1470-E194EE764664}"/>
              </a:ext>
            </a:extLst>
          </p:cNvPr>
          <p:cNvSpPr>
            <a:spLocks noGrp="1"/>
          </p:cNvSpPr>
          <p:nvPr>
            <p:ph type="sldNum" sz="quarter" idx="12"/>
          </p:nvPr>
        </p:nvSpPr>
        <p:spPr/>
        <p:txBody>
          <a:bodyPr/>
          <a:lstStyle/>
          <a:p>
            <a:fld id="{4233795F-C0E4-4674-ABE0-1BF3DB690169}" type="slidenum">
              <a:rPr lang="ar-SA" smtClean="0"/>
              <a:t>‹#›</a:t>
            </a:fld>
            <a:endParaRPr lang="ar-SA"/>
          </a:p>
        </p:txBody>
      </p:sp>
    </p:spTree>
    <p:extLst>
      <p:ext uri="{BB962C8B-B14F-4D97-AF65-F5344CB8AC3E}">
        <p14:creationId xmlns:p14="http://schemas.microsoft.com/office/powerpoint/2010/main" val="3084342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D423275-694E-A64D-0825-428003030606}"/>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0905EC2B-BBEF-A751-DCD1-768CDECBA5C7}"/>
              </a:ext>
            </a:extLst>
          </p:cNvPr>
          <p:cNvSpPr>
            <a:spLocks noGrp="1"/>
          </p:cNvSpPr>
          <p:nvPr>
            <p:ph type="dt" sz="half" idx="10"/>
          </p:nvPr>
        </p:nvSpPr>
        <p:spPr/>
        <p:txBody>
          <a:bodyPr/>
          <a:lstStyle/>
          <a:p>
            <a:fld id="{72ECBBC9-25A8-4FC2-B641-45844184D779}" type="datetimeFigureOut">
              <a:rPr lang="ar-SA" smtClean="0"/>
              <a:t>09/06/44</a:t>
            </a:fld>
            <a:endParaRPr lang="ar-SA"/>
          </a:p>
        </p:txBody>
      </p:sp>
      <p:sp>
        <p:nvSpPr>
          <p:cNvPr id="4" name="عنصر نائب للتذييل 3">
            <a:extLst>
              <a:ext uri="{FF2B5EF4-FFF2-40B4-BE49-F238E27FC236}">
                <a16:creationId xmlns:a16="http://schemas.microsoft.com/office/drawing/2014/main" id="{24AA6226-C9E5-02DA-6482-AC601EA8A7D6}"/>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30DE5790-A6E7-2AF9-BAE8-1BE216D933B6}"/>
              </a:ext>
            </a:extLst>
          </p:cNvPr>
          <p:cNvSpPr>
            <a:spLocks noGrp="1"/>
          </p:cNvSpPr>
          <p:nvPr>
            <p:ph type="sldNum" sz="quarter" idx="12"/>
          </p:nvPr>
        </p:nvSpPr>
        <p:spPr/>
        <p:txBody>
          <a:bodyPr/>
          <a:lstStyle/>
          <a:p>
            <a:fld id="{4233795F-C0E4-4674-ABE0-1BF3DB690169}" type="slidenum">
              <a:rPr lang="ar-SA" smtClean="0"/>
              <a:t>‹#›</a:t>
            </a:fld>
            <a:endParaRPr lang="ar-SA"/>
          </a:p>
        </p:txBody>
      </p:sp>
    </p:spTree>
    <p:extLst>
      <p:ext uri="{BB962C8B-B14F-4D97-AF65-F5344CB8AC3E}">
        <p14:creationId xmlns:p14="http://schemas.microsoft.com/office/powerpoint/2010/main" val="462287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7CAAD663-FDA9-BBA5-9FC1-E259864D172D}"/>
              </a:ext>
            </a:extLst>
          </p:cNvPr>
          <p:cNvSpPr>
            <a:spLocks noGrp="1"/>
          </p:cNvSpPr>
          <p:nvPr>
            <p:ph type="dt" sz="half" idx="10"/>
          </p:nvPr>
        </p:nvSpPr>
        <p:spPr/>
        <p:txBody>
          <a:bodyPr/>
          <a:lstStyle/>
          <a:p>
            <a:fld id="{72ECBBC9-25A8-4FC2-B641-45844184D779}" type="datetimeFigureOut">
              <a:rPr lang="ar-SA" smtClean="0"/>
              <a:t>09/06/44</a:t>
            </a:fld>
            <a:endParaRPr lang="ar-SA"/>
          </a:p>
        </p:txBody>
      </p:sp>
      <p:sp>
        <p:nvSpPr>
          <p:cNvPr id="3" name="عنصر نائب للتذييل 2">
            <a:extLst>
              <a:ext uri="{FF2B5EF4-FFF2-40B4-BE49-F238E27FC236}">
                <a16:creationId xmlns:a16="http://schemas.microsoft.com/office/drawing/2014/main" id="{F292EA86-207C-7583-7FD8-BDE3597FCF6E}"/>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A2080E51-FC2E-26DB-9293-7DF6847D6A70}"/>
              </a:ext>
            </a:extLst>
          </p:cNvPr>
          <p:cNvSpPr>
            <a:spLocks noGrp="1"/>
          </p:cNvSpPr>
          <p:nvPr>
            <p:ph type="sldNum" sz="quarter" idx="12"/>
          </p:nvPr>
        </p:nvSpPr>
        <p:spPr/>
        <p:txBody>
          <a:bodyPr/>
          <a:lstStyle/>
          <a:p>
            <a:fld id="{4233795F-C0E4-4674-ABE0-1BF3DB690169}" type="slidenum">
              <a:rPr lang="ar-SA" smtClean="0"/>
              <a:t>‹#›</a:t>
            </a:fld>
            <a:endParaRPr lang="ar-SA"/>
          </a:p>
        </p:txBody>
      </p:sp>
    </p:spTree>
    <p:extLst>
      <p:ext uri="{BB962C8B-B14F-4D97-AF65-F5344CB8AC3E}">
        <p14:creationId xmlns:p14="http://schemas.microsoft.com/office/powerpoint/2010/main" val="1615993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3E7DB4E-895E-2021-B8C1-C735E0CB7E73}"/>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C7C77329-CA0A-CBDA-005E-05A5670C48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3EB00E70-B597-6E6C-FDD5-3F3E188840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4A2C2A2E-3366-DC45-7B2E-03144A2DED92}"/>
              </a:ext>
            </a:extLst>
          </p:cNvPr>
          <p:cNvSpPr>
            <a:spLocks noGrp="1"/>
          </p:cNvSpPr>
          <p:nvPr>
            <p:ph type="dt" sz="half" idx="10"/>
          </p:nvPr>
        </p:nvSpPr>
        <p:spPr/>
        <p:txBody>
          <a:bodyPr/>
          <a:lstStyle/>
          <a:p>
            <a:fld id="{72ECBBC9-25A8-4FC2-B641-45844184D779}" type="datetimeFigureOut">
              <a:rPr lang="ar-SA" smtClean="0"/>
              <a:t>09/06/44</a:t>
            </a:fld>
            <a:endParaRPr lang="ar-SA"/>
          </a:p>
        </p:txBody>
      </p:sp>
      <p:sp>
        <p:nvSpPr>
          <p:cNvPr id="6" name="عنصر نائب للتذييل 5">
            <a:extLst>
              <a:ext uri="{FF2B5EF4-FFF2-40B4-BE49-F238E27FC236}">
                <a16:creationId xmlns:a16="http://schemas.microsoft.com/office/drawing/2014/main" id="{584CA8DC-574C-B2F4-5822-00E6780B28DD}"/>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4A29A636-A07A-B61B-6DED-E167A37218FC}"/>
              </a:ext>
            </a:extLst>
          </p:cNvPr>
          <p:cNvSpPr>
            <a:spLocks noGrp="1"/>
          </p:cNvSpPr>
          <p:nvPr>
            <p:ph type="sldNum" sz="quarter" idx="12"/>
          </p:nvPr>
        </p:nvSpPr>
        <p:spPr/>
        <p:txBody>
          <a:bodyPr/>
          <a:lstStyle/>
          <a:p>
            <a:fld id="{4233795F-C0E4-4674-ABE0-1BF3DB690169}" type="slidenum">
              <a:rPr lang="ar-SA" smtClean="0"/>
              <a:t>‹#›</a:t>
            </a:fld>
            <a:endParaRPr lang="ar-SA"/>
          </a:p>
        </p:txBody>
      </p:sp>
    </p:spTree>
    <p:extLst>
      <p:ext uri="{BB962C8B-B14F-4D97-AF65-F5344CB8AC3E}">
        <p14:creationId xmlns:p14="http://schemas.microsoft.com/office/powerpoint/2010/main" val="4048579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2724426-1335-C784-55BA-CF8BA95CB9D2}"/>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D438B758-C7CB-C19F-14C4-65BC1E7A89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25CE2054-E72D-DA42-0441-CD4E40319F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0CB61A47-86B6-5AA2-D261-067D1DE7B1EC}"/>
              </a:ext>
            </a:extLst>
          </p:cNvPr>
          <p:cNvSpPr>
            <a:spLocks noGrp="1"/>
          </p:cNvSpPr>
          <p:nvPr>
            <p:ph type="dt" sz="half" idx="10"/>
          </p:nvPr>
        </p:nvSpPr>
        <p:spPr/>
        <p:txBody>
          <a:bodyPr/>
          <a:lstStyle/>
          <a:p>
            <a:fld id="{72ECBBC9-25A8-4FC2-B641-45844184D779}" type="datetimeFigureOut">
              <a:rPr lang="ar-SA" smtClean="0"/>
              <a:t>09/06/44</a:t>
            </a:fld>
            <a:endParaRPr lang="ar-SA"/>
          </a:p>
        </p:txBody>
      </p:sp>
      <p:sp>
        <p:nvSpPr>
          <p:cNvPr id="6" name="عنصر نائب للتذييل 5">
            <a:extLst>
              <a:ext uri="{FF2B5EF4-FFF2-40B4-BE49-F238E27FC236}">
                <a16:creationId xmlns:a16="http://schemas.microsoft.com/office/drawing/2014/main" id="{89537530-0F71-A5C8-1A1C-88B2AAFC2E8F}"/>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0F382361-E95C-14E3-E543-12159D19A396}"/>
              </a:ext>
            </a:extLst>
          </p:cNvPr>
          <p:cNvSpPr>
            <a:spLocks noGrp="1"/>
          </p:cNvSpPr>
          <p:nvPr>
            <p:ph type="sldNum" sz="quarter" idx="12"/>
          </p:nvPr>
        </p:nvSpPr>
        <p:spPr/>
        <p:txBody>
          <a:bodyPr/>
          <a:lstStyle/>
          <a:p>
            <a:fld id="{4233795F-C0E4-4674-ABE0-1BF3DB690169}" type="slidenum">
              <a:rPr lang="ar-SA" smtClean="0"/>
              <a:t>‹#›</a:t>
            </a:fld>
            <a:endParaRPr lang="ar-SA"/>
          </a:p>
        </p:txBody>
      </p:sp>
    </p:spTree>
    <p:extLst>
      <p:ext uri="{BB962C8B-B14F-4D97-AF65-F5344CB8AC3E}">
        <p14:creationId xmlns:p14="http://schemas.microsoft.com/office/powerpoint/2010/main" val="291865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F85C2FE3-9B3F-3E8B-6A44-A52A9D7277C2}"/>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6255307B-07E3-E84C-63E6-AEF0FCC99B1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30FCC438-8600-780C-B7D5-034D2D1413D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2ECBBC9-25A8-4FC2-B641-45844184D779}" type="datetimeFigureOut">
              <a:rPr lang="ar-SA" smtClean="0"/>
              <a:t>09/06/44</a:t>
            </a:fld>
            <a:endParaRPr lang="ar-SA"/>
          </a:p>
        </p:txBody>
      </p:sp>
      <p:sp>
        <p:nvSpPr>
          <p:cNvPr id="5" name="عنصر نائب للتذييل 4">
            <a:extLst>
              <a:ext uri="{FF2B5EF4-FFF2-40B4-BE49-F238E27FC236}">
                <a16:creationId xmlns:a16="http://schemas.microsoft.com/office/drawing/2014/main" id="{367A0CDE-97E9-57BD-6385-DA288EC77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3C314A8C-E48C-A4E3-30C9-96CDA4FDDD7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233795F-C0E4-4674-ABE0-1BF3DB690169}" type="slidenum">
              <a:rPr lang="ar-SA" smtClean="0"/>
              <a:t>‹#›</a:t>
            </a:fld>
            <a:endParaRPr lang="ar-SA"/>
          </a:p>
        </p:txBody>
      </p:sp>
    </p:spTree>
    <p:extLst>
      <p:ext uri="{BB962C8B-B14F-4D97-AF65-F5344CB8AC3E}">
        <p14:creationId xmlns:p14="http://schemas.microsoft.com/office/powerpoint/2010/main" val="510775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png"/><Relationship Id="rId10" Type="http://schemas.openxmlformats.org/officeDocument/2006/relationships/image" Target="../media/image13.svg"/><Relationship Id="rId4" Type="http://schemas.openxmlformats.org/officeDocument/2006/relationships/image" Target="../media/image6.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8.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8.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90.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jpg"/><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1.png"/><Relationship Id="rId10" Type="http://schemas.openxmlformats.org/officeDocument/2006/relationships/image" Target="../media/image13.svg"/><Relationship Id="rId4" Type="http://schemas.openxmlformats.org/officeDocument/2006/relationships/image" Target="../media/image3.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0.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hyperlink" Target="https://wordwall.net/ar/resource/7534418/%D8%A7%D9%84%D8%B7%D8%A7%D9%84%D8%A8%D9%87-%D8%A7%D9%85%D9%84-%D8%A7%D8%A8%D9%88-%D8%B9%D9%82%D9%8A%D9%84-%D9%88-%D8%B1%D8%BA%D8%AF-%D8%AD%D8%B1%D9%8A%D8%B5%D9%8A-%D8%AF%D8%B1%D8%B3-%D8%A7%D9%84%D9%85%D8%B9%D8%AF%D9%84" TargetMode="External"/><Relationship Id="rId3" Type="http://schemas.openxmlformats.org/officeDocument/2006/relationships/image" Target="../media/image4.png"/><Relationship Id="rId7" Type="http://schemas.openxmlformats.org/officeDocument/2006/relationships/image" Target="../media/image2.png"/><Relationship Id="rId12" Type="http://schemas.openxmlformats.org/officeDocument/2006/relationships/hyperlink" Target="https://wordwall.net/ar/resource/26977579/%d8%b1%d9%8a%d8%a7%d8%b6%d9%8a%d8%a7%d8%aa/%d8%a7%d9%84%d9%83%d8%b3%d9%88%d8%b1-%d9%88-%d8%a7%d9%84%d9%86%d8%b3%d8%a8-%d8%a7%d9%84%d9%85%d8%a6%d9%88%d9%8a%d8%a9" TargetMode="External"/><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hyperlink" Target="https://drive.google.com/file/d/1aVapUt86gBM1MHK2GMi-s2-wjbivQvh1/view" TargetMode="External"/><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s://drive.google.com/file/d/1LJ1rl-81u6z8Mil7vO4nN8YN30loQgga/view"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t.me/fatimahalsubeie" TargetMode="External"/><Relationship Id="rId3" Type="http://schemas.openxmlformats.org/officeDocument/2006/relationships/image" Target="../media/image4.png"/><Relationship Id="rId7" Type="http://schemas.openxmlformats.org/officeDocument/2006/relationships/hyperlink" Target="https://www.refaheducation.com/ar" TargetMode="External"/><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6.png"/><Relationship Id="rId1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3.svg"/><Relationship Id="rId12" Type="http://schemas.openxmlformats.org/officeDocument/2006/relationships/image" Target="../media/image5.png"/><Relationship Id="rId17"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microsoft.com/office/2007/relationships/hdphoto" Target="../media/hdphoto2.wdp"/><Relationship Id="rId15" Type="http://schemas.openxmlformats.org/officeDocument/2006/relationships/image" Target="../media/image18.png"/><Relationship Id="rId10" Type="http://schemas.openxmlformats.org/officeDocument/2006/relationships/image" Target="../media/image16.png"/><Relationship Id="rId19"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15.sv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png"/><Relationship Id="rId1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3.svg"/><Relationship Id="rId12" Type="http://schemas.openxmlformats.org/officeDocument/2006/relationships/image" Target="../media/image6.png"/><Relationship Id="rId17" Type="http://schemas.openxmlformats.org/officeDocument/2006/relationships/image" Target="../media/image26.png"/><Relationship Id="rId2" Type="http://schemas.openxmlformats.org/officeDocument/2006/relationships/image" Target="../media/image2.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5.png"/><Relationship Id="rId5" Type="http://schemas.microsoft.com/office/2007/relationships/hdphoto" Target="../media/hdphoto2.wdp"/><Relationship Id="rId15" Type="http://schemas.openxmlformats.org/officeDocument/2006/relationships/image" Target="../media/image24.png"/><Relationship Id="rId10" Type="http://schemas.openxmlformats.org/officeDocument/2006/relationships/image" Target="../media/image23.png"/><Relationship Id="rId19"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sv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hyperlink" Target="https://wordwall.net/ar/resource/12156680" TargetMode="External"/><Relationship Id="rId5" Type="http://schemas.openxmlformats.org/officeDocument/2006/relationships/image" Target="../media/image30.jpe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NULL"/><Relationship Id="rId4" Type="http://schemas.openxmlformats.org/officeDocument/2006/relationships/image" Target="NUL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3.png"/><Relationship Id="rId12" Type="http://schemas.openxmlformats.org/officeDocument/2006/relationships/image" Target="../media/image310.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30.png"/><Relationship Id="rId5" Type="http://schemas.openxmlformats.org/officeDocument/2006/relationships/image" Target="../media/image7.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صورة 3">
            <a:extLst>
              <a:ext uri="{FF2B5EF4-FFF2-40B4-BE49-F238E27FC236}">
                <a16:creationId xmlns:a16="http://schemas.microsoft.com/office/drawing/2014/main" id="{37052C31-32FD-C5B7-E49E-CC2B78D54091}"/>
              </a:ext>
            </a:extLst>
          </p:cNvPr>
          <p:cNvPicPr>
            <a:picLocks noChangeAspect="1"/>
          </p:cNvPicPr>
          <p:nvPr/>
        </p:nvPicPr>
        <p:blipFill rotWithShape="1">
          <a:blip r:embed="rId2">
            <a:extLst>
              <a:ext uri="{28A0092B-C50C-407E-A947-70E740481C1C}">
                <a14:useLocalDpi xmlns:a14="http://schemas.microsoft.com/office/drawing/2010/main" val="0"/>
              </a:ext>
            </a:extLst>
          </a:blip>
          <a:srcRect t="1410" b="14336"/>
          <a:stretch/>
        </p:blipFill>
        <p:spPr>
          <a:xfrm>
            <a:off x="-1975" y="0"/>
            <a:ext cx="12191980" cy="6856718"/>
          </a:xfrm>
          <a:prstGeom prst="rect">
            <a:avLst/>
          </a:prstGeom>
          <a:ln>
            <a:solidFill>
              <a:schemeClr val="tx1">
                <a:lumMod val="95000"/>
                <a:lumOff val="5000"/>
              </a:schemeClr>
            </a:solidFill>
            <a:prstDash val="sysDot"/>
            <a:extLst>
              <a:ext uri="{C807C97D-BFC1-408E-A445-0C87EB9F89A2}">
                <ask:lineSketchStyleProps xmlns:ask="http://schemas.microsoft.com/office/drawing/2018/sketchyshapes" sd="690679611">
                  <a:custGeom>
                    <a:avLst/>
                    <a:gdLst>
                      <a:gd name="connsiteX0" fmla="*/ 0 w 12191980"/>
                      <a:gd name="connsiteY0" fmla="*/ 0 h 6856718"/>
                      <a:gd name="connsiteX1" fmla="*/ 12191980 w 12191980"/>
                      <a:gd name="connsiteY1" fmla="*/ 0 h 6856718"/>
                      <a:gd name="connsiteX2" fmla="*/ 12191980 w 12191980"/>
                      <a:gd name="connsiteY2" fmla="*/ 6856718 h 6856718"/>
                      <a:gd name="connsiteX3" fmla="*/ 0 w 12191980"/>
                      <a:gd name="connsiteY3" fmla="*/ 6856718 h 6856718"/>
                      <a:gd name="connsiteX4" fmla="*/ 0 w 12191980"/>
                      <a:gd name="connsiteY4" fmla="*/ 0 h 6856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80" h="6856718" fill="none" extrusionOk="0">
                        <a:moveTo>
                          <a:pt x="0" y="0"/>
                        </a:moveTo>
                        <a:cubicBezTo>
                          <a:pt x="1420412" y="-89176"/>
                          <a:pt x="6599541" y="83738"/>
                          <a:pt x="12191980" y="0"/>
                        </a:cubicBezTo>
                        <a:cubicBezTo>
                          <a:pt x="12157446" y="1532458"/>
                          <a:pt x="12241748" y="3677223"/>
                          <a:pt x="12191980" y="6856718"/>
                        </a:cubicBezTo>
                        <a:cubicBezTo>
                          <a:pt x="7683583" y="6784415"/>
                          <a:pt x="4945072" y="6828578"/>
                          <a:pt x="0" y="6856718"/>
                        </a:cubicBezTo>
                        <a:cubicBezTo>
                          <a:pt x="-5924" y="5404854"/>
                          <a:pt x="61153" y="2105933"/>
                          <a:pt x="0" y="0"/>
                        </a:cubicBezTo>
                        <a:close/>
                      </a:path>
                      <a:path w="12191980" h="6856718" stroke="0" extrusionOk="0">
                        <a:moveTo>
                          <a:pt x="0" y="0"/>
                        </a:moveTo>
                        <a:cubicBezTo>
                          <a:pt x="5538961" y="51520"/>
                          <a:pt x="8550845" y="-150736"/>
                          <a:pt x="12191980" y="0"/>
                        </a:cubicBezTo>
                        <a:cubicBezTo>
                          <a:pt x="12242632" y="2219027"/>
                          <a:pt x="12213678" y="5667691"/>
                          <a:pt x="12191980" y="6856718"/>
                        </a:cubicBezTo>
                        <a:cubicBezTo>
                          <a:pt x="9006791" y="6719617"/>
                          <a:pt x="5544673" y="6989180"/>
                          <a:pt x="0" y="6856718"/>
                        </a:cubicBezTo>
                        <a:cubicBezTo>
                          <a:pt x="22807" y="5511353"/>
                          <a:pt x="-35597" y="2929550"/>
                          <a:pt x="0" y="0"/>
                        </a:cubicBezTo>
                        <a:close/>
                      </a:path>
                    </a:pathLst>
                  </a:custGeom>
                  <ask:type>
                    <ask:lineSketchNone/>
                  </ask:type>
                </ask:lineSketchStyleProps>
              </a:ext>
            </a:extLst>
          </a:ln>
        </p:spPr>
      </p:pic>
      <p:sp>
        <p:nvSpPr>
          <p:cNvPr id="5" name="مستطيل: زوايا مستديرة 4">
            <a:extLst>
              <a:ext uri="{FF2B5EF4-FFF2-40B4-BE49-F238E27FC236}">
                <a16:creationId xmlns:a16="http://schemas.microsoft.com/office/drawing/2014/main" id="{2B458B9C-E347-3FEE-399E-702AB7A56DDE}"/>
              </a:ext>
            </a:extLst>
          </p:cNvPr>
          <p:cNvSpPr/>
          <p:nvPr/>
        </p:nvSpPr>
        <p:spPr>
          <a:xfrm>
            <a:off x="3781313" y="1887585"/>
            <a:ext cx="4265407" cy="3081548"/>
          </a:xfrm>
          <a:prstGeom prst="roundRect">
            <a:avLst>
              <a:gd name="adj" fmla="val 0"/>
            </a:avLst>
          </a:prstGeom>
          <a:noFill/>
          <a:ln w="19050">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solidFill>
                  <a:srgbClr val="4A8522"/>
                </a:solidFill>
                <a:latin typeface="Calibri" panose="020F0502020204030204" pitchFamily="34" charset="0"/>
                <a:cs typeface="Calibri" panose="020F0502020204030204" pitchFamily="34" charset="0"/>
              </a:rPr>
              <a:t>4 – 8</a:t>
            </a:r>
          </a:p>
          <a:p>
            <a:pPr algn="ctr"/>
            <a:endParaRPr lang="ar-SA" sz="1600" b="1" dirty="0">
              <a:solidFill>
                <a:srgbClr val="4A8522"/>
              </a:solidFill>
              <a:latin typeface="Calibri" panose="020F0502020204030204" pitchFamily="34" charset="0"/>
              <a:cs typeface="Calibri" panose="020F0502020204030204" pitchFamily="34" charset="0"/>
            </a:endParaRPr>
          </a:p>
          <a:p>
            <a:pPr algn="ctr"/>
            <a:endParaRPr lang="ar-SA" b="1" dirty="0">
              <a:solidFill>
                <a:srgbClr val="FF0000"/>
              </a:solidFill>
              <a:latin typeface="Calibri" panose="020F0502020204030204" pitchFamily="34" charset="0"/>
              <a:cs typeface="Calibri" panose="020F0502020204030204" pitchFamily="34" charset="0"/>
            </a:endParaRPr>
          </a:p>
          <a:p>
            <a:pPr algn="ctr"/>
            <a:r>
              <a:rPr lang="ar-SA" sz="4000" b="1" dirty="0">
                <a:solidFill>
                  <a:srgbClr val="FF0000"/>
                </a:solidFill>
                <a:latin typeface="Calibri" panose="020F0502020204030204" pitchFamily="34" charset="0"/>
                <a:cs typeface="Calibri" panose="020F0502020204030204" pitchFamily="34" charset="0"/>
              </a:rPr>
              <a:t>الكسور والنسب المئوية</a:t>
            </a:r>
          </a:p>
        </p:txBody>
      </p:sp>
      <p:pic>
        <p:nvPicPr>
          <p:cNvPr id="7" name="صورة 6">
            <a:extLst>
              <a:ext uri="{FF2B5EF4-FFF2-40B4-BE49-F238E27FC236}">
                <a16:creationId xmlns:a16="http://schemas.microsoft.com/office/drawing/2014/main" id="{885EBB52-1A9D-259D-2B96-4679AEF884B0}"/>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5417243" y="358331"/>
            <a:ext cx="1052537" cy="1052537"/>
          </a:xfrm>
          <a:prstGeom prst="rect">
            <a:avLst/>
          </a:prstGeom>
        </p:spPr>
      </p:pic>
      <p:pic>
        <p:nvPicPr>
          <p:cNvPr id="8" name="صورة 7">
            <a:extLst>
              <a:ext uri="{FF2B5EF4-FFF2-40B4-BE49-F238E27FC236}">
                <a16:creationId xmlns:a16="http://schemas.microsoft.com/office/drawing/2014/main" id="{9CAE6EC7-1575-B53A-F0D4-30A676C67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8398" y="5096560"/>
            <a:ext cx="2102647" cy="1665386"/>
          </a:xfrm>
          <a:prstGeom prst="rect">
            <a:avLst/>
          </a:prstGeom>
        </p:spPr>
      </p:pic>
    </p:spTree>
    <p:extLst>
      <p:ext uri="{BB962C8B-B14F-4D97-AF65-F5344CB8AC3E}">
        <p14:creationId xmlns:p14="http://schemas.microsoft.com/office/powerpoint/2010/main" val="198951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D8DC7F5-E39B-EDB5-431C-539DDFD57325}"/>
              </a:ext>
            </a:extLst>
          </p:cNvPr>
          <p:cNvPicPr>
            <a:picLocks noChangeAspect="1"/>
          </p:cNvPicPr>
          <p:nvPr/>
        </p:nvPicPr>
        <p:blipFill rotWithShape="1">
          <a:blip r:embed="rId2">
            <a:extLst>
              <a:ext uri="{28A0092B-C50C-407E-A947-70E740481C1C}">
                <a14:useLocalDpi xmlns:a14="http://schemas.microsoft.com/office/drawing/2010/main" val="0"/>
              </a:ext>
            </a:extLst>
          </a:blip>
          <a:srcRect r="64726"/>
          <a:stretch/>
        </p:blipFill>
        <p:spPr>
          <a:xfrm rot="19410448" flipH="1">
            <a:off x="10734177" y="-1641954"/>
            <a:ext cx="2732954" cy="6075204"/>
          </a:xfrm>
          <a:prstGeom prst="rect">
            <a:avLst/>
          </a:prstGeom>
        </p:spPr>
      </p:pic>
      <p:pic>
        <p:nvPicPr>
          <p:cNvPr id="5" name="صورة 4">
            <a:extLst>
              <a:ext uri="{FF2B5EF4-FFF2-40B4-BE49-F238E27FC236}">
                <a16:creationId xmlns:a16="http://schemas.microsoft.com/office/drawing/2014/main" id="{E74F4D28-27A8-4BC3-B8A1-934993A60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461" y="1362540"/>
            <a:ext cx="679705" cy="765050"/>
          </a:xfrm>
          <a:prstGeom prst="rect">
            <a:avLst/>
          </a:prstGeom>
        </p:spPr>
      </p:pic>
      <p:pic>
        <p:nvPicPr>
          <p:cNvPr id="6" name="صورة 5">
            <a:extLst>
              <a:ext uri="{FF2B5EF4-FFF2-40B4-BE49-F238E27FC236}">
                <a16:creationId xmlns:a16="http://schemas.microsoft.com/office/drawing/2014/main" id="{722FB746-4D37-0DB2-1F9F-0F7A449F3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4567" y="1234783"/>
            <a:ext cx="658125" cy="709278"/>
          </a:xfrm>
          <a:prstGeom prst="rect">
            <a:avLst/>
          </a:prstGeom>
        </p:spPr>
      </p:pic>
      <p:pic>
        <p:nvPicPr>
          <p:cNvPr id="7" name="صورة 6">
            <a:extLst>
              <a:ext uri="{FF2B5EF4-FFF2-40B4-BE49-F238E27FC236}">
                <a16:creationId xmlns:a16="http://schemas.microsoft.com/office/drawing/2014/main" id="{33DB926C-2DC0-8FE1-9FC0-0D5779C907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0233" y="263400"/>
            <a:ext cx="1362459" cy="1283211"/>
          </a:xfrm>
          <a:prstGeom prst="rect">
            <a:avLst/>
          </a:prstGeom>
        </p:spPr>
      </p:pic>
      <p:pic>
        <p:nvPicPr>
          <p:cNvPr id="8" name="صورة 7">
            <a:extLst>
              <a:ext uri="{FF2B5EF4-FFF2-40B4-BE49-F238E27FC236}">
                <a16:creationId xmlns:a16="http://schemas.microsoft.com/office/drawing/2014/main" id="{7AB3AEF3-8A82-9D7B-84F6-B9018809A7AE}"/>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pic>
        <p:nvPicPr>
          <p:cNvPr id="9" name="صورة 8">
            <a:extLst>
              <a:ext uri="{FF2B5EF4-FFF2-40B4-BE49-F238E27FC236}">
                <a16:creationId xmlns:a16="http://schemas.microsoft.com/office/drawing/2014/main" id="{064C8EE9-2FF7-52B5-A8B8-1B9AEE0C88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61394" y="5782459"/>
            <a:ext cx="1030606" cy="1032671"/>
          </a:xfrm>
          <a:prstGeom prst="rect">
            <a:avLst/>
          </a:prstGeom>
        </p:spPr>
      </p:pic>
      <p:pic>
        <p:nvPicPr>
          <p:cNvPr id="4" name="صورة 3">
            <a:extLst>
              <a:ext uri="{FF2B5EF4-FFF2-40B4-BE49-F238E27FC236}">
                <a16:creationId xmlns:a16="http://schemas.microsoft.com/office/drawing/2014/main" id="{22048FA9-8815-7833-1CFE-A02E4C38E700}"/>
              </a:ext>
            </a:extLst>
          </p:cNvPr>
          <p:cNvPicPr>
            <a:picLocks noChangeAspect="1"/>
          </p:cNvPicPr>
          <p:nvPr/>
        </p:nvPicPr>
        <p:blipFill rotWithShape="1">
          <a:blip r:embed="rId8"/>
          <a:srcRect l="23421" t="13101" r="34540" b="72735"/>
          <a:stretch/>
        </p:blipFill>
        <p:spPr>
          <a:xfrm>
            <a:off x="404065" y="2325803"/>
            <a:ext cx="10967248" cy="2686523"/>
          </a:xfrm>
          <a:custGeom>
            <a:avLst/>
            <a:gdLst>
              <a:gd name="connsiteX0" fmla="*/ 0 w 10967248"/>
              <a:gd name="connsiteY0" fmla="*/ 0 h 2686523"/>
              <a:gd name="connsiteX1" fmla="*/ 356436 w 10967248"/>
              <a:gd name="connsiteY1" fmla="*/ 0 h 2686523"/>
              <a:gd name="connsiteX2" fmla="*/ 1041889 w 10967248"/>
              <a:gd name="connsiteY2" fmla="*/ 0 h 2686523"/>
              <a:gd name="connsiteX3" fmla="*/ 1946687 w 10967248"/>
              <a:gd name="connsiteY3" fmla="*/ 0 h 2686523"/>
              <a:gd name="connsiteX4" fmla="*/ 2412795 w 10967248"/>
              <a:gd name="connsiteY4" fmla="*/ 0 h 2686523"/>
              <a:gd name="connsiteX5" fmla="*/ 3098248 w 10967248"/>
              <a:gd name="connsiteY5" fmla="*/ 0 h 2686523"/>
              <a:gd name="connsiteX6" fmla="*/ 3564356 w 10967248"/>
              <a:gd name="connsiteY6" fmla="*/ 0 h 2686523"/>
              <a:gd name="connsiteX7" fmla="*/ 4030464 w 10967248"/>
              <a:gd name="connsiteY7" fmla="*/ 0 h 2686523"/>
              <a:gd name="connsiteX8" fmla="*/ 4935262 w 10967248"/>
              <a:gd name="connsiteY8" fmla="*/ 0 h 2686523"/>
              <a:gd name="connsiteX9" fmla="*/ 5620715 w 10967248"/>
              <a:gd name="connsiteY9" fmla="*/ 0 h 2686523"/>
              <a:gd name="connsiteX10" fmla="*/ 6196495 w 10967248"/>
              <a:gd name="connsiteY10" fmla="*/ 0 h 2686523"/>
              <a:gd name="connsiteX11" fmla="*/ 6772276 w 10967248"/>
              <a:gd name="connsiteY11" fmla="*/ 0 h 2686523"/>
              <a:gd name="connsiteX12" fmla="*/ 7457729 w 10967248"/>
              <a:gd name="connsiteY12" fmla="*/ 0 h 2686523"/>
              <a:gd name="connsiteX13" fmla="*/ 8252854 w 10967248"/>
              <a:gd name="connsiteY13" fmla="*/ 0 h 2686523"/>
              <a:gd name="connsiteX14" fmla="*/ 9047980 w 10967248"/>
              <a:gd name="connsiteY14" fmla="*/ 0 h 2686523"/>
              <a:gd name="connsiteX15" fmla="*/ 9514088 w 10967248"/>
              <a:gd name="connsiteY15" fmla="*/ 0 h 2686523"/>
              <a:gd name="connsiteX16" fmla="*/ 10199541 w 10967248"/>
              <a:gd name="connsiteY16" fmla="*/ 0 h 2686523"/>
              <a:gd name="connsiteX17" fmla="*/ 10967248 w 10967248"/>
              <a:gd name="connsiteY17" fmla="*/ 0 h 2686523"/>
              <a:gd name="connsiteX18" fmla="*/ 10967248 w 10967248"/>
              <a:gd name="connsiteY18" fmla="*/ 725361 h 2686523"/>
              <a:gd name="connsiteX19" fmla="*/ 10967248 w 10967248"/>
              <a:gd name="connsiteY19" fmla="*/ 1370127 h 2686523"/>
              <a:gd name="connsiteX20" fmla="*/ 10967248 w 10967248"/>
              <a:gd name="connsiteY20" fmla="*/ 1988027 h 2686523"/>
              <a:gd name="connsiteX21" fmla="*/ 10967248 w 10967248"/>
              <a:gd name="connsiteY21" fmla="*/ 2686523 h 2686523"/>
              <a:gd name="connsiteX22" fmla="*/ 10501140 w 10967248"/>
              <a:gd name="connsiteY22" fmla="*/ 2686523 h 2686523"/>
              <a:gd name="connsiteX23" fmla="*/ 9925359 w 10967248"/>
              <a:gd name="connsiteY23" fmla="*/ 2686523 h 2686523"/>
              <a:gd name="connsiteX24" fmla="*/ 9239906 w 10967248"/>
              <a:gd name="connsiteY24" fmla="*/ 2686523 h 2686523"/>
              <a:gd name="connsiteX25" fmla="*/ 8883471 w 10967248"/>
              <a:gd name="connsiteY25" fmla="*/ 2686523 h 2686523"/>
              <a:gd name="connsiteX26" fmla="*/ 8417363 w 10967248"/>
              <a:gd name="connsiteY26" fmla="*/ 2686523 h 2686523"/>
              <a:gd name="connsiteX27" fmla="*/ 7841582 w 10967248"/>
              <a:gd name="connsiteY27" fmla="*/ 2686523 h 2686523"/>
              <a:gd name="connsiteX28" fmla="*/ 7375474 w 10967248"/>
              <a:gd name="connsiteY28" fmla="*/ 2686523 h 2686523"/>
              <a:gd name="connsiteX29" fmla="*/ 6580349 w 10967248"/>
              <a:gd name="connsiteY29" fmla="*/ 2686523 h 2686523"/>
              <a:gd name="connsiteX30" fmla="*/ 6114241 w 10967248"/>
              <a:gd name="connsiteY30" fmla="*/ 2686523 h 2686523"/>
              <a:gd name="connsiteX31" fmla="*/ 5538460 w 10967248"/>
              <a:gd name="connsiteY31" fmla="*/ 2686523 h 2686523"/>
              <a:gd name="connsiteX32" fmla="*/ 4853007 w 10967248"/>
              <a:gd name="connsiteY32" fmla="*/ 2686523 h 2686523"/>
              <a:gd name="connsiteX33" fmla="*/ 3948209 w 10967248"/>
              <a:gd name="connsiteY33" fmla="*/ 2686523 h 2686523"/>
              <a:gd name="connsiteX34" fmla="*/ 3482101 w 10967248"/>
              <a:gd name="connsiteY34" fmla="*/ 2686523 h 2686523"/>
              <a:gd name="connsiteX35" fmla="*/ 3015993 w 10967248"/>
              <a:gd name="connsiteY35" fmla="*/ 2686523 h 2686523"/>
              <a:gd name="connsiteX36" fmla="*/ 2111195 w 10967248"/>
              <a:gd name="connsiteY36" fmla="*/ 2686523 h 2686523"/>
              <a:gd name="connsiteX37" fmla="*/ 1754760 w 10967248"/>
              <a:gd name="connsiteY37" fmla="*/ 2686523 h 2686523"/>
              <a:gd name="connsiteX38" fmla="*/ 849962 w 10967248"/>
              <a:gd name="connsiteY38" fmla="*/ 2686523 h 2686523"/>
              <a:gd name="connsiteX39" fmla="*/ 0 w 10967248"/>
              <a:gd name="connsiteY39" fmla="*/ 2686523 h 2686523"/>
              <a:gd name="connsiteX40" fmla="*/ 0 w 10967248"/>
              <a:gd name="connsiteY40" fmla="*/ 2068623 h 2686523"/>
              <a:gd name="connsiteX41" fmla="*/ 0 w 10967248"/>
              <a:gd name="connsiteY41" fmla="*/ 1343262 h 2686523"/>
              <a:gd name="connsiteX42" fmla="*/ 0 w 10967248"/>
              <a:gd name="connsiteY42" fmla="*/ 644766 h 2686523"/>
              <a:gd name="connsiteX43" fmla="*/ 0 w 10967248"/>
              <a:gd name="connsiteY43" fmla="*/ 0 h 268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67248" h="2686523" fill="none" extrusionOk="0">
                <a:moveTo>
                  <a:pt x="0" y="0"/>
                </a:moveTo>
                <a:cubicBezTo>
                  <a:pt x="75084" y="16320"/>
                  <a:pt x="258115" y="13112"/>
                  <a:pt x="356436" y="0"/>
                </a:cubicBezTo>
                <a:cubicBezTo>
                  <a:pt x="454757" y="-13112"/>
                  <a:pt x="808296" y="7105"/>
                  <a:pt x="1041889" y="0"/>
                </a:cubicBezTo>
                <a:cubicBezTo>
                  <a:pt x="1275482" y="-7105"/>
                  <a:pt x="1590792" y="10677"/>
                  <a:pt x="1946687" y="0"/>
                </a:cubicBezTo>
                <a:cubicBezTo>
                  <a:pt x="2302582" y="-10677"/>
                  <a:pt x="2282227" y="-18463"/>
                  <a:pt x="2412795" y="0"/>
                </a:cubicBezTo>
                <a:cubicBezTo>
                  <a:pt x="2543363" y="18463"/>
                  <a:pt x="2815724" y="18860"/>
                  <a:pt x="3098248" y="0"/>
                </a:cubicBezTo>
                <a:cubicBezTo>
                  <a:pt x="3380772" y="-18860"/>
                  <a:pt x="3334647" y="-1029"/>
                  <a:pt x="3564356" y="0"/>
                </a:cubicBezTo>
                <a:cubicBezTo>
                  <a:pt x="3794065" y="1029"/>
                  <a:pt x="3871549" y="23080"/>
                  <a:pt x="4030464" y="0"/>
                </a:cubicBezTo>
                <a:cubicBezTo>
                  <a:pt x="4189379" y="-23080"/>
                  <a:pt x="4707655" y="-13585"/>
                  <a:pt x="4935262" y="0"/>
                </a:cubicBezTo>
                <a:cubicBezTo>
                  <a:pt x="5162869" y="13585"/>
                  <a:pt x="5363291" y="-26249"/>
                  <a:pt x="5620715" y="0"/>
                </a:cubicBezTo>
                <a:cubicBezTo>
                  <a:pt x="5878139" y="26249"/>
                  <a:pt x="5996032" y="28438"/>
                  <a:pt x="6196495" y="0"/>
                </a:cubicBezTo>
                <a:cubicBezTo>
                  <a:pt x="6396958" y="-28438"/>
                  <a:pt x="6497449" y="20079"/>
                  <a:pt x="6772276" y="0"/>
                </a:cubicBezTo>
                <a:cubicBezTo>
                  <a:pt x="7047103" y="-20079"/>
                  <a:pt x="7269915" y="-33117"/>
                  <a:pt x="7457729" y="0"/>
                </a:cubicBezTo>
                <a:cubicBezTo>
                  <a:pt x="7645543" y="33117"/>
                  <a:pt x="7983799" y="-15786"/>
                  <a:pt x="8252854" y="0"/>
                </a:cubicBezTo>
                <a:cubicBezTo>
                  <a:pt x="8521909" y="15786"/>
                  <a:pt x="8703552" y="-38924"/>
                  <a:pt x="9047980" y="0"/>
                </a:cubicBezTo>
                <a:cubicBezTo>
                  <a:pt x="9392408" y="38924"/>
                  <a:pt x="9411386" y="13481"/>
                  <a:pt x="9514088" y="0"/>
                </a:cubicBezTo>
                <a:cubicBezTo>
                  <a:pt x="9616790" y="-13481"/>
                  <a:pt x="10025060" y="-31243"/>
                  <a:pt x="10199541" y="0"/>
                </a:cubicBezTo>
                <a:cubicBezTo>
                  <a:pt x="10374022" y="31243"/>
                  <a:pt x="10790804" y="-3189"/>
                  <a:pt x="10967248" y="0"/>
                </a:cubicBezTo>
                <a:cubicBezTo>
                  <a:pt x="10939728" y="266631"/>
                  <a:pt x="10985817" y="564223"/>
                  <a:pt x="10967248" y="725361"/>
                </a:cubicBezTo>
                <a:cubicBezTo>
                  <a:pt x="10948679" y="886499"/>
                  <a:pt x="10935273" y="1160517"/>
                  <a:pt x="10967248" y="1370127"/>
                </a:cubicBezTo>
                <a:cubicBezTo>
                  <a:pt x="10999223" y="1579737"/>
                  <a:pt x="10938878" y="1832195"/>
                  <a:pt x="10967248" y="1988027"/>
                </a:cubicBezTo>
                <a:cubicBezTo>
                  <a:pt x="10995618" y="2143859"/>
                  <a:pt x="10985788" y="2483082"/>
                  <a:pt x="10967248" y="2686523"/>
                </a:cubicBezTo>
                <a:cubicBezTo>
                  <a:pt x="10804166" y="2677164"/>
                  <a:pt x="10644946" y="2670762"/>
                  <a:pt x="10501140" y="2686523"/>
                </a:cubicBezTo>
                <a:cubicBezTo>
                  <a:pt x="10357334" y="2702284"/>
                  <a:pt x="10097395" y="2679033"/>
                  <a:pt x="9925359" y="2686523"/>
                </a:cubicBezTo>
                <a:cubicBezTo>
                  <a:pt x="9753323" y="2694013"/>
                  <a:pt x="9485048" y="2677421"/>
                  <a:pt x="9239906" y="2686523"/>
                </a:cubicBezTo>
                <a:cubicBezTo>
                  <a:pt x="8994764" y="2695625"/>
                  <a:pt x="9040210" y="2687970"/>
                  <a:pt x="8883471" y="2686523"/>
                </a:cubicBezTo>
                <a:cubicBezTo>
                  <a:pt x="8726733" y="2685076"/>
                  <a:pt x="8551876" y="2701217"/>
                  <a:pt x="8417363" y="2686523"/>
                </a:cubicBezTo>
                <a:cubicBezTo>
                  <a:pt x="8282850" y="2671829"/>
                  <a:pt x="7960679" y="2691963"/>
                  <a:pt x="7841582" y="2686523"/>
                </a:cubicBezTo>
                <a:cubicBezTo>
                  <a:pt x="7722485" y="2681083"/>
                  <a:pt x="7547104" y="2678005"/>
                  <a:pt x="7375474" y="2686523"/>
                </a:cubicBezTo>
                <a:cubicBezTo>
                  <a:pt x="7203844" y="2695041"/>
                  <a:pt x="6843566" y="2648254"/>
                  <a:pt x="6580349" y="2686523"/>
                </a:cubicBezTo>
                <a:cubicBezTo>
                  <a:pt x="6317133" y="2724792"/>
                  <a:pt x="6330760" y="2698497"/>
                  <a:pt x="6114241" y="2686523"/>
                </a:cubicBezTo>
                <a:cubicBezTo>
                  <a:pt x="5897722" y="2674549"/>
                  <a:pt x="5737025" y="2663937"/>
                  <a:pt x="5538460" y="2686523"/>
                </a:cubicBezTo>
                <a:cubicBezTo>
                  <a:pt x="5339895" y="2709109"/>
                  <a:pt x="5083323" y="2687783"/>
                  <a:pt x="4853007" y="2686523"/>
                </a:cubicBezTo>
                <a:cubicBezTo>
                  <a:pt x="4622691" y="2685263"/>
                  <a:pt x="4242743" y="2699083"/>
                  <a:pt x="3948209" y="2686523"/>
                </a:cubicBezTo>
                <a:cubicBezTo>
                  <a:pt x="3653675" y="2673963"/>
                  <a:pt x="3684326" y="2686329"/>
                  <a:pt x="3482101" y="2686523"/>
                </a:cubicBezTo>
                <a:cubicBezTo>
                  <a:pt x="3279876" y="2686717"/>
                  <a:pt x="3224526" y="2698238"/>
                  <a:pt x="3015993" y="2686523"/>
                </a:cubicBezTo>
                <a:cubicBezTo>
                  <a:pt x="2807460" y="2674808"/>
                  <a:pt x="2471645" y="2683730"/>
                  <a:pt x="2111195" y="2686523"/>
                </a:cubicBezTo>
                <a:cubicBezTo>
                  <a:pt x="1750745" y="2689316"/>
                  <a:pt x="1910429" y="2690380"/>
                  <a:pt x="1754760" y="2686523"/>
                </a:cubicBezTo>
                <a:cubicBezTo>
                  <a:pt x="1599092" y="2682666"/>
                  <a:pt x="1174099" y="2667144"/>
                  <a:pt x="849962" y="2686523"/>
                </a:cubicBezTo>
                <a:cubicBezTo>
                  <a:pt x="525825" y="2705902"/>
                  <a:pt x="264004" y="2645716"/>
                  <a:pt x="0" y="2686523"/>
                </a:cubicBezTo>
                <a:cubicBezTo>
                  <a:pt x="-860" y="2513439"/>
                  <a:pt x="-14188" y="2195300"/>
                  <a:pt x="0" y="2068623"/>
                </a:cubicBezTo>
                <a:cubicBezTo>
                  <a:pt x="14188" y="1941946"/>
                  <a:pt x="-19150" y="1687265"/>
                  <a:pt x="0" y="1343262"/>
                </a:cubicBezTo>
                <a:cubicBezTo>
                  <a:pt x="19150" y="999259"/>
                  <a:pt x="6740" y="859071"/>
                  <a:pt x="0" y="644766"/>
                </a:cubicBezTo>
                <a:cubicBezTo>
                  <a:pt x="-6740" y="430461"/>
                  <a:pt x="-21582" y="135513"/>
                  <a:pt x="0" y="0"/>
                </a:cubicBezTo>
                <a:close/>
              </a:path>
              <a:path w="10967248" h="2686523" stroke="0" extrusionOk="0">
                <a:moveTo>
                  <a:pt x="0" y="0"/>
                </a:moveTo>
                <a:cubicBezTo>
                  <a:pt x="223360" y="-28188"/>
                  <a:pt x="397254" y="17503"/>
                  <a:pt x="575781" y="0"/>
                </a:cubicBezTo>
                <a:cubicBezTo>
                  <a:pt x="754308" y="-17503"/>
                  <a:pt x="1044094" y="19686"/>
                  <a:pt x="1261234" y="0"/>
                </a:cubicBezTo>
                <a:cubicBezTo>
                  <a:pt x="1478374" y="-19686"/>
                  <a:pt x="1556409" y="-23258"/>
                  <a:pt x="1837014" y="0"/>
                </a:cubicBezTo>
                <a:cubicBezTo>
                  <a:pt x="2117619" y="23258"/>
                  <a:pt x="2299069" y="-7059"/>
                  <a:pt x="2632140" y="0"/>
                </a:cubicBezTo>
                <a:cubicBezTo>
                  <a:pt x="2965211" y="7059"/>
                  <a:pt x="3192974" y="-9515"/>
                  <a:pt x="3427265" y="0"/>
                </a:cubicBezTo>
                <a:cubicBezTo>
                  <a:pt x="3661557" y="9515"/>
                  <a:pt x="3614856" y="16101"/>
                  <a:pt x="3783701" y="0"/>
                </a:cubicBezTo>
                <a:cubicBezTo>
                  <a:pt x="3952546" y="-16101"/>
                  <a:pt x="4107393" y="-999"/>
                  <a:pt x="4249809" y="0"/>
                </a:cubicBezTo>
                <a:cubicBezTo>
                  <a:pt x="4392225" y="999"/>
                  <a:pt x="4465410" y="14464"/>
                  <a:pt x="4606244" y="0"/>
                </a:cubicBezTo>
                <a:cubicBezTo>
                  <a:pt x="4747078" y="-14464"/>
                  <a:pt x="5182015" y="-13635"/>
                  <a:pt x="5511042" y="0"/>
                </a:cubicBezTo>
                <a:cubicBezTo>
                  <a:pt x="5840069" y="13635"/>
                  <a:pt x="5698404" y="6239"/>
                  <a:pt x="5867478" y="0"/>
                </a:cubicBezTo>
                <a:cubicBezTo>
                  <a:pt x="6036552" y="-6239"/>
                  <a:pt x="6184682" y="2689"/>
                  <a:pt x="6333586" y="0"/>
                </a:cubicBezTo>
                <a:cubicBezTo>
                  <a:pt x="6482490" y="-2689"/>
                  <a:pt x="6924681" y="-43804"/>
                  <a:pt x="7238384" y="0"/>
                </a:cubicBezTo>
                <a:cubicBezTo>
                  <a:pt x="7552087" y="43804"/>
                  <a:pt x="7724216" y="-5441"/>
                  <a:pt x="7923837" y="0"/>
                </a:cubicBezTo>
                <a:cubicBezTo>
                  <a:pt x="8123458" y="5441"/>
                  <a:pt x="8381091" y="19718"/>
                  <a:pt x="8499617" y="0"/>
                </a:cubicBezTo>
                <a:cubicBezTo>
                  <a:pt x="8618143" y="-19718"/>
                  <a:pt x="8940193" y="3597"/>
                  <a:pt x="9075398" y="0"/>
                </a:cubicBezTo>
                <a:cubicBezTo>
                  <a:pt x="9210603" y="-3597"/>
                  <a:pt x="9308900" y="-12184"/>
                  <a:pt x="9431833" y="0"/>
                </a:cubicBezTo>
                <a:cubicBezTo>
                  <a:pt x="9554767" y="12184"/>
                  <a:pt x="9769259" y="4005"/>
                  <a:pt x="10007614" y="0"/>
                </a:cubicBezTo>
                <a:cubicBezTo>
                  <a:pt x="10245969" y="-4005"/>
                  <a:pt x="10624912" y="-31475"/>
                  <a:pt x="10967248" y="0"/>
                </a:cubicBezTo>
                <a:cubicBezTo>
                  <a:pt x="10981103" y="149972"/>
                  <a:pt x="10983842" y="420541"/>
                  <a:pt x="10967248" y="591035"/>
                </a:cubicBezTo>
                <a:cubicBezTo>
                  <a:pt x="10950654" y="761529"/>
                  <a:pt x="10975167" y="902905"/>
                  <a:pt x="10967248" y="1182070"/>
                </a:cubicBezTo>
                <a:cubicBezTo>
                  <a:pt x="10959329" y="1461236"/>
                  <a:pt x="10956115" y="1622982"/>
                  <a:pt x="10967248" y="1853701"/>
                </a:cubicBezTo>
                <a:cubicBezTo>
                  <a:pt x="10978381" y="2084420"/>
                  <a:pt x="11008084" y="2411722"/>
                  <a:pt x="10967248" y="2686523"/>
                </a:cubicBezTo>
                <a:cubicBezTo>
                  <a:pt x="10734096" y="2650274"/>
                  <a:pt x="10506304" y="2672606"/>
                  <a:pt x="10172123" y="2686523"/>
                </a:cubicBezTo>
                <a:cubicBezTo>
                  <a:pt x="9837943" y="2700440"/>
                  <a:pt x="9897508" y="2692690"/>
                  <a:pt x="9815687" y="2686523"/>
                </a:cubicBezTo>
                <a:cubicBezTo>
                  <a:pt x="9733866" y="2680356"/>
                  <a:pt x="9526065" y="2697590"/>
                  <a:pt x="9349579" y="2686523"/>
                </a:cubicBezTo>
                <a:cubicBezTo>
                  <a:pt x="9173093" y="2675456"/>
                  <a:pt x="8813419" y="2719027"/>
                  <a:pt x="8664126" y="2686523"/>
                </a:cubicBezTo>
                <a:cubicBezTo>
                  <a:pt x="8514833" y="2654019"/>
                  <a:pt x="8284842" y="2693907"/>
                  <a:pt x="7978673" y="2686523"/>
                </a:cubicBezTo>
                <a:cubicBezTo>
                  <a:pt x="7672504" y="2679139"/>
                  <a:pt x="7260225" y="2669885"/>
                  <a:pt x="7073875" y="2686523"/>
                </a:cubicBezTo>
                <a:cubicBezTo>
                  <a:pt x="6887525" y="2703161"/>
                  <a:pt x="6469724" y="2674769"/>
                  <a:pt x="6278749" y="2686523"/>
                </a:cubicBezTo>
                <a:cubicBezTo>
                  <a:pt x="6087774" y="2698277"/>
                  <a:pt x="5762122" y="2699732"/>
                  <a:pt x="5483624" y="2686523"/>
                </a:cubicBezTo>
                <a:cubicBezTo>
                  <a:pt x="5205127" y="2673314"/>
                  <a:pt x="5088310" y="2669208"/>
                  <a:pt x="4907843" y="2686523"/>
                </a:cubicBezTo>
                <a:cubicBezTo>
                  <a:pt x="4727376" y="2703838"/>
                  <a:pt x="4664946" y="2704246"/>
                  <a:pt x="4441735" y="2686523"/>
                </a:cubicBezTo>
                <a:cubicBezTo>
                  <a:pt x="4218524" y="2668800"/>
                  <a:pt x="3902374" y="2719410"/>
                  <a:pt x="3756282" y="2686523"/>
                </a:cubicBezTo>
                <a:cubicBezTo>
                  <a:pt x="3610190" y="2653636"/>
                  <a:pt x="3301330" y="2686015"/>
                  <a:pt x="3070829" y="2686523"/>
                </a:cubicBezTo>
                <a:cubicBezTo>
                  <a:pt x="2840328" y="2687031"/>
                  <a:pt x="2660164" y="2723432"/>
                  <a:pt x="2275704" y="2686523"/>
                </a:cubicBezTo>
                <a:cubicBezTo>
                  <a:pt x="1891244" y="2649614"/>
                  <a:pt x="1636354" y="2651055"/>
                  <a:pt x="1370906" y="2686523"/>
                </a:cubicBezTo>
                <a:cubicBezTo>
                  <a:pt x="1105458" y="2721991"/>
                  <a:pt x="1134638" y="2692454"/>
                  <a:pt x="1014470" y="2686523"/>
                </a:cubicBezTo>
                <a:cubicBezTo>
                  <a:pt x="894302" y="2680592"/>
                  <a:pt x="413815" y="2716990"/>
                  <a:pt x="0" y="2686523"/>
                </a:cubicBezTo>
                <a:cubicBezTo>
                  <a:pt x="-18655" y="2426994"/>
                  <a:pt x="3370" y="2341176"/>
                  <a:pt x="0" y="2041757"/>
                </a:cubicBezTo>
                <a:cubicBezTo>
                  <a:pt x="-3370" y="1742338"/>
                  <a:pt x="-22126" y="1690289"/>
                  <a:pt x="0" y="1343262"/>
                </a:cubicBezTo>
                <a:cubicBezTo>
                  <a:pt x="22126" y="996235"/>
                  <a:pt x="-21523" y="981168"/>
                  <a:pt x="0" y="725361"/>
                </a:cubicBezTo>
                <a:cubicBezTo>
                  <a:pt x="21523" y="469554"/>
                  <a:pt x="-8572" y="281919"/>
                  <a:pt x="0" y="0"/>
                </a:cubicBezTo>
                <a:close/>
              </a:path>
            </a:pathLst>
          </a:custGeom>
          <a:ln>
            <a:solidFill>
              <a:srgbClr val="FFC000"/>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pic>
    </p:spTree>
    <p:extLst>
      <p:ext uri="{BB962C8B-B14F-4D97-AF65-F5344CB8AC3E}">
        <p14:creationId xmlns:p14="http://schemas.microsoft.com/office/powerpoint/2010/main" val="934081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D8DC7F5-E39B-EDB5-431C-539DDFD57325}"/>
              </a:ext>
            </a:extLst>
          </p:cNvPr>
          <p:cNvPicPr>
            <a:picLocks noChangeAspect="1"/>
          </p:cNvPicPr>
          <p:nvPr/>
        </p:nvPicPr>
        <p:blipFill rotWithShape="1">
          <a:blip r:embed="rId2">
            <a:extLst>
              <a:ext uri="{28A0092B-C50C-407E-A947-70E740481C1C}">
                <a14:useLocalDpi xmlns:a14="http://schemas.microsoft.com/office/drawing/2010/main" val="0"/>
              </a:ext>
            </a:extLst>
          </a:blip>
          <a:srcRect r="64726"/>
          <a:stretch/>
        </p:blipFill>
        <p:spPr>
          <a:xfrm rot="20229171" flipH="1">
            <a:off x="11055553" y="-1108494"/>
            <a:ext cx="2125554" cy="4173424"/>
          </a:xfrm>
          <a:prstGeom prst="rect">
            <a:avLst/>
          </a:prstGeom>
        </p:spPr>
      </p:pic>
      <p:pic>
        <p:nvPicPr>
          <p:cNvPr id="5" name="صورة 4">
            <a:extLst>
              <a:ext uri="{FF2B5EF4-FFF2-40B4-BE49-F238E27FC236}">
                <a16:creationId xmlns:a16="http://schemas.microsoft.com/office/drawing/2014/main" id="{E74F4D28-27A8-4BC3-B8A1-934993A60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2248" y="783037"/>
            <a:ext cx="527855" cy="594133"/>
          </a:xfrm>
          <a:prstGeom prst="rect">
            <a:avLst/>
          </a:prstGeom>
        </p:spPr>
      </p:pic>
      <p:pic>
        <p:nvPicPr>
          <p:cNvPr id="6" name="صورة 5">
            <a:extLst>
              <a:ext uri="{FF2B5EF4-FFF2-40B4-BE49-F238E27FC236}">
                <a16:creationId xmlns:a16="http://schemas.microsoft.com/office/drawing/2014/main" id="{722FB746-4D37-0DB2-1F9F-0F7A449F3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668" y="73759"/>
            <a:ext cx="658125" cy="709278"/>
          </a:xfrm>
          <a:prstGeom prst="rect">
            <a:avLst/>
          </a:prstGeom>
        </p:spPr>
      </p:pic>
      <p:pic>
        <p:nvPicPr>
          <p:cNvPr id="8" name="صورة 7">
            <a:extLst>
              <a:ext uri="{FF2B5EF4-FFF2-40B4-BE49-F238E27FC236}">
                <a16:creationId xmlns:a16="http://schemas.microsoft.com/office/drawing/2014/main" id="{7AB3AEF3-8A82-9D7B-84F6-B9018809A7AE}"/>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sp>
        <p:nvSpPr>
          <p:cNvPr id="37" name="فقاعة الكلام: مستطيلة مستديرة الزوايا 36">
            <a:extLst>
              <a:ext uri="{FF2B5EF4-FFF2-40B4-BE49-F238E27FC236}">
                <a16:creationId xmlns:a16="http://schemas.microsoft.com/office/drawing/2014/main" id="{EA6AA0F3-C4EC-DCD6-E465-F4C88918E6AC}"/>
              </a:ext>
            </a:extLst>
          </p:cNvPr>
          <p:cNvSpPr/>
          <p:nvPr/>
        </p:nvSpPr>
        <p:spPr>
          <a:xfrm>
            <a:off x="3349951" y="173615"/>
            <a:ext cx="6540519" cy="839199"/>
          </a:xfrm>
          <a:custGeom>
            <a:avLst/>
            <a:gdLst>
              <a:gd name="connsiteX0" fmla="*/ 0 w 6540519"/>
              <a:gd name="connsiteY0" fmla="*/ 139869 h 839199"/>
              <a:gd name="connsiteX1" fmla="*/ 139869 w 6540519"/>
              <a:gd name="connsiteY1" fmla="*/ 0 h 839199"/>
              <a:gd name="connsiteX2" fmla="*/ 678933 w 6540519"/>
              <a:gd name="connsiteY2" fmla="*/ 0 h 839199"/>
              <a:gd name="connsiteX3" fmla="*/ 1328259 w 6540519"/>
              <a:gd name="connsiteY3" fmla="*/ 0 h 839199"/>
              <a:gd name="connsiteX4" fmla="*/ 1904077 w 6540519"/>
              <a:gd name="connsiteY4" fmla="*/ 0 h 839199"/>
              <a:gd name="connsiteX5" fmla="*/ 2406387 w 6540519"/>
              <a:gd name="connsiteY5" fmla="*/ 0 h 839199"/>
              <a:gd name="connsiteX6" fmla="*/ 3018959 w 6540519"/>
              <a:gd name="connsiteY6" fmla="*/ 0 h 839199"/>
              <a:gd name="connsiteX7" fmla="*/ 3815303 w 6540519"/>
              <a:gd name="connsiteY7" fmla="*/ 0 h 839199"/>
              <a:gd name="connsiteX8" fmla="*/ 3815303 w 6540519"/>
              <a:gd name="connsiteY8" fmla="*/ 0 h 839199"/>
              <a:gd name="connsiteX9" fmla="*/ 4327644 w 6540519"/>
              <a:gd name="connsiteY9" fmla="*/ 0 h 839199"/>
              <a:gd name="connsiteX10" fmla="*/ 4872687 w 6540519"/>
              <a:gd name="connsiteY10" fmla="*/ 0 h 839199"/>
              <a:gd name="connsiteX11" fmla="*/ 5450433 w 6540519"/>
              <a:gd name="connsiteY11" fmla="*/ 0 h 839199"/>
              <a:gd name="connsiteX12" fmla="*/ 5944546 w 6540519"/>
              <a:gd name="connsiteY12" fmla="*/ 0 h 839199"/>
              <a:gd name="connsiteX13" fmla="*/ 6400650 w 6540519"/>
              <a:gd name="connsiteY13" fmla="*/ 0 h 839199"/>
              <a:gd name="connsiteX14" fmla="*/ 6540519 w 6540519"/>
              <a:gd name="connsiteY14" fmla="*/ 139869 h 839199"/>
              <a:gd name="connsiteX15" fmla="*/ 6540519 w 6540519"/>
              <a:gd name="connsiteY15" fmla="*/ 489533 h 839199"/>
              <a:gd name="connsiteX16" fmla="*/ 6540519 w 6540519"/>
              <a:gd name="connsiteY16" fmla="*/ 489533 h 839199"/>
              <a:gd name="connsiteX17" fmla="*/ 6540519 w 6540519"/>
              <a:gd name="connsiteY17" fmla="*/ 699333 h 839199"/>
              <a:gd name="connsiteX18" fmla="*/ 6540519 w 6540519"/>
              <a:gd name="connsiteY18" fmla="*/ 699330 h 839199"/>
              <a:gd name="connsiteX19" fmla="*/ 6400650 w 6540519"/>
              <a:gd name="connsiteY19" fmla="*/ 839199 h 839199"/>
              <a:gd name="connsiteX20" fmla="*/ 5916039 w 6540519"/>
              <a:gd name="connsiteY20" fmla="*/ 839199 h 839199"/>
              <a:gd name="connsiteX21" fmla="*/ 5450433 w 6540519"/>
              <a:gd name="connsiteY21" fmla="*/ 839199 h 839199"/>
              <a:gd name="connsiteX22" fmla="*/ 4766730 w 6540519"/>
              <a:gd name="connsiteY22" fmla="*/ 839199 h 839199"/>
              <a:gd name="connsiteX23" fmla="*/ 4281502 w 6540519"/>
              <a:gd name="connsiteY23" fmla="*/ 839199 h 839199"/>
              <a:gd name="connsiteX24" fmla="*/ 3815303 w 6540519"/>
              <a:gd name="connsiteY24" fmla="*/ 839199 h 839199"/>
              <a:gd name="connsiteX25" fmla="*/ 3165976 w 6540519"/>
              <a:gd name="connsiteY25" fmla="*/ 839199 h 839199"/>
              <a:gd name="connsiteX26" fmla="*/ 2590158 w 6540519"/>
              <a:gd name="connsiteY26" fmla="*/ 839199 h 839199"/>
              <a:gd name="connsiteX27" fmla="*/ 1904077 w 6540519"/>
              <a:gd name="connsiteY27" fmla="*/ 839199 h 839199"/>
              <a:gd name="connsiteX28" fmla="*/ 1328259 w 6540519"/>
              <a:gd name="connsiteY28" fmla="*/ 839199 h 839199"/>
              <a:gd name="connsiteX29" fmla="*/ 139869 w 6540519"/>
              <a:gd name="connsiteY29" fmla="*/ 839199 h 839199"/>
              <a:gd name="connsiteX30" fmla="*/ 0 w 6540519"/>
              <a:gd name="connsiteY30" fmla="*/ 699330 h 839199"/>
              <a:gd name="connsiteX31" fmla="*/ 0 w 6540519"/>
              <a:gd name="connsiteY31" fmla="*/ 699333 h 839199"/>
              <a:gd name="connsiteX32" fmla="*/ 0 w 6540519"/>
              <a:gd name="connsiteY32" fmla="*/ 489533 h 839199"/>
              <a:gd name="connsiteX33" fmla="*/ 0 w 6540519"/>
              <a:gd name="connsiteY33" fmla="*/ 489533 h 839199"/>
              <a:gd name="connsiteX34" fmla="*/ 0 w 6540519"/>
              <a:gd name="connsiteY34" fmla="*/ 139869 h 83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540519" h="839199" fill="none" extrusionOk="0">
                <a:moveTo>
                  <a:pt x="0" y="139869"/>
                </a:moveTo>
                <a:cubicBezTo>
                  <a:pt x="-2295" y="67762"/>
                  <a:pt x="56757" y="401"/>
                  <a:pt x="139869" y="0"/>
                </a:cubicBezTo>
                <a:cubicBezTo>
                  <a:pt x="277705" y="-9740"/>
                  <a:pt x="518180" y="20373"/>
                  <a:pt x="678933" y="0"/>
                </a:cubicBezTo>
                <a:cubicBezTo>
                  <a:pt x="839686" y="-20373"/>
                  <a:pt x="1040370" y="-9748"/>
                  <a:pt x="1328259" y="0"/>
                </a:cubicBezTo>
                <a:cubicBezTo>
                  <a:pt x="1616148" y="9748"/>
                  <a:pt x="1714359" y="-16399"/>
                  <a:pt x="1904077" y="0"/>
                </a:cubicBezTo>
                <a:cubicBezTo>
                  <a:pt x="2093795" y="16399"/>
                  <a:pt x="2227220" y="-5042"/>
                  <a:pt x="2406387" y="0"/>
                </a:cubicBezTo>
                <a:cubicBezTo>
                  <a:pt x="2585554" y="5042"/>
                  <a:pt x="2761871" y="-9664"/>
                  <a:pt x="3018959" y="0"/>
                </a:cubicBezTo>
                <a:cubicBezTo>
                  <a:pt x="3276047" y="9664"/>
                  <a:pt x="3555393" y="4465"/>
                  <a:pt x="3815303" y="0"/>
                </a:cubicBezTo>
                <a:lnTo>
                  <a:pt x="3815303" y="0"/>
                </a:lnTo>
                <a:cubicBezTo>
                  <a:pt x="3943843" y="-16346"/>
                  <a:pt x="4179647" y="18339"/>
                  <a:pt x="4327644" y="0"/>
                </a:cubicBezTo>
                <a:cubicBezTo>
                  <a:pt x="4475641" y="-18339"/>
                  <a:pt x="4607315" y="-22658"/>
                  <a:pt x="4872687" y="0"/>
                </a:cubicBezTo>
                <a:cubicBezTo>
                  <a:pt x="5138059" y="22658"/>
                  <a:pt x="5278263" y="-26416"/>
                  <a:pt x="5450433" y="0"/>
                </a:cubicBezTo>
                <a:cubicBezTo>
                  <a:pt x="5654183" y="-4866"/>
                  <a:pt x="5727118" y="21114"/>
                  <a:pt x="5944546" y="0"/>
                </a:cubicBezTo>
                <a:cubicBezTo>
                  <a:pt x="6161974" y="-21114"/>
                  <a:pt x="6193420" y="-5860"/>
                  <a:pt x="6400650" y="0"/>
                </a:cubicBezTo>
                <a:cubicBezTo>
                  <a:pt x="6473882" y="-598"/>
                  <a:pt x="6536199" y="57530"/>
                  <a:pt x="6540519" y="139869"/>
                </a:cubicBezTo>
                <a:cubicBezTo>
                  <a:pt x="6538484" y="288684"/>
                  <a:pt x="6544983" y="355311"/>
                  <a:pt x="6540519" y="489533"/>
                </a:cubicBezTo>
                <a:lnTo>
                  <a:pt x="6540519" y="489533"/>
                </a:lnTo>
                <a:cubicBezTo>
                  <a:pt x="6539694" y="539477"/>
                  <a:pt x="6547218" y="603246"/>
                  <a:pt x="6540519" y="699333"/>
                </a:cubicBezTo>
                <a:lnTo>
                  <a:pt x="6540519" y="699330"/>
                </a:lnTo>
                <a:cubicBezTo>
                  <a:pt x="6527074" y="776314"/>
                  <a:pt x="6480724" y="836534"/>
                  <a:pt x="6400650" y="839199"/>
                </a:cubicBezTo>
                <a:cubicBezTo>
                  <a:pt x="6224943" y="832435"/>
                  <a:pt x="6142441" y="856878"/>
                  <a:pt x="5916039" y="839199"/>
                </a:cubicBezTo>
                <a:cubicBezTo>
                  <a:pt x="5689637" y="821520"/>
                  <a:pt x="5581118" y="839737"/>
                  <a:pt x="5450433" y="839199"/>
                </a:cubicBezTo>
                <a:cubicBezTo>
                  <a:pt x="5227519" y="821945"/>
                  <a:pt x="5037879" y="870340"/>
                  <a:pt x="4766730" y="839199"/>
                </a:cubicBezTo>
                <a:cubicBezTo>
                  <a:pt x="4598212" y="859767"/>
                  <a:pt x="4419454" y="840167"/>
                  <a:pt x="4281502" y="839199"/>
                </a:cubicBezTo>
                <a:cubicBezTo>
                  <a:pt x="4143550" y="838231"/>
                  <a:pt x="3943893" y="837431"/>
                  <a:pt x="3815303" y="839199"/>
                </a:cubicBezTo>
                <a:cubicBezTo>
                  <a:pt x="3522537" y="865300"/>
                  <a:pt x="3463259" y="834748"/>
                  <a:pt x="3165976" y="839199"/>
                </a:cubicBezTo>
                <a:cubicBezTo>
                  <a:pt x="2868693" y="843650"/>
                  <a:pt x="2829984" y="854576"/>
                  <a:pt x="2590158" y="839199"/>
                </a:cubicBezTo>
                <a:cubicBezTo>
                  <a:pt x="2350332" y="823822"/>
                  <a:pt x="2113058" y="836687"/>
                  <a:pt x="1904077" y="839199"/>
                </a:cubicBezTo>
                <a:cubicBezTo>
                  <a:pt x="1695096" y="841711"/>
                  <a:pt x="1591064" y="833595"/>
                  <a:pt x="1328259" y="839199"/>
                </a:cubicBezTo>
                <a:cubicBezTo>
                  <a:pt x="1065454" y="844803"/>
                  <a:pt x="647425" y="886014"/>
                  <a:pt x="139869" y="839199"/>
                </a:cubicBezTo>
                <a:cubicBezTo>
                  <a:pt x="59619" y="831100"/>
                  <a:pt x="-12534" y="763718"/>
                  <a:pt x="0" y="699330"/>
                </a:cubicBezTo>
                <a:lnTo>
                  <a:pt x="0" y="699333"/>
                </a:lnTo>
                <a:cubicBezTo>
                  <a:pt x="-6446" y="641369"/>
                  <a:pt x="9936" y="545643"/>
                  <a:pt x="0" y="489533"/>
                </a:cubicBezTo>
                <a:lnTo>
                  <a:pt x="0" y="489533"/>
                </a:lnTo>
                <a:cubicBezTo>
                  <a:pt x="4065" y="360327"/>
                  <a:pt x="-14705" y="271649"/>
                  <a:pt x="0" y="139869"/>
                </a:cubicBezTo>
                <a:close/>
              </a:path>
              <a:path w="6540519" h="839199" stroke="0" extrusionOk="0">
                <a:moveTo>
                  <a:pt x="0" y="139869"/>
                </a:moveTo>
                <a:cubicBezTo>
                  <a:pt x="2711" y="72239"/>
                  <a:pt x="47102" y="-40"/>
                  <a:pt x="139869" y="0"/>
                </a:cubicBezTo>
                <a:cubicBezTo>
                  <a:pt x="402913" y="7419"/>
                  <a:pt x="585066" y="-15665"/>
                  <a:pt x="752441" y="0"/>
                </a:cubicBezTo>
                <a:cubicBezTo>
                  <a:pt x="919816" y="15665"/>
                  <a:pt x="1194491" y="28377"/>
                  <a:pt x="1401768" y="0"/>
                </a:cubicBezTo>
                <a:cubicBezTo>
                  <a:pt x="1609045" y="-28377"/>
                  <a:pt x="1742452" y="16934"/>
                  <a:pt x="1904077" y="0"/>
                </a:cubicBezTo>
                <a:cubicBezTo>
                  <a:pt x="2065702" y="-16934"/>
                  <a:pt x="2242131" y="12042"/>
                  <a:pt x="2479895" y="0"/>
                </a:cubicBezTo>
                <a:cubicBezTo>
                  <a:pt x="2717659" y="-12042"/>
                  <a:pt x="2921353" y="5782"/>
                  <a:pt x="3129222" y="0"/>
                </a:cubicBezTo>
                <a:cubicBezTo>
                  <a:pt x="3337091" y="-5782"/>
                  <a:pt x="3545344" y="776"/>
                  <a:pt x="3815303" y="0"/>
                </a:cubicBezTo>
                <a:lnTo>
                  <a:pt x="3815303" y="0"/>
                </a:lnTo>
                <a:cubicBezTo>
                  <a:pt x="4000641" y="-13694"/>
                  <a:pt x="4081949" y="13955"/>
                  <a:pt x="4343995" y="0"/>
                </a:cubicBezTo>
                <a:cubicBezTo>
                  <a:pt x="4606041" y="-13955"/>
                  <a:pt x="4653732" y="-17315"/>
                  <a:pt x="4839984" y="0"/>
                </a:cubicBezTo>
                <a:cubicBezTo>
                  <a:pt x="5026236" y="17315"/>
                  <a:pt x="5188298" y="7562"/>
                  <a:pt x="5450433" y="0"/>
                </a:cubicBezTo>
                <a:cubicBezTo>
                  <a:pt x="5635771" y="16850"/>
                  <a:pt x="5762070" y="13482"/>
                  <a:pt x="5906537" y="0"/>
                </a:cubicBezTo>
                <a:cubicBezTo>
                  <a:pt x="6051004" y="-13482"/>
                  <a:pt x="6256759" y="-23753"/>
                  <a:pt x="6400650" y="0"/>
                </a:cubicBezTo>
                <a:cubicBezTo>
                  <a:pt x="6472054" y="10589"/>
                  <a:pt x="6546498" y="62851"/>
                  <a:pt x="6540519" y="139869"/>
                </a:cubicBezTo>
                <a:cubicBezTo>
                  <a:pt x="6539554" y="290091"/>
                  <a:pt x="6530172" y="343886"/>
                  <a:pt x="6540519" y="489533"/>
                </a:cubicBezTo>
                <a:lnTo>
                  <a:pt x="6540519" y="489533"/>
                </a:lnTo>
                <a:cubicBezTo>
                  <a:pt x="6532997" y="551478"/>
                  <a:pt x="6530218" y="649398"/>
                  <a:pt x="6540519" y="699333"/>
                </a:cubicBezTo>
                <a:lnTo>
                  <a:pt x="6540519" y="699330"/>
                </a:lnTo>
                <a:cubicBezTo>
                  <a:pt x="6540167" y="774857"/>
                  <a:pt x="6476018" y="837938"/>
                  <a:pt x="6400650" y="839199"/>
                </a:cubicBezTo>
                <a:cubicBezTo>
                  <a:pt x="6179139" y="817243"/>
                  <a:pt x="6050483" y="861376"/>
                  <a:pt x="5916039" y="839199"/>
                </a:cubicBezTo>
                <a:cubicBezTo>
                  <a:pt x="5781595" y="817022"/>
                  <a:pt x="5580559" y="834888"/>
                  <a:pt x="5450433" y="839199"/>
                </a:cubicBezTo>
                <a:cubicBezTo>
                  <a:pt x="5283356" y="862503"/>
                  <a:pt x="5038480" y="844566"/>
                  <a:pt x="4766730" y="839199"/>
                </a:cubicBezTo>
                <a:cubicBezTo>
                  <a:pt x="4563549" y="858202"/>
                  <a:pt x="4454408" y="852543"/>
                  <a:pt x="4281502" y="839199"/>
                </a:cubicBezTo>
                <a:cubicBezTo>
                  <a:pt x="4108596" y="825855"/>
                  <a:pt x="3973367" y="842244"/>
                  <a:pt x="3815303" y="839199"/>
                </a:cubicBezTo>
                <a:cubicBezTo>
                  <a:pt x="3642280" y="866335"/>
                  <a:pt x="3387356" y="840244"/>
                  <a:pt x="3165976" y="839199"/>
                </a:cubicBezTo>
                <a:cubicBezTo>
                  <a:pt x="2944596" y="838154"/>
                  <a:pt x="2800593" y="833098"/>
                  <a:pt x="2516650" y="839199"/>
                </a:cubicBezTo>
                <a:cubicBezTo>
                  <a:pt x="2232707" y="845300"/>
                  <a:pt x="2173857" y="827626"/>
                  <a:pt x="1867323" y="839199"/>
                </a:cubicBezTo>
                <a:cubicBezTo>
                  <a:pt x="1560789" y="850772"/>
                  <a:pt x="1513035" y="858452"/>
                  <a:pt x="1291505" y="839199"/>
                </a:cubicBezTo>
                <a:cubicBezTo>
                  <a:pt x="1069975" y="819946"/>
                  <a:pt x="989218" y="825015"/>
                  <a:pt x="789196" y="839199"/>
                </a:cubicBezTo>
                <a:cubicBezTo>
                  <a:pt x="589174" y="853383"/>
                  <a:pt x="396280" y="822222"/>
                  <a:pt x="139869" y="839199"/>
                </a:cubicBezTo>
                <a:cubicBezTo>
                  <a:pt x="68367" y="826699"/>
                  <a:pt x="9103" y="791204"/>
                  <a:pt x="0" y="699330"/>
                </a:cubicBezTo>
                <a:lnTo>
                  <a:pt x="0" y="699333"/>
                </a:lnTo>
                <a:cubicBezTo>
                  <a:pt x="-6235" y="606059"/>
                  <a:pt x="7027" y="538277"/>
                  <a:pt x="0" y="489533"/>
                </a:cubicBezTo>
                <a:lnTo>
                  <a:pt x="0" y="489533"/>
                </a:lnTo>
                <a:cubicBezTo>
                  <a:pt x="16878" y="380069"/>
                  <a:pt x="-8420" y="298853"/>
                  <a:pt x="0" y="139869"/>
                </a:cubicBezTo>
                <a:close/>
              </a:path>
            </a:pathLst>
          </a:custGeom>
          <a:solidFill>
            <a:schemeClr val="accent1"/>
          </a:solidFill>
          <a:ln>
            <a:solidFill>
              <a:schemeClr val="bg1"/>
            </a:solidFill>
            <a:extLst>
              <a:ext uri="{C807C97D-BFC1-408E-A445-0C87EB9F89A2}">
                <ask:lineSketchStyleProps xmlns:ask="http://schemas.microsoft.com/office/drawing/2018/sketchyshapes" sd="2791601523">
                  <a:prstGeom prst="wedgeRoundRectCallout">
                    <a:avLst>
                      <a:gd name="adj1" fmla="val 22880"/>
                      <a:gd name="adj2" fmla="val 39869"/>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كتابة</a:t>
            </a:r>
            <a:r>
              <a:rPr kumimoji="0" lang="ar-SA" sz="2800" b="1" i="0" u="none" strike="noStrike" kern="1200" cap="none" spc="0" normalizeH="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 النسب المئوية على صورة كسور اعتيادية</a:t>
            </a:r>
            <a:endParaRPr kumimoji="0" lang="ar-SA" sz="2800" b="1"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endParaRPr>
          </a:p>
        </p:txBody>
      </p:sp>
      <p:pic>
        <p:nvPicPr>
          <p:cNvPr id="11" name="صورة 10">
            <a:extLst>
              <a:ext uri="{FF2B5EF4-FFF2-40B4-BE49-F238E27FC236}">
                <a16:creationId xmlns:a16="http://schemas.microsoft.com/office/drawing/2014/main" id="{67550EDE-61D3-ECF2-86F8-ACDDB5C6A768}"/>
              </a:ext>
            </a:extLst>
          </p:cNvPr>
          <p:cNvPicPr>
            <a:picLocks noChangeAspect="1"/>
          </p:cNvPicPr>
          <p:nvPr/>
        </p:nvPicPr>
        <p:blipFill rotWithShape="1">
          <a:blip r:embed="rId6"/>
          <a:srcRect l="24136" t="33394" r="32583" b="31465"/>
          <a:stretch/>
        </p:blipFill>
        <p:spPr>
          <a:xfrm>
            <a:off x="6224187" y="1614660"/>
            <a:ext cx="5526280" cy="4957056"/>
          </a:xfrm>
          <a:custGeom>
            <a:avLst/>
            <a:gdLst>
              <a:gd name="connsiteX0" fmla="*/ 0 w 5526280"/>
              <a:gd name="connsiteY0" fmla="*/ 0 h 4957056"/>
              <a:gd name="connsiteX1" fmla="*/ 524997 w 5526280"/>
              <a:gd name="connsiteY1" fmla="*/ 0 h 4957056"/>
              <a:gd name="connsiteX2" fmla="*/ 1160519 w 5526280"/>
              <a:gd name="connsiteY2" fmla="*/ 0 h 4957056"/>
              <a:gd name="connsiteX3" fmla="*/ 1740778 w 5526280"/>
              <a:gd name="connsiteY3" fmla="*/ 0 h 4957056"/>
              <a:gd name="connsiteX4" fmla="*/ 2321038 w 5526280"/>
              <a:gd name="connsiteY4" fmla="*/ 0 h 4957056"/>
              <a:gd name="connsiteX5" fmla="*/ 2901297 w 5526280"/>
              <a:gd name="connsiteY5" fmla="*/ 0 h 4957056"/>
              <a:gd name="connsiteX6" fmla="*/ 3536819 w 5526280"/>
              <a:gd name="connsiteY6" fmla="*/ 0 h 4957056"/>
              <a:gd name="connsiteX7" fmla="*/ 4227604 w 5526280"/>
              <a:gd name="connsiteY7" fmla="*/ 0 h 4957056"/>
              <a:gd name="connsiteX8" fmla="*/ 5526280 w 5526280"/>
              <a:gd name="connsiteY8" fmla="*/ 0 h 4957056"/>
              <a:gd name="connsiteX9" fmla="*/ 5526280 w 5526280"/>
              <a:gd name="connsiteY9" fmla="*/ 520491 h 4957056"/>
              <a:gd name="connsiteX10" fmla="*/ 5526280 w 5526280"/>
              <a:gd name="connsiteY10" fmla="*/ 1189693 h 4957056"/>
              <a:gd name="connsiteX11" fmla="*/ 5526280 w 5526280"/>
              <a:gd name="connsiteY11" fmla="*/ 1908467 h 4957056"/>
              <a:gd name="connsiteX12" fmla="*/ 5526280 w 5526280"/>
              <a:gd name="connsiteY12" fmla="*/ 2428957 h 4957056"/>
              <a:gd name="connsiteX13" fmla="*/ 5526280 w 5526280"/>
              <a:gd name="connsiteY13" fmla="*/ 3147731 h 4957056"/>
              <a:gd name="connsiteX14" fmla="*/ 5526280 w 5526280"/>
              <a:gd name="connsiteY14" fmla="*/ 3668221 h 4957056"/>
              <a:gd name="connsiteX15" fmla="*/ 5526280 w 5526280"/>
              <a:gd name="connsiteY15" fmla="*/ 4238283 h 4957056"/>
              <a:gd name="connsiteX16" fmla="*/ 5526280 w 5526280"/>
              <a:gd name="connsiteY16" fmla="*/ 4957056 h 4957056"/>
              <a:gd name="connsiteX17" fmla="*/ 4724969 w 5526280"/>
              <a:gd name="connsiteY17" fmla="*/ 4957056 h 4957056"/>
              <a:gd name="connsiteX18" fmla="*/ 4199973 w 5526280"/>
              <a:gd name="connsiteY18" fmla="*/ 4957056 h 4957056"/>
              <a:gd name="connsiteX19" fmla="*/ 3564451 w 5526280"/>
              <a:gd name="connsiteY19" fmla="*/ 4957056 h 4957056"/>
              <a:gd name="connsiteX20" fmla="*/ 2928928 w 5526280"/>
              <a:gd name="connsiteY20" fmla="*/ 4957056 h 4957056"/>
              <a:gd name="connsiteX21" fmla="*/ 2403932 w 5526280"/>
              <a:gd name="connsiteY21" fmla="*/ 4957056 h 4957056"/>
              <a:gd name="connsiteX22" fmla="*/ 1602621 w 5526280"/>
              <a:gd name="connsiteY22" fmla="*/ 4957056 h 4957056"/>
              <a:gd name="connsiteX23" fmla="*/ 1022362 w 5526280"/>
              <a:gd name="connsiteY23" fmla="*/ 4957056 h 4957056"/>
              <a:gd name="connsiteX24" fmla="*/ 0 w 5526280"/>
              <a:gd name="connsiteY24" fmla="*/ 4957056 h 4957056"/>
              <a:gd name="connsiteX25" fmla="*/ 0 w 5526280"/>
              <a:gd name="connsiteY25" fmla="*/ 4238283 h 4957056"/>
              <a:gd name="connsiteX26" fmla="*/ 0 w 5526280"/>
              <a:gd name="connsiteY26" fmla="*/ 3767363 h 4957056"/>
              <a:gd name="connsiteX27" fmla="*/ 0 w 5526280"/>
              <a:gd name="connsiteY27" fmla="*/ 3098160 h 4957056"/>
              <a:gd name="connsiteX28" fmla="*/ 0 w 5526280"/>
              <a:gd name="connsiteY28" fmla="*/ 2478528 h 4957056"/>
              <a:gd name="connsiteX29" fmla="*/ 0 w 5526280"/>
              <a:gd name="connsiteY29" fmla="*/ 1958037 h 4957056"/>
              <a:gd name="connsiteX30" fmla="*/ 0 w 5526280"/>
              <a:gd name="connsiteY30" fmla="*/ 1437546 h 4957056"/>
              <a:gd name="connsiteX31" fmla="*/ 0 w 5526280"/>
              <a:gd name="connsiteY31" fmla="*/ 917055 h 4957056"/>
              <a:gd name="connsiteX32" fmla="*/ 0 w 5526280"/>
              <a:gd name="connsiteY32" fmla="*/ 0 h 495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26280" h="4957056" fill="none" extrusionOk="0">
                <a:moveTo>
                  <a:pt x="0" y="0"/>
                </a:moveTo>
                <a:cubicBezTo>
                  <a:pt x="196400" y="-9524"/>
                  <a:pt x="326025" y="13186"/>
                  <a:pt x="524997" y="0"/>
                </a:cubicBezTo>
                <a:cubicBezTo>
                  <a:pt x="723969" y="-13186"/>
                  <a:pt x="968360" y="-26958"/>
                  <a:pt x="1160519" y="0"/>
                </a:cubicBezTo>
                <a:cubicBezTo>
                  <a:pt x="1352678" y="26958"/>
                  <a:pt x="1527180" y="-24402"/>
                  <a:pt x="1740778" y="0"/>
                </a:cubicBezTo>
                <a:cubicBezTo>
                  <a:pt x="1954376" y="24402"/>
                  <a:pt x="2202860" y="-13884"/>
                  <a:pt x="2321038" y="0"/>
                </a:cubicBezTo>
                <a:cubicBezTo>
                  <a:pt x="2439216" y="13884"/>
                  <a:pt x="2731294" y="11359"/>
                  <a:pt x="2901297" y="0"/>
                </a:cubicBezTo>
                <a:cubicBezTo>
                  <a:pt x="3071300" y="-11359"/>
                  <a:pt x="3255642" y="21042"/>
                  <a:pt x="3536819" y="0"/>
                </a:cubicBezTo>
                <a:cubicBezTo>
                  <a:pt x="3817996" y="-21042"/>
                  <a:pt x="3980956" y="4103"/>
                  <a:pt x="4227604" y="0"/>
                </a:cubicBezTo>
                <a:cubicBezTo>
                  <a:pt x="4474253" y="-4103"/>
                  <a:pt x="4887994" y="-61266"/>
                  <a:pt x="5526280" y="0"/>
                </a:cubicBezTo>
                <a:cubicBezTo>
                  <a:pt x="5543308" y="133331"/>
                  <a:pt x="5531921" y="332436"/>
                  <a:pt x="5526280" y="520491"/>
                </a:cubicBezTo>
                <a:cubicBezTo>
                  <a:pt x="5520639" y="708546"/>
                  <a:pt x="5494665" y="1015244"/>
                  <a:pt x="5526280" y="1189693"/>
                </a:cubicBezTo>
                <a:cubicBezTo>
                  <a:pt x="5557895" y="1364142"/>
                  <a:pt x="5528730" y="1655338"/>
                  <a:pt x="5526280" y="1908467"/>
                </a:cubicBezTo>
                <a:cubicBezTo>
                  <a:pt x="5523830" y="2161596"/>
                  <a:pt x="5547334" y="2172542"/>
                  <a:pt x="5526280" y="2428957"/>
                </a:cubicBezTo>
                <a:cubicBezTo>
                  <a:pt x="5505227" y="2685372"/>
                  <a:pt x="5524379" y="2931444"/>
                  <a:pt x="5526280" y="3147731"/>
                </a:cubicBezTo>
                <a:cubicBezTo>
                  <a:pt x="5528181" y="3364018"/>
                  <a:pt x="5527154" y="3497617"/>
                  <a:pt x="5526280" y="3668221"/>
                </a:cubicBezTo>
                <a:cubicBezTo>
                  <a:pt x="5525407" y="3838825"/>
                  <a:pt x="5524816" y="4019084"/>
                  <a:pt x="5526280" y="4238283"/>
                </a:cubicBezTo>
                <a:cubicBezTo>
                  <a:pt x="5527744" y="4457482"/>
                  <a:pt x="5498438" y="4648226"/>
                  <a:pt x="5526280" y="4957056"/>
                </a:cubicBezTo>
                <a:cubicBezTo>
                  <a:pt x="5152851" y="4988886"/>
                  <a:pt x="5021843" y="4977799"/>
                  <a:pt x="4724969" y="4957056"/>
                </a:cubicBezTo>
                <a:cubicBezTo>
                  <a:pt x="4428095" y="4936313"/>
                  <a:pt x="4435645" y="4958595"/>
                  <a:pt x="4199973" y="4957056"/>
                </a:cubicBezTo>
                <a:cubicBezTo>
                  <a:pt x="3964301" y="4955517"/>
                  <a:pt x="3845754" y="4979684"/>
                  <a:pt x="3564451" y="4957056"/>
                </a:cubicBezTo>
                <a:cubicBezTo>
                  <a:pt x="3283148" y="4934428"/>
                  <a:pt x="3180048" y="4956377"/>
                  <a:pt x="2928928" y="4957056"/>
                </a:cubicBezTo>
                <a:cubicBezTo>
                  <a:pt x="2677808" y="4957735"/>
                  <a:pt x="2519014" y="4975544"/>
                  <a:pt x="2403932" y="4957056"/>
                </a:cubicBezTo>
                <a:cubicBezTo>
                  <a:pt x="2288850" y="4938568"/>
                  <a:pt x="1871858" y="4946633"/>
                  <a:pt x="1602621" y="4957056"/>
                </a:cubicBezTo>
                <a:cubicBezTo>
                  <a:pt x="1333384" y="4967479"/>
                  <a:pt x="1146209" y="4953663"/>
                  <a:pt x="1022362" y="4957056"/>
                </a:cubicBezTo>
                <a:cubicBezTo>
                  <a:pt x="898515" y="4960449"/>
                  <a:pt x="472259" y="4968174"/>
                  <a:pt x="0" y="4957056"/>
                </a:cubicBezTo>
                <a:cubicBezTo>
                  <a:pt x="-29508" y="4634546"/>
                  <a:pt x="-8275" y="4499584"/>
                  <a:pt x="0" y="4238283"/>
                </a:cubicBezTo>
                <a:cubicBezTo>
                  <a:pt x="8275" y="3976982"/>
                  <a:pt x="-21620" y="3949677"/>
                  <a:pt x="0" y="3767363"/>
                </a:cubicBezTo>
                <a:cubicBezTo>
                  <a:pt x="21620" y="3585049"/>
                  <a:pt x="12994" y="3339095"/>
                  <a:pt x="0" y="3098160"/>
                </a:cubicBezTo>
                <a:cubicBezTo>
                  <a:pt x="-12994" y="2857225"/>
                  <a:pt x="10736" y="2651931"/>
                  <a:pt x="0" y="2478528"/>
                </a:cubicBezTo>
                <a:cubicBezTo>
                  <a:pt x="-10736" y="2305125"/>
                  <a:pt x="-24856" y="2093350"/>
                  <a:pt x="0" y="1958037"/>
                </a:cubicBezTo>
                <a:cubicBezTo>
                  <a:pt x="24856" y="1822724"/>
                  <a:pt x="20325" y="1598058"/>
                  <a:pt x="0" y="1437546"/>
                </a:cubicBezTo>
                <a:cubicBezTo>
                  <a:pt x="-20325" y="1277034"/>
                  <a:pt x="8187" y="1069866"/>
                  <a:pt x="0" y="917055"/>
                </a:cubicBezTo>
                <a:cubicBezTo>
                  <a:pt x="-8187" y="764244"/>
                  <a:pt x="-39444" y="247284"/>
                  <a:pt x="0" y="0"/>
                </a:cubicBezTo>
                <a:close/>
              </a:path>
              <a:path w="5526280" h="4957056" stroke="0" extrusionOk="0">
                <a:moveTo>
                  <a:pt x="0" y="0"/>
                </a:moveTo>
                <a:cubicBezTo>
                  <a:pt x="304927" y="34030"/>
                  <a:pt x="361100" y="8319"/>
                  <a:pt x="690785" y="0"/>
                </a:cubicBezTo>
                <a:cubicBezTo>
                  <a:pt x="1020471" y="-8319"/>
                  <a:pt x="1056430" y="-18242"/>
                  <a:pt x="1271044" y="0"/>
                </a:cubicBezTo>
                <a:cubicBezTo>
                  <a:pt x="1485658" y="18242"/>
                  <a:pt x="1612533" y="5528"/>
                  <a:pt x="1796041" y="0"/>
                </a:cubicBezTo>
                <a:cubicBezTo>
                  <a:pt x="1979549" y="-5528"/>
                  <a:pt x="2157774" y="17022"/>
                  <a:pt x="2486826" y="0"/>
                </a:cubicBezTo>
                <a:cubicBezTo>
                  <a:pt x="2815879" y="-17022"/>
                  <a:pt x="3110872" y="-8314"/>
                  <a:pt x="3288137" y="0"/>
                </a:cubicBezTo>
                <a:cubicBezTo>
                  <a:pt x="3465402" y="8314"/>
                  <a:pt x="3633956" y="16002"/>
                  <a:pt x="3813133" y="0"/>
                </a:cubicBezTo>
                <a:cubicBezTo>
                  <a:pt x="3992310" y="-16002"/>
                  <a:pt x="4235854" y="26443"/>
                  <a:pt x="4614444" y="0"/>
                </a:cubicBezTo>
                <a:cubicBezTo>
                  <a:pt x="4993034" y="-26443"/>
                  <a:pt x="5134409" y="39444"/>
                  <a:pt x="5526280" y="0"/>
                </a:cubicBezTo>
                <a:cubicBezTo>
                  <a:pt x="5546754" y="197815"/>
                  <a:pt x="5545436" y="281189"/>
                  <a:pt x="5526280" y="470920"/>
                </a:cubicBezTo>
                <a:cubicBezTo>
                  <a:pt x="5507124" y="660651"/>
                  <a:pt x="5512348" y="880896"/>
                  <a:pt x="5526280" y="1090552"/>
                </a:cubicBezTo>
                <a:cubicBezTo>
                  <a:pt x="5540212" y="1300208"/>
                  <a:pt x="5509004" y="1438559"/>
                  <a:pt x="5526280" y="1611043"/>
                </a:cubicBezTo>
                <a:cubicBezTo>
                  <a:pt x="5543556" y="1783527"/>
                  <a:pt x="5551784" y="1998070"/>
                  <a:pt x="5526280" y="2131534"/>
                </a:cubicBezTo>
                <a:cubicBezTo>
                  <a:pt x="5500776" y="2264998"/>
                  <a:pt x="5506560" y="2522267"/>
                  <a:pt x="5526280" y="2850307"/>
                </a:cubicBezTo>
                <a:cubicBezTo>
                  <a:pt x="5546000" y="3178347"/>
                  <a:pt x="5498392" y="3328494"/>
                  <a:pt x="5526280" y="3469939"/>
                </a:cubicBezTo>
                <a:cubicBezTo>
                  <a:pt x="5554168" y="3611384"/>
                  <a:pt x="5509633" y="3833574"/>
                  <a:pt x="5526280" y="4139142"/>
                </a:cubicBezTo>
                <a:cubicBezTo>
                  <a:pt x="5542927" y="4444710"/>
                  <a:pt x="5519492" y="4751878"/>
                  <a:pt x="5526280" y="4957056"/>
                </a:cubicBezTo>
                <a:cubicBezTo>
                  <a:pt x="5326675" y="4981688"/>
                  <a:pt x="5001926" y="4943982"/>
                  <a:pt x="4835495" y="4957056"/>
                </a:cubicBezTo>
                <a:cubicBezTo>
                  <a:pt x="4669065" y="4970130"/>
                  <a:pt x="4442559" y="4936639"/>
                  <a:pt x="4310498" y="4957056"/>
                </a:cubicBezTo>
                <a:cubicBezTo>
                  <a:pt x="4178437" y="4977473"/>
                  <a:pt x="3931849" y="4965144"/>
                  <a:pt x="3785502" y="4957056"/>
                </a:cubicBezTo>
                <a:cubicBezTo>
                  <a:pt x="3639155" y="4948968"/>
                  <a:pt x="3281231" y="4969450"/>
                  <a:pt x="3094717" y="4957056"/>
                </a:cubicBezTo>
                <a:cubicBezTo>
                  <a:pt x="2908203" y="4944662"/>
                  <a:pt x="2639734" y="4973733"/>
                  <a:pt x="2514457" y="4957056"/>
                </a:cubicBezTo>
                <a:cubicBezTo>
                  <a:pt x="2389180" y="4940379"/>
                  <a:pt x="1993227" y="4963378"/>
                  <a:pt x="1823672" y="4957056"/>
                </a:cubicBezTo>
                <a:cubicBezTo>
                  <a:pt x="1654118" y="4950734"/>
                  <a:pt x="1473333" y="4984946"/>
                  <a:pt x="1188150" y="4957056"/>
                </a:cubicBezTo>
                <a:cubicBezTo>
                  <a:pt x="902967" y="4929166"/>
                  <a:pt x="794222" y="4962527"/>
                  <a:pt x="607891" y="4957056"/>
                </a:cubicBezTo>
                <a:cubicBezTo>
                  <a:pt x="421560" y="4951585"/>
                  <a:pt x="137444" y="4939458"/>
                  <a:pt x="0" y="4957056"/>
                </a:cubicBezTo>
                <a:cubicBezTo>
                  <a:pt x="590" y="4804313"/>
                  <a:pt x="4213" y="4692422"/>
                  <a:pt x="0" y="4486136"/>
                </a:cubicBezTo>
                <a:cubicBezTo>
                  <a:pt x="-4213" y="4279850"/>
                  <a:pt x="-706" y="4097051"/>
                  <a:pt x="0" y="3916074"/>
                </a:cubicBezTo>
                <a:cubicBezTo>
                  <a:pt x="706" y="3735097"/>
                  <a:pt x="-6932" y="3515474"/>
                  <a:pt x="0" y="3296442"/>
                </a:cubicBezTo>
                <a:cubicBezTo>
                  <a:pt x="6932" y="3077410"/>
                  <a:pt x="-9852" y="2884079"/>
                  <a:pt x="0" y="2627240"/>
                </a:cubicBezTo>
                <a:cubicBezTo>
                  <a:pt x="9852" y="2370401"/>
                  <a:pt x="33408" y="2238074"/>
                  <a:pt x="0" y="1958037"/>
                </a:cubicBezTo>
                <a:cubicBezTo>
                  <a:pt x="-33408" y="1678000"/>
                  <a:pt x="27479" y="1493968"/>
                  <a:pt x="0" y="1288835"/>
                </a:cubicBezTo>
                <a:cubicBezTo>
                  <a:pt x="-27479" y="1083702"/>
                  <a:pt x="-886" y="961580"/>
                  <a:pt x="0" y="817914"/>
                </a:cubicBezTo>
                <a:cubicBezTo>
                  <a:pt x="886" y="674248"/>
                  <a:pt x="17509" y="172068"/>
                  <a:pt x="0" y="0"/>
                </a:cubicBezTo>
                <a:close/>
              </a:path>
            </a:pathLst>
          </a:custGeom>
          <a:ln>
            <a:solidFill>
              <a:srgbClr val="FFC000"/>
            </a:solidFill>
            <a:extLst>
              <a:ext uri="{C807C97D-BFC1-408E-A445-0C87EB9F89A2}">
                <ask:lineSketchStyleProps xmlns:ask="http://schemas.microsoft.com/office/drawing/2018/sketchyshapes" sd="2974034843">
                  <a:prstGeom prst="rect">
                    <a:avLst/>
                  </a:prstGeom>
                  <ask:type>
                    <ask:lineSketchFreehand/>
                  </ask:type>
                </ask:lineSketchStyleProps>
              </a:ext>
            </a:extLst>
          </a:ln>
        </p:spPr>
      </p:pic>
      <p:pic>
        <p:nvPicPr>
          <p:cNvPr id="13" name="صورة 12">
            <a:extLst>
              <a:ext uri="{FF2B5EF4-FFF2-40B4-BE49-F238E27FC236}">
                <a16:creationId xmlns:a16="http://schemas.microsoft.com/office/drawing/2014/main" id="{B8D17213-07C9-0B05-C54D-AE47F0B21886}"/>
              </a:ext>
            </a:extLst>
          </p:cNvPr>
          <p:cNvPicPr>
            <a:picLocks noChangeAspect="1"/>
          </p:cNvPicPr>
          <p:nvPr/>
        </p:nvPicPr>
        <p:blipFill rotWithShape="1">
          <a:blip r:embed="rId7"/>
          <a:srcRect l="31530" t="52959" r="26185" b="24112"/>
          <a:stretch/>
        </p:blipFill>
        <p:spPr>
          <a:xfrm>
            <a:off x="1053360" y="1535228"/>
            <a:ext cx="5001904" cy="5036487"/>
          </a:xfrm>
          <a:custGeom>
            <a:avLst/>
            <a:gdLst>
              <a:gd name="connsiteX0" fmla="*/ 0 w 5001904"/>
              <a:gd name="connsiteY0" fmla="*/ 0 h 5036487"/>
              <a:gd name="connsiteX1" fmla="*/ 625238 w 5001904"/>
              <a:gd name="connsiteY1" fmla="*/ 0 h 5036487"/>
              <a:gd name="connsiteX2" fmla="*/ 1150438 w 5001904"/>
              <a:gd name="connsiteY2" fmla="*/ 0 h 5036487"/>
              <a:gd name="connsiteX3" fmla="*/ 1625619 w 5001904"/>
              <a:gd name="connsiteY3" fmla="*/ 0 h 5036487"/>
              <a:gd name="connsiteX4" fmla="*/ 2250857 w 5001904"/>
              <a:gd name="connsiteY4" fmla="*/ 0 h 5036487"/>
              <a:gd name="connsiteX5" fmla="*/ 2976133 w 5001904"/>
              <a:gd name="connsiteY5" fmla="*/ 0 h 5036487"/>
              <a:gd name="connsiteX6" fmla="*/ 3701409 w 5001904"/>
              <a:gd name="connsiteY6" fmla="*/ 0 h 5036487"/>
              <a:gd name="connsiteX7" fmla="*/ 4326647 w 5001904"/>
              <a:gd name="connsiteY7" fmla="*/ 0 h 5036487"/>
              <a:gd name="connsiteX8" fmla="*/ 5001904 w 5001904"/>
              <a:gd name="connsiteY8" fmla="*/ 0 h 5036487"/>
              <a:gd name="connsiteX9" fmla="*/ 5001904 w 5001904"/>
              <a:gd name="connsiteY9" fmla="*/ 478466 h 5036487"/>
              <a:gd name="connsiteX10" fmla="*/ 5001904 w 5001904"/>
              <a:gd name="connsiteY10" fmla="*/ 1108027 h 5036487"/>
              <a:gd name="connsiteX11" fmla="*/ 5001904 w 5001904"/>
              <a:gd name="connsiteY11" fmla="*/ 1737588 h 5036487"/>
              <a:gd name="connsiteX12" fmla="*/ 5001904 w 5001904"/>
              <a:gd name="connsiteY12" fmla="*/ 2467879 h 5036487"/>
              <a:gd name="connsiteX13" fmla="*/ 5001904 w 5001904"/>
              <a:gd name="connsiteY13" fmla="*/ 3198169 h 5036487"/>
              <a:gd name="connsiteX14" fmla="*/ 5001904 w 5001904"/>
              <a:gd name="connsiteY14" fmla="*/ 3928460 h 5036487"/>
              <a:gd name="connsiteX15" fmla="*/ 5001904 w 5001904"/>
              <a:gd name="connsiteY15" fmla="*/ 5036487 h 5036487"/>
              <a:gd name="connsiteX16" fmla="*/ 4326647 w 5001904"/>
              <a:gd name="connsiteY16" fmla="*/ 5036487 h 5036487"/>
              <a:gd name="connsiteX17" fmla="*/ 3751428 w 5001904"/>
              <a:gd name="connsiteY17" fmla="*/ 5036487 h 5036487"/>
              <a:gd name="connsiteX18" fmla="*/ 3176209 w 5001904"/>
              <a:gd name="connsiteY18" fmla="*/ 5036487 h 5036487"/>
              <a:gd name="connsiteX19" fmla="*/ 2500952 w 5001904"/>
              <a:gd name="connsiteY19" fmla="*/ 5036487 h 5036487"/>
              <a:gd name="connsiteX20" fmla="*/ 1825695 w 5001904"/>
              <a:gd name="connsiteY20" fmla="*/ 5036487 h 5036487"/>
              <a:gd name="connsiteX21" fmla="*/ 1200457 w 5001904"/>
              <a:gd name="connsiteY21" fmla="*/ 5036487 h 5036487"/>
              <a:gd name="connsiteX22" fmla="*/ 725276 w 5001904"/>
              <a:gd name="connsiteY22" fmla="*/ 5036487 h 5036487"/>
              <a:gd name="connsiteX23" fmla="*/ 0 w 5001904"/>
              <a:gd name="connsiteY23" fmla="*/ 5036487 h 5036487"/>
              <a:gd name="connsiteX24" fmla="*/ 0 w 5001904"/>
              <a:gd name="connsiteY24" fmla="*/ 4558021 h 5036487"/>
              <a:gd name="connsiteX25" fmla="*/ 0 w 5001904"/>
              <a:gd name="connsiteY25" fmla="*/ 3978825 h 5036487"/>
              <a:gd name="connsiteX26" fmla="*/ 0 w 5001904"/>
              <a:gd name="connsiteY26" fmla="*/ 3349264 h 5036487"/>
              <a:gd name="connsiteX27" fmla="*/ 0 w 5001904"/>
              <a:gd name="connsiteY27" fmla="*/ 2820433 h 5036487"/>
              <a:gd name="connsiteX28" fmla="*/ 0 w 5001904"/>
              <a:gd name="connsiteY28" fmla="*/ 2190872 h 5036487"/>
              <a:gd name="connsiteX29" fmla="*/ 0 w 5001904"/>
              <a:gd name="connsiteY29" fmla="*/ 1460581 h 5036487"/>
              <a:gd name="connsiteX30" fmla="*/ 0 w 5001904"/>
              <a:gd name="connsiteY30" fmla="*/ 881385 h 5036487"/>
              <a:gd name="connsiteX31" fmla="*/ 0 w 5001904"/>
              <a:gd name="connsiteY31" fmla="*/ 0 h 503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01904" h="5036487" fill="none" extrusionOk="0">
                <a:moveTo>
                  <a:pt x="0" y="0"/>
                </a:moveTo>
                <a:cubicBezTo>
                  <a:pt x="227103" y="-10491"/>
                  <a:pt x="344808" y="-20124"/>
                  <a:pt x="625238" y="0"/>
                </a:cubicBezTo>
                <a:cubicBezTo>
                  <a:pt x="905668" y="20124"/>
                  <a:pt x="940187" y="-4486"/>
                  <a:pt x="1150438" y="0"/>
                </a:cubicBezTo>
                <a:cubicBezTo>
                  <a:pt x="1360689" y="4486"/>
                  <a:pt x="1395960" y="-2287"/>
                  <a:pt x="1625619" y="0"/>
                </a:cubicBezTo>
                <a:cubicBezTo>
                  <a:pt x="1855278" y="2287"/>
                  <a:pt x="1991460" y="-1324"/>
                  <a:pt x="2250857" y="0"/>
                </a:cubicBezTo>
                <a:cubicBezTo>
                  <a:pt x="2510254" y="1324"/>
                  <a:pt x="2673312" y="29144"/>
                  <a:pt x="2976133" y="0"/>
                </a:cubicBezTo>
                <a:cubicBezTo>
                  <a:pt x="3278954" y="-29144"/>
                  <a:pt x="3409826" y="-10447"/>
                  <a:pt x="3701409" y="0"/>
                </a:cubicBezTo>
                <a:cubicBezTo>
                  <a:pt x="3992992" y="10447"/>
                  <a:pt x="4186160" y="11573"/>
                  <a:pt x="4326647" y="0"/>
                </a:cubicBezTo>
                <a:cubicBezTo>
                  <a:pt x="4467134" y="-11573"/>
                  <a:pt x="4703537" y="24759"/>
                  <a:pt x="5001904" y="0"/>
                </a:cubicBezTo>
                <a:cubicBezTo>
                  <a:pt x="5013406" y="201047"/>
                  <a:pt x="5024380" y="330343"/>
                  <a:pt x="5001904" y="478466"/>
                </a:cubicBezTo>
                <a:cubicBezTo>
                  <a:pt x="4979428" y="626589"/>
                  <a:pt x="5011754" y="806876"/>
                  <a:pt x="5001904" y="1108027"/>
                </a:cubicBezTo>
                <a:cubicBezTo>
                  <a:pt x="4992054" y="1409178"/>
                  <a:pt x="5019550" y="1486098"/>
                  <a:pt x="5001904" y="1737588"/>
                </a:cubicBezTo>
                <a:cubicBezTo>
                  <a:pt x="4984258" y="1989078"/>
                  <a:pt x="5014912" y="2154760"/>
                  <a:pt x="5001904" y="2467879"/>
                </a:cubicBezTo>
                <a:cubicBezTo>
                  <a:pt x="4988896" y="2780998"/>
                  <a:pt x="4975664" y="3051463"/>
                  <a:pt x="5001904" y="3198169"/>
                </a:cubicBezTo>
                <a:cubicBezTo>
                  <a:pt x="5028145" y="3344875"/>
                  <a:pt x="4989899" y="3613283"/>
                  <a:pt x="5001904" y="3928460"/>
                </a:cubicBezTo>
                <a:cubicBezTo>
                  <a:pt x="5013909" y="4243637"/>
                  <a:pt x="5018350" y="4781590"/>
                  <a:pt x="5001904" y="5036487"/>
                </a:cubicBezTo>
                <a:cubicBezTo>
                  <a:pt x="4808691" y="5008769"/>
                  <a:pt x="4535687" y="5047590"/>
                  <a:pt x="4326647" y="5036487"/>
                </a:cubicBezTo>
                <a:cubicBezTo>
                  <a:pt x="4117607" y="5025384"/>
                  <a:pt x="3918081" y="5055049"/>
                  <a:pt x="3751428" y="5036487"/>
                </a:cubicBezTo>
                <a:cubicBezTo>
                  <a:pt x="3584775" y="5017925"/>
                  <a:pt x="3320213" y="5028930"/>
                  <a:pt x="3176209" y="5036487"/>
                </a:cubicBezTo>
                <a:cubicBezTo>
                  <a:pt x="3032205" y="5044044"/>
                  <a:pt x="2766159" y="5013815"/>
                  <a:pt x="2500952" y="5036487"/>
                </a:cubicBezTo>
                <a:cubicBezTo>
                  <a:pt x="2235745" y="5059159"/>
                  <a:pt x="2000754" y="5053471"/>
                  <a:pt x="1825695" y="5036487"/>
                </a:cubicBezTo>
                <a:cubicBezTo>
                  <a:pt x="1650636" y="5019503"/>
                  <a:pt x="1465987" y="5059210"/>
                  <a:pt x="1200457" y="5036487"/>
                </a:cubicBezTo>
                <a:cubicBezTo>
                  <a:pt x="934927" y="5013764"/>
                  <a:pt x="868064" y="5044271"/>
                  <a:pt x="725276" y="5036487"/>
                </a:cubicBezTo>
                <a:cubicBezTo>
                  <a:pt x="582488" y="5028703"/>
                  <a:pt x="260319" y="5025091"/>
                  <a:pt x="0" y="5036487"/>
                </a:cubicBezTo>
                <a:cubicBezTo>
                  <a:pt x="-12462" y="4884792"/>
                  <a:pt x="4327" y="4686253"/>
                  <a:pt x="0" y="4558021"/>
                </a:cubicBezTo>
                <a:cubicBezTo>
                  <a:pt x="-4327" y="4429789"/>
                  <a:pt x="-10767" y="4210268"/>
                  <a:pt x="0" y="3978825"/>
                </a:cubicBezTo>
                <a:cubicBezTo>
                  <a:pt x="10767" y="3747382"/>
                  <a:pt x="-1724" y="3476451"/>
                  <a:pt x="0" y="3349264"/>
                </a:cubicBezTo>
                <a:cubicBezTo>
                  <a:pt x="1724" y="3222077"/>
                  <a:pt x="-9322" y="3058457"/>
                  <a:pt x="0" y="2820433"/>
                </a:cubicBezTo>
                <a:cubicBezTo>
                  <a:pt x="9322" y="2582409"/>
                  <a:pt x="-11408" y="2425861"/>
                  <a:pt x="0" y="2190872"/>
                </a:cubicBezTo>
                <a:cubicBezTo>
                  <a:pt x="11408" y="1955883"/>
                  <a:pt x="-21292" y="1690689"/>
                  <a:pt x="0" y="1460581"/>
                </a:cubicBezTo>
                <a:cubicBezTo>
                  <a:pt x="21292" y="1230473"/>
                  <a:pt x="17694" y="1045754"/>
                  <a:pt x="0" y="881385"/>
                </a:cubicBezTo>
                <a:cubicBezTo>
                  <a:pt x="-17694" y="717016"/>
                  <a:pt x="22507" y="232540"/>
                  <a:pt x="0" y="0"/>
                </a:cubicBezTo>
                <a:close/>
              </a:path>
              <a:path w="5001904" h="5036487" stroke="0" extrusionOk="0">
                <a:moveTo>
                  <a:pt x="0" y="0"/>
                </a:moveTo>
                <a:cubicBezTo>
                  <a:pt x="218514" y="18039"/>
                  <a:pt x="336800" y="26137"/>
                  <a:pt x="525200" y="0"/>
                </a:cubicBezTo>
                <a:cubicBezTo>
                  <a:pt x="713600" y="-26137"/>
                  <a:pt x="996266" y="-16834"/>
                  <a:pt x="1250476" y="0"/>
                </a:cubicBezTo>
                <a:cubicBezTo>
                  <a:pt x="1504686" y="16834"/>
                  <a:pt x="1736379" y="-3714"/>
                  <a:pt x="1975752" y="0"/>
                </a:cubicBezTo>
                <a:cubicBezTo>
                  <a:pt x="2215125" y="3714"/>
                  <a:pt x="2499502" y="26517"/>
                  <a:pt x="2651009" y="0"/>
                </a:cubicBezTo>
                <a:cubicBezTo>
                  <a:pt x="2802516" y="-26517"/>
                  <a:pt x="3159426" y="22148"/>
                  <a:pt x="3376285" y="0"/>
                </a:cubicBezTo>
                <a:cubicBezTo>
                  <a:pt x="3593144" y="-22148"/>
                  <a:pt x="3776078" y="31777"/>
                  <a:pt x="4101561" y="0"/>
                </a:cubicBezTo>
                <a:cubicBezTo>
                  <a:pt x="4427044" y="-31777"/>
                  <a:pt x="4787654" y="-37128"/>
                  <a:pt x="5001904" y="0"/>
                </a:cubicBezTo>
                <a:cubicBezTo>
                  <a:pt x="4971527" y="357791"/>
                  <a:pt x="4987333" y="470815"/>
                  <a:pt x="5001904" y="730291"/>
                </a:cubicBezTo>
                <a:cubicBezTo>
                  <a:pt x="5016475" y="989767"/>
                  <a:pt x="4975248" y="1130189"/>
                  <a:pt x="5001904" y="1309487"/>
                </a:cubicBezTo>
                <a:cubicBezTo>
                  <a:pt x="5028560" y="1488785"/>
                  <a:pt x="4987357" y="1728648"/>
                  <a:pt x="5001904" y="1989412"/>
                </a:cubicBezTo>
                <a:cubicBezTo>
                  <a:pt x="5016451" y="2250177"/>
                  <a:pt x="4994057" y="2363203"/>
                  <a:pt x="5001904" y="2568608"/>
                </a:cubicBezTo>
                <a:cubicBezTo>
                  <a:pt x="5009751" y="2774013"/>
                  <a:pt x="4965671" y="2993221"/>
                  <a:pt x="5001904" y="3298899"/>
                </a:cubicBezTo>
                <a:cubicBezTo>
                  <a:pt x="5038137" y="3604577"/>
                  <a:pt x="5005894" y="3625407"/>
                  <a:pt x="5001904" y="3827730"/>
                </a:cubicBezTo>
                <a:cubicBezTo>
                  <a:pt x="4997914" y="4030053"/>
                  <a:pt x="5040599" y="4617188"/>
                  <a:pt x="5001904" y="5036487"/>
                </a:cubicBezTo>
                <a:cubicBezTo>
                  <a:pt x="4882745" y="5047365"/>
                  <a:pt x="4629461" y="5055121"/>
                  <a:pt x="4476704" y="5036487"/>
                </a:cubicBezTo>
                <a:cubicBezTo>
                  <a:pt x="4323947" y="5017853"/>
                  <a:pt x="4130518" y="5057966"/>
                  <a:pt x="3951504" y="5036487"/>
                </a:cubicBezTo>
                <a:cubicBezTo>
                  <a:pt x="3772490" y="5015008"/>
                  <a:pt x="3382802" y="5007040"/>
                  <a:pt x="3226228" y="5036487"/>
                </a:cubicBezTo>
                <a:cubicBezTo>
                  <a:pt x="3069654" y="5065934"/>
                  <a:pt x="2858107" y="5029856"/>
                  <a:pt x="2751047" y="5036487"/>
                </a:cubicBezTo>
                <a:cubicBezTo>
                  <a:pt x="2643987" y="5043118"/>
                  <a:pt x="2403817" y="5027960"/>
                  <a:pt x="2225847" y="5036487"/>
                </a:cubicBezTo>
                <a:cubicBezTo>
                  <a:pt x="2047877" y="5045014"/>
                  <a:pt x="1842682" y="5064375"/>
                  <a:pt x="1600609" y="5036487"/>
                </a:cubicBezTo>
                <a:cubicBezTo>
                  <a:pt x="1358536" y="5008599"/>
                  <a:pt x="1241303" y="5055582"/>
                  <a:pt x="1075409" y="5036487"/>
                </a:cubicBezTo>
                <a:cubicBezTo>
                  <a:pt x="909515" y="5017392"/>
                  <a:pt x="305460" y="5066834"/>
                  <a:pt x="0" y="5036487"/>
                </a:cubicBezTo>
                <a:cubicBezTo>
                  <a:pt x="27496" y="4773767"/>
                  <a:pt x="-2702" y="4595692"/>
                  <a:pt x="0" y="4406926"/>
                </a:cubicBezTo>
                <a:cubicBezTo>
                  <a:pt x="2702" y="4218160"/>
                  <a:pt x="-29760" y="4023332"/>
                  <a:pt x="0" y="3727000"/>
                </a:cubicBezTo>
                <a:cubicBezTo>
                  <a:pt x="29760" y="3430668"/>
                  <a:pt x="-8159" y="3302123"/>
                  <a:pt x="0" y="3097440"/>
                </a:cubicBezTo>
                <a:cubicBezTo>
                  <a:pt x="8159" y="2892757"/>
                  <a:pt x="-9106" y="2652759"/>
                  <a:pt x="0" y="2417514"/>
                </a:cubicBezTo>
                <a:cubicBezTo>
                  <a:pt x="9106" y="2182269"/>
                  <a:pt x="-22305" y="1930667"/>
                  <a:pt x="0" y="1687223"/>
                </a:cubicBezTo>
                <a:cubicBezTo>
                  <a:pt x="22305" y="1443779"/>
                  <a:pt x="4630" y="1336674"/>
                  <a:pt x="0" y="1057662"/>
                </a:cubicBezTo>
                <a:cubicBezTo>
                  <a:pt x="-4630" y="778650"/>
                  <a:pt x="-9726" y="215904"/>
                  <a:pt x="0" y="0"/>
                </a:cubicBezTo>
                <a:close/>
              </a:path>
            </a:pathLst>
          </a:custGeom>
          <a:ln>
            <a:solidFill>
              <a:srgbClr val="FFC000"/>
            </a:solidFill>
            <a:extLst>
              <a:ext uri="{C807C97D-BFC1-408E-A445-0C87EB9F89A2}">
                <ask:lineSketchStyleProps xmlns:ask="http://schemas.microsoft.com/office/drawing/2018/sketchyshapes" sd="905066286">
                  <a:prstGeom prst="rect">
                    <a:avLst/>
                  </a:prstGeom>
                  <ask:type>
                    <ask:lineSketchFreehand/>
                  </ask:type>
                </ask:lineSketchStyleProps>
              </a:ext>
            </a:extLst>
          </a:ln>
        </p:spPr>
      </p:pic>
      <p:pic>
        <p:nvPicPr>
          <p:cNvPr id="9" name="صورة 8">
            <a:extLst>
              <a:ext uri="{FF2B5EF4-FFF2-40B4-BE49-F238E27FC236}">
                <a16:creationId xmlns:a16="http://schemas.microsoft.com/office/drawing/2014/main" id="{064C8EE9-2FF7-52B5-A8B8-1B9AEE0C88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53" y="5825329"/>
            <a:ext cx="1030606" cy="1032671"/>
          </a:xfrm>
          <a:prstGeom prst="rect">
            <a:avLst/>
          </a:prstGeom>
        </p:spPr>
      </p:pic>
      <p:pic>
        <p:nvPicPr>
          <p:cNvPr id="14" name="Picture 4">
            <a:extLst>
              <a:ext uri="{FF2B5EF4-FFF2-40B4-BE49-F238E27FC236}">
                <a16:creationId xmlns:a16="http://schemas.microsoft.com/office/drawing/2014/main" id="{F3FF791D-457F-9B5A-396A-21119A7F919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41294" y="703123"/>
            <a:ext cx="2408657" cy="610614"/>
          </a:xfrm>
          <a:prstGeom prst="rect">
            <a:avLst/>
          </a:prstGeom>
        </p:spPr>
      </p:pic>
      <p:sp>
        <p:nvSpPr>
          <p:cNvPr id="15" name="مستطيل 14">
            <a:extLst>
              <a:ext uri="{FF2B5EF4-FFF2-40B4-BE49-F238E27FC236}">
                <a16:creationId xmlns:a16="http://schemas.microsoft.com/office/drawing/2014/main" id="{FF44B5CF-94B9-C27A-3223-86A89A5E8BDC}"/>
              </a:ext>
            </a:extLst>
          </p:cNvPr>
          <p:cNvSpPr/>
          <p:nvPr/>
        </p:nvSpPr>
        <p:spPr>
          <a:xfrm>
            <a:off x="1113745" y="643574"/>
            <a:ext cx="2063753" cy="713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القراءة المبصرة</a:t>
            </a:r>
          </a:p>
        </p:txBody>
      </p:sp>
      <p:sp>
        <p:nvSpPr>
          <p:cNvPr id="3" name="مستطيل 2">
            <a:extLst>
              <a:ext uri="{FF2B5EF4-FFF2-40B4-BE49-F238E27FC236}">
                <a16:creationId xmlns:a16="http://schemas.microsoft.com/office/drawing/2014/main" id="{115FC35C-FEC6-F3FF-9F43-FEB326DF40F7}"/>
              </a:ext>
            </a:extLst>
          </p:cNvPr>
          <p:cNvSpPr/>
          <p:nvPr/>
        </p:nvSpPr>
        <p:spPr>
          <a:xfrm>
            <a:off x="6271708" y="2436607"/>
            <a:ext cx="5104504" cy="4093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DDD6E125-B49C-45D4-49AA-66541F5F88AE}"/>
              </a:ext>
            </a:extLst>
          </p:cNvPr>
          <p:cNvSpPr/>
          <p:nvPr/>
        </p:nvSpPr>
        <p:spPr>
          <a:xfrm>
            <a:off x="6424108" y="2589007"/>
            <a:ext cx="5104504" cy="4093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699CD21B-0D83-4C3F-97F7-D48C112F5307}"/>
              </a:ext>
            </a:extLst>
          </p:cNvPr>
          <p:cNvSpPr/>
          <p:nvPr/>
        </p:nvSpPr>
        <p:spPr>
          <a:xfrm>
            <a:off x="1113745" y="3429000"/>
            <a:ext cx="4642715" cy="2857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09279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D8DC7F5-E39B-EDB5-431C-539DDFD57325}"/>
              </a:ext>
            </a:extLst>
          </p:cNvPr>
          <p:cNvPicPr>
            <a:picLocks noChangeAspect="1"/>
          </p:cNvPicPr>
          <p:nvPr/>
        </p:nvPicPr>
        <p:blipFill rotWithShape="1">
          <a:blip r:embed="rId2">
            <a:extLst>
              <a:ext uri="{28A0092B-C50C-407E-A947-70E740481C1C}">
                <a14:useLocalDpi xmlns:a14="http://schemas.microsoft.com/office/drawing/2010/main" val="0"/>
              </a:ext>
            </a:extLst>
          </a:blip>
          <a:srcRect r="64726"/>
          <a:stretch/>
        </p:blipFill>
        <p:spPr>
          <a:xfrm flipH="1">
            <a:off x="10196976" y="0"/>
            <a:ext cx="1995024" cy="6858000"/>
          </a:xfrm>
          <a:prstGeom prst="rect">
            <a:avLst/>
          </a:prstGeom>
        </p:spPr>
      </p:pic>
      <p:pic>
        <p:nvPicPr>
          <p:cNvPr id="4" name="صورة 3">
            <a:extLst>
              <a:ext uri="{FF2B5EF4-FFF2-40B4-BE49-F238E27FC236}">
                <a16:creationId xmlns:a16="http://schemas.microsoft.com/office/drawing/2014/main" id="{A4B57808-96A1-9AA9-DA34-5C1C6000C82A}"/>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pic>
        <p:nvPicPr>
          <p:cNvPr id="5" name="صورة 4">
            <a:extLst>
              <a:ext uri="{FF2B5EF4-FFF2-40B4-BE49-F238E27FC236}">
                <a16:creationId xmlns:a16="http://schemas.microsoft.com/office/drawing/2014/main" id="{BF4815DB-3FD1-BE6B-39C7-4944AE8B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53" y="5825329"/>
            <a:ext cx="1030606" cy="1032671"/>
          </a:xfrm>
          <a:prstGeom prst="rect">
            <a:avLst/>
          </a:prstGeom>
        </p:spPr>
      </p:pic>
      <p:sp>
        <p:nvSpPr>
          <p:cNvPr id="19" name="مستطيل 18">
            <a:extLst>
              <a:ext uri="{FF2B5EF4-FFF2-40B4-BE49-F238E27FC236}">
                <a16:creationId xmlns:a16="http://schemas.microsoft.com/office/drawing/2014/main" id="{3C68834A-4348-DC32-F49D-FA9806CECA5D}"/>
              </a:ext>
            </a:extLst>
          </p:cNvPr>
          <p:cNvSpPr/>
          <p:nvPr/>
        </p:nvSpPr>
        <p:spPr>
          <a:xfrm>
            <a:off x="382982" y="1485838"/>
            <a:ext cx="2586128" cy="605892"/>
          </a:xfrm>
          <a:custGeom>
            <a:avLst/>
            <a:gdLst>
              <a:gd name="connsiteX0" fmla="*/ 0 w 2586128"/>
              <a:gd name="connsiteY0" fmla="*/ 0 h 605892"/>
              <a:gd name="connsiteX1" fmla="*/ 646532 w 2586128"/>
              <a:gd name="connsiteY1" fmla="*/ 0 h 605892"/>
              <a:gd name="connsiteX2" fmla="*/ 1293064 w 2586128"/>
              <a:gd name="connsiteY2" fmla="*/ 0 h 605892"/>
              <a:gd name="connsiteX3" fmla="*/ 1991319 w 2586128"/>
              <a:gd name="connsiteY3" fmla="*/ 0 h 605892"/>
              <a:gd name="connsiteX4" fmla="*/ 2586128 w 2586128"/>
              <a:gd name="connsiteY4" fmla="*/ 0 h 605892"/>
              <a:gd name="connsiteX5" fmla="*/ 2586128 w 2586128"/>
              <a:gd name="connsiteY5" fmla="*/ 605892 h 605892"/>
              <a:gd name="connsiteX6" fmla="*/ 1887873 w 2586128"/>
              <a:gd name="connsiteY6" fmla="*/ 605892 h 605892"/>
              <a:gd name="connsiteX7" fmla="*/ 1215480 w 2586128"/>
              <a:gd name="connsiteY7" fmla="*/ 605892 h 605892"/>
              <a:gd name="connsiteX8" fmla="*/ 0 w 2586128"/>
              <a:gd name="connsiteY8" fmla="*/ 605892 h 605892"/>
              <a:gd name="connsiteX9" fmla="*/ 0 w 2586128"/>
              <a:gd name="connsiteY9" fmla="*/ 0 h 6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86128" h="605892" fill="none" extrusionOk="0">
                <a:moveTo>
                  <a:pt x="0" y="0"/>
                </a:moveTo>
                <a:cubicBezTo>
                  <a:pt x="133954" y="-8842"/>
                  <a:pt x="499619" y="-16343"/>
                  <a:pt x="646532" y="0"/>
                </a:cubicBezTo>
                <a:cubicBezTo>
                  <a:pt x="793445" y="16343"/>
                  <a:pt x="1140152" y="-25030"/>
                  <a:pt x="1293064" y="0"/>
                </a:cubicBezTo>
                <a:cubicBezTo>
                  <a:pt x="1445976" y="25030"/>
                  <a:pt x="1676797" y="-31423"/>
                  <a:pt x="1991319" y="0"/>
                </a:cubicBezTo>
                <a:cubicBezTo>
                  <a:pt x="2305842" y="31423"/>
                  <a:pt x="2312979" y="-22312"/>
                  <a:pt x="2586128" y="0"/>
                </a:cubicBezTo>
                <a:cubicBezTo>
                  <a:pt x="2573143" y="239043"/>
                  <a:pt x="2598627" y="442749"/>
                  <a:pt x="2586128" y="605892"/>
                </a:cubicBezTo>
                <a:cubicBezTo>
                  <a:pt x="2354934" y="611437"/>
                  <a:pt x="2055244" y="578448"/>
                  <a:pt x="1887873" y="605892"/>
                </a:cubicBezTo>
                <a:cubicBezTo>
                  <a:pt x="1720503" y="633336"/>
                  <a:pt x="1481624" y="637925"/>
                  <a:pt x="1215480" y="605892"/>
                </a:cubicBezTo>
                <a:cubicBezTo>
                  <a:pt x="949336" y="573859"/>
                  <a:pt x="536959" y="594890"/>
                  <a:pt x="0" y="605892"/>
                </a:cubicBezTo>
                <a:cubicBezTo>
                  <a:pt x="1402" y="460328"/>
                  <a:pt x="6258" y="295542"/>
                  <a:pt x="0" y="0"/>
                </a:cubicBezTo>
                <a:close/>
              </a:path>
              <a:path w="2586128" h="605892" stroke="0" extrusionOk="0">
                <a:moveTo>
                  <a:pt x="0" y="0"/>
                </a:moveTo>
                <a:cubicBezTo>
                  <a:pt x="189537" y="-30374"/>
                  <a:pt x="321652" y="23402"/>
                  <a:pt x="620671" y="0"/>
                </a:cubicBezTo>
                <a:cubicBezTo>
                  <a:pt x="919690" y="-23402"/>
                  <a:pt x="1116007" y="-18513"/>
                  <a:pt x="1241341" y="0"/>
                </a:cubicBezTo>
                <a:cubicBezTo>
                  <a:pt x="1366675" y="18513"/>
                  <a:pt x="1590245" y="-28808"/>
                  <a:pt x="1862012" y="0"/>
                </a:cubicBezTo>
                <a:cubicBezTo>
                  <a:pt x="2133779" y="28808"/>
                  <a:pt x="2233579" y="11225"/>
                  <a:pt x="2586128" y="0"/>
                </a:cubicBezTo>
                <a:cubicBezTo>
                  <a:pt x="2562444" y="297864"/>
                  <a:pt x="2556740" y="317178"/>
                  <a:pt x="2586128" y="605892"/>
                </a:cubicBezTo>
                <a:cubicBezTo>
                  <a:pt x="2453812" y="624616"/>
                  <a:pt x="2175038" y="628408"/>
                  <a:pt x="1991319" y="605892"/>
                </a:cubicBezTo>
                <a:cubicBezTo>
                  <a:pt x="1807600" y="583376"/>
                  <a:pt x="1600849" y="612579"/>
                  <a:pt x="1422370" y="605892"/>
                </a:cubicBezTo>
                <a:cubicBezTo>
                  <a:pt x="1243891" y="599205"/>
                  <a:pt x="1094632" y="580089"/>
                  <a:pt x="775838" y="605892"/>
                </a:cubicBezTo>
                <a:cubicBezTo>
                  <a:pt x="457044" y="631695"/>
                  <a:pt x="387086" y="583512"/>
                  <a:pt x="0" y="605892"/>
                </a:cubicBezTo>
                <a:cubicBezTo>
                  <a:pt x="20212" y="325072"/>
                  <a:pt x="-23220" y="206037"/>
                  <a:pt x="0" y="0"/>
                </a:cubicBezTo>
                <a:close/>
              </a:path>
            </a:pathLst>
          </a:custGeom>
          <a:solidFill>
            <a:schemeClr val="accent4">
              <a:lumMod val="40000"/>
              <a:lumOff val="60000"/>
            </a:schemeClr>
          </a:solidFill>
          <a:ln>
            <a:solidFill>
              <a:srgbClr val="002060"/>
            </a:solidFill>
            <a:extLst>
              <a:ext uri="{C807C97D-BFC1-408E-A445-0C87EB9F89A2}">
                <ask:lineSketchStyleProps xmlns:ask="http://schemas.microsoft.com/office/drawing/2018/sketchyshapes" sd="19894686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فكر – شارك - زاوج</a:t>
            </a:r>
          </a:p>
        </p:txBody>
      </p:sp>
      <p:pic>
        <p:nvPicPr>
          <p:cNvPr id="12" name="صورة 11">
            <a:extLst>
              <a:ext uri="{FF2B5EF4-FFF2-40B4-BE49-F238E27FC236}">
                <a16:creationId xmlns:a16="http://schemas.microsoft.com/office/drawing/2014/main" id="{232F219F-0D3A-8BCA-5A79-A417D8F2A82A}"/>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5117049" y="580435"/>
            <a:ext cx="2883098" cy="1298903"/>
          </a:xfrm>
          <a:prstGeom prst="rect">
            <a:avLst/>
          </a:prstGeom>
        </p:spPr>
      </p:pic>
      <p:sp>
        <p:nvSpPr>
          <p:cNvPr id="13" name="TextBox 19">
            <a:extLst>
              <a:ext uri="{FF2B5EF4-FFF2-40B4-BE49-F238E27FC236}">
                <a16:creationId xmlns:a16="http://schemas.microsoft.com/office/drawing/2014/main" id="{29126C36-ADAC-33B5-BD0B-422FCA6E36D3}"/>
              </a:ext>
            </a:extLst>
          </p:cNvPr>
          <p:cNvSpPr txBox="1"/>
          <p:nvPr/>
        </p:nvSpPr>
        <p:spPr>
          <a:xfrm>
            <a:off x="5277945" y="881314"/>
            <a:ext cx="2561307" cy="604524"/>
          </a:xfrm>
          <a:prstGeom prst="rect">
            <a:avLst/>
          </a:prstGeom>
          <a:noFill/>
          <a:ln>
            <a:noFill/>
            <a:prstDash val="sysDot"/>
          </a:ln>
        </p:spPr>
        <p:txBody>
          <a:bodyPr wrap="square" lIns="0" tIns="0" rIns="0" bIns="0" rtlCol="0" anchor="t">
            <a:spAutoFit/>
          </a:bodyPr>
          <a:lstStyle/>
          <a:p>
            <a:pPr marL="0" marR="0" lvl="1" indent="0" algn="ctr" defTabSz="914400" rtl="0" eaLnBrk="1" fontAlgn="auto" latinLnBrk="0" hangingPunct="1">
              <a:lnSpc>
                <a:spcPts val="5319"/>
              </a:lnSpc>
              <a:spcBef>
                <a:spcPct val="0"/>
              </a:spcBef>
              <a:spcAft>
                <a:spcPts val="0"/>
              </a:spcAft>
              <a:buClrTx/>
              <a:buSzTx/>
              <a:buFontTx/>
              <a:buNone/>
              <a:tabLst/>
              <a:defRPr/>
            </a:pPr>
            <a:r>
              <a:rPr kumimoji="0" lang="ar-SA" sz="2800" b="1" i="0" u="none" strike="noStrike" kern="1200" cap="none" spc="0" normalizeH="0" baseline="0" noProof="0" dirty="0">
                <a:ln>
                  <a:noFill/>
                </a:ln>
                <a:solidFill>
                  <a:srgbClr val="465E7F"/>
                </a:solidFill>
                <a:effectLst/>
                <a:uLnTx/>
                <a:uFillTx/>
                <a:latin typeface="Calibri" panose="020F0502020204030204"/>
                <a:ea typeface="+mn-ea"/>
                <a:cs typeface="Childos Arabic SemiBold Bold"/>
              </a:rPr>
              <a:t>تحقق من فهمك</a:t>
            </a:r>
          </a:p>
        </p:txBody>
      </p:sp>
      <p:pic>
        <p:nvPicPr>
          <p:cNvPr id="6" name="صورة 5">
            <a:extLst>
              <a:ext uri="{FF2B5EF4-FFF2-40B4-BE49-F238E27FC236}">
                <a16:creationId xmlns:a16="http://schemas.microsoft.com/office/drawing/2014/main" id="{8B925034-4574-8106-5FA3-28E8D63E02AB}"/>
              </a:ext>
            </a:extLst>
          </p:cNvPr>
          <p:cNvPicPr>
            <a:picLocks noChangeAspect="1"/>
          </p:cNvPicPr>
          <p:nvPr/>
        </p:nvPicPr>
        <p:blipFill rotWithShape="1">
          <a:blip r:embed="rId6"/>
          <a:srcRect l="20731" t="24922" r="39145" b="69585"/>
          <a:stretch/>
        </p:blipFill>
        <p:spPr>
          <a:xfrm>
            <a:off x="941294" y="2899635"/>
            <a:ext cx="9255682" cy="1058730"/>
          </a:xfrm>
          <a:custGeom>
            <a:avLst/>
            <a:gdLst>
              <a:gd name="connsiteX0" fmla="*/ 0 w 9255682"/>
              <a:gd name="connsiteY0" fmla="*/ 0 h 1058730"/>
              <a:gd name="connsiteX1" fmla="*/ 846234 w 9255682"/>
              <a:gd name="connsiteY1" fmla="*/ 0 h 1058730"/>
              <a:gd name="connsiteX2" fmla="*/ 1322240 w 9255682"/>
              <a:gd name="connsiteY2" fmla="*/ 0 h 1058730"/>
              <a:gd name="connsiteX3" fmla="*/ 2168474 w 9255682"/>
              <a:gd name="connsiteY3" fmla="*/ 0 h 1058730"/>
              <a:gd name="connsiteX4" fmla="*/ 2922151 w 9255682"/>
              <a:gd name="connsiteY4" fmla="*/ 0 h 1058730"/>
              <a:gd name="connsiteX5" fmla="*/ 3305601 w 9255682"/>
              <a:gd name="connsiteY5" fmla="*/ 0 h 1058730"/>
              <a:gd name="connsiteX6" fmla="*/ 3781607 w 9255682"/>
              <a:gd name="connsiteY6" fmla="*/ 0 h 1058730"/>
              <a:gd name="connsiteX7" fmla="*/ 4535284 w 9255682"/>
              <a:gd name="connsiteY7" fmla="*/ 0 h 1058730"/>
              <a:gd name="connsiteX8" fmla="*/ 5196404 w 9255682"/>
              <a:gd name="connsiteY8" fmla="*/ 0 h 1058730"/>
              <a:gd name="connsiteX9" fmla="*/ 5857524 w 9255682"/>
              <a:gd name="connsiteY9" fmla="*/ 0 h 1058730"/>
              <a:gd name="connsiteX10" fmla="*/ 6518645 w 9255682"/>
              <a:gd name="connsiteY10" fmla="*/ 0 h 1058730"/>
              <a:gd name="connsiteX11" fmla="*/ 6902094 w 9255682"/>
              <a:gd name="connsiteY11" fmla="*/ 0 h 1058730"/>
              <a:gd name="connsiteX12" fmla="*/ 7470658 w 9255682"/>
              <a:gd name="connsiteY12" fmla="*/ 0 h 1058730"/>
              <a:gd name="connsiteX13" fmla="*/ 7946664 w 9255682"/>
              <a:gd name="connsiteY13" fmla="*/ 0 h 1058730"/>
              <a:gd name="connsiteX14" fmla="*/ 8330114 w 9255682"/>
              <a:gd name="connsiteY14" fmla="*/ 0 h 1058730"/>
              <a:gd name="connsiteX15" fmla="*/ 9255682 w 9255682"/>
              <a:gd name="connsiteY15" fmla="*/ 0 h 1058730"/>
              <a:gd name="connsiteX16" fmla="*/ 9255682 w 9255682"/>
              <a:gd name="connsiteY16" fmla="*/ 508190 h 1058730"/>
              <a:gd name="connsiteX17" fmla="*/ 9255682 w 9255682"/>
              <a:gd name="connsiteY17" fmla="*/ 1058730 h 1058730"/>
              <a:gd name="connsiteX18" fmla="*/ 8779675 w 9255682"/>
              <a:gd name="connsiteY18" fmla="*/ 1058730 h 1058730"/>
              <a:gd name="connsiteX19" fmla="*/ 8303669 w 9255682"/>
              <a:gd name="connsiteY19" fmla="*/ 1058730 h 1058730"/>
              <a:gd name="connsiteX20" fmla="*/ 7735106 w 9255682"/>
              <a:gd name="connsiteY20" fmla="*/ 1058730 h 1058730"/>
              <a:gd name="connsiteX21" fmla="*/ 7073986 w 9255682"/>
              <a:gd name="connsiteY21" fmla="*/ 1058730 h 1058730"/>
              <a:gd name="connsiteX22" fmla="*/ 6597979 w 9255682"/>
              <a:gd name="connsiteY22" fmla="*/ 1058730 h 1058730"/>
              <a:gd name="connsiteX23" fmla="*/ 6029416 w 9255682"/>
              <a:gd name="connsiteY23" fmla="*/ 1058730 h 1058730"/>
              <a:gd name="connsiteX24" fmla="*/ 5645966 w 9255682"/>
              <a:gd name="connsiteY24" fmla="*/ 1058730 h 1058730"/>
              <a:gd name="connsiteX25" fmla="*/ 5169960 w 9255682"/>
              <a:gd name="connsiteY25" fmla="*/ 1058730 h 1058730"/>
              <a:gd name="connsiteX26" fmla="*/ 4323726 w 9255682"/>
              <a:gd name="connsiteY26" fmla="*/ 1058730 h 1058730"/>
              <a:gd name="connsiteX27" fmla="*/ 3940276 w 9255682"/>
              <a:gd name="connsiteY27" fmla="*/ 1058730 h 1058730"/>
              <a:gd name="connsiteX28" fmla="*/ 3094042 w 9255682"/>
              <a:gd name="connsiteY28" fmla="*/ 1058730 h 1058730"/>
              <a:gd name="connsiteX29" fmla="*/ 2525479 w 9255682"/>
              <a:gd name="connsiteY29" fmla="*/ 1058730 h 1058730"/>
              <a:gd name="connsiteX30" fmla="*/ 2142029 w 9255682"/>
              <a:gd name="connsiteY30" fmla="*/ 1058730 h 1058730"/>
              <a:gd name="connsiteX31" fmla="*/ 1666023 w 9255682"/>
              <a:gd name="connsiteY31" fmla="*/ 1058730 h 1058730"/>
              <a:gd name="connsiteX32" fmla="*/ 1097459 w 9255682"/>
              <a:gd name="connsiteY32" fmla="*/ 1058730 h 1058730"/>
              <a:gd name="connsiteX33" fmla="*/ 0 w 9255682"/>
              <a:gd name="connsiteY33" fmla="*/ 1058730 h 1058730"/>
              <a:gd name="connsiteX34" fmla="*/ 0 w 9255682"/>
              <a:gd name="connsiteY34" fmla="*/ 539952 h 1058730"/>
              <a:gd name="connsiteX35" fmla="*/ 0 w 9255682"/>
              <a:gd name="connsiteY35" fmla="*/ 0 h 105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55682" h="1058730" fill="none" extrusionOk="0">
                <a:moveTo>
                  <a:pt x="0" y="0"/>
                </a:moveTo>
                <a:cubicBezTo>
                  <a:pt x="282526" y="31504"/>
                  <a:pt x="673669" y="14768"/>
                  <a:pt x="846234" y="0"/>
                </a:cubicBezTo>
                <a:cubicBezTo>
                  <a:pt x="1018799" y="-14768"/>
                  <a:pt x="1204488" y="19925"/>
                  <a:pt x="1322240" y="0"/>
                </a:cubicBezTo>
                <a:cubicBezTo>
                  <a:pt x="1439992" y="-19925"/>
                  <a:pt x="1932430" y="-27122"/>
                  <a:pt x="2168474" y="0"/>
                </a:cubicBezTo>
                <a:cubicBezTo>
                  <a:pt x="2404518" y="27122"/>
                  <a:pt x="2664633" y="-37387"/>
                  <a:pt x="2922151" y="0"/>
                </a:cubicBezTo>
                <a:cubicBezTo>
                  <a:pt x="3179669" y="37387"/>
                  <a:pt x="3135387" y="4866"/>
                  <a:pt x="3305601" y="0"/>
                </a:cubicBezTo>
                <a:cubicBezTo>
                  <a:pt x="3475815" y="-4866"/>
                  <a:pt x="3612136" y="16537"/>
                  <a:pt x="3781607" y="0"/>
                </a:cubicBezTo>
                <a:cubicBezTo>
                  <a:pt x="3951078" y="-16537"/>
                  <a:pt x="4203202" y="-19286"/>
                  <a:pt x="4535284" y="0"/>
                </a:cubicBezTo>
                <a:cubicBezTo>
                  <a:pt x="4867366" y="19286"/>
                  <a:pt x="4902927" y="1258"/>
                  <a:pt x="5196404" y="0"/>
                </a:cubicBezTo>
                <a:cubicBezTo>
                  <a:pt x="5489881" y="-1258"/>
                  <a:pt x="5598197" y="-25665"/>
                  <a:pt x="5857524" y="0"/>
                </a:cubicBezTo>
                <a:cubicBezTo>
                  <a:pt x="6116851" y="25665"/>
                  <a:pt x="6191003" y="-22923"/>
                  <a:pt x="6518645" y="0"/>
                </a:cubicBezTo>
                <a:cubicBezTo>
                  <a:pt x="6846287" y="22923"/>
                  <a:pt x="6797131" y="15586"/>
                  <a:pt x="6902094" y="0"/>
                </a:cubicBezTo>
                <a:cubicBezTo>
                  <a:pt x="7007057" y="-15586"/>
                  <a:pt x="7339731" y="-19014"/>
                  <a:pt x="7470658" y="0"/>
                </a:cubicBezTo>
                <a:cubicBezTo>
                  <a:pt x="7601585" y="19014"/>
                  <a:pt x="7777506" y="4828"/>
                  <a:pt x="7946664" y="0"/>
                </a:cubicBezTo>
                <a:cubicBezTo>
                  <a:pt x="8115822" y="-4828"/>
                  <a:pt x="8161807" y="9303"/>
                  <a:pt x="8330114" y="0"/>
                </a:cubicBezTo>
                <a:cubicBezTo>
                  <a:pt x="8498421" y="-9303"/>
                  <a:pt x="8805159" y="-27246"/>
                  <a:pt x="9255682" y="0"/>
                </a:cubicBezTo>
                <a:cubicBezTo>
                  <a:pt x="9246489" y="171162"/>
                  <a:pt x="9232900" y="352260"/>
                  <a:pt x="9255682" y="508190"/>
                </a:cubicBezTo>
                <a:cubicBezTo>
                  <a:pt x="9278465" y="664120"/>
                  <a:pt x="9266388" y="923442"/>
                  <a:pt x="9255682" y="1058730"/>
                </a:cubicBezTo>
                <a:cubicBezTo>
                  <a:pt x="9084676" y="1041635"/>
                  <a:pt x="8898176" y="1040783"/>
                  <a:pt x="8779675" y="1058730"/>
                </a:cubicBezTo>
                <a:cubicBezTo>
                  <a:pt x="8661174" y="1076677"/>
                  <a:pt x="8421523" y="1068386"/>
                  <a:pt x="8303669" y="1058730"/>
                </a:cubicBezTo>
                <a:cubicBezTo>
                  <a:pt x="8185815" y="1049074"/>
                  <a:pt x="7975170" y="1055702"/>
                  <a:pt x="7735106" y="1058730"/>
                </a:cubicBezTo>
                <a:cubicBezTo>
                  <a:pt x="7495042" y="1061758"/>
                  <a:pt x="7254133" y="1068636"/>
                  <a:pt x="7073986" y="1058730"/>
                </a:cubicBezTo>
                <a:cubicBezTo>
                  <a:pt x="6893839" y="1048824"/>
                  <a:pt x="6740375" y="1044086"/>
                  <a:pt x="6597979" y="1058730"/>
                </a:cubicBezTo>
                <a:cubicBezTo>
                  <a:pt x="6455583" y="1073374"/>
                  <a:pt x="6230175" y="1044302"/>
                  <a:pt x="6029416" y="1058730"/>
                </a:cubicBezTo>
                <a:cubicBezTo>
                  <a:pt x="5828657" y="1073158"/>
                  <a:pt x="5778099" y="1047955"/>
                  <a:pt x="5645966" y="1058730"/>
                </a:cubicBezTo>
                <a:cubicBezTo>
                  <a:pt x="5513833" y="1069506"/>
                  <a:pt x="5330507" y="1041459"/>
                  <a:pt x="5169960" y="1058730"/>
                </a:cubicBezTo>
                <a:cubicBezTo>
                  <a:pt x="5009413" y="1076001"/>
                  <a:pt x="4529418" y="1094051"/>
                  <a:pt x="4323726" y="1058730"/>
                </a:cubicBezTo>
                <a:cubicBezTo>
                  <a:pt x="4118034" y="1023409"/>
                  <a:pt x="4090165" y="1047626"/>
                  <a:pt x="3940276" y="1058730"/>
                </a:cubicBezTo>
                <a:cubicBezTo>
                  <a:pt x="3790387" y="1069835"/>
                  <a:pt x="3298920" y="1061779"/>
                  <a:pt x="3094042" y="1058730"/>
                </a:cubicBezTo>
                <a:cubicBezTo>
                  <a:pt x="2889164" y="1055681"/>
                  <a:pt x="2680245" y="1084064"/>
                  <a:pt x="2525479" y="1058730"/>
                </a:cubicBezTo>
                <a:cubicBezTo>
                  <a:pt x="2370713" y="1033396"/>
                  <a:pt x="2326850" y="1066105"/>
                  <a:pt x="2142029" y="1058730"/>
                </a:cubicBezTo>
                <a:cubicBezTo>
                  <a:pt x="1957208" y="1051356"/>
                  <a:pt x="1858695" y="1077269"/>
                  <a:pt x="1666023" y="1058730"/>
                </a:cubicBezTo>
                <a:cubicBezTo>
                  <a:pt x="1473351" y="1040191"/>
                  <a:pt x="1224960" y="1035127"/>
                  <a:pt x="1097459" y="1058730"/>
                </a:cubicBezTo>
                <a:cubicBezTo>
                  <a:pt x="969958" y="1082333"/>
                  <a:pt x="446425" y="1055975"/>
                  <a:pt x="0" y="1058730"/>
                </a:cubicBezTo>
                <a:cubicBezTo>
                  <a:pt x="-2343" y="866086"/>
                  <a:pt x="10584" y="690797"/>
                  <a:pt x="0" y="539952"/>
                </a:cubicBezTo>
                <a:cubicBezTo>
                  <a:pt x="-10584" y="389107"/>
                  <a:pt x="12673" y="177504"/>
                  <a:pt x="0" y="0"/>
                </a:cubicBezTo>
                <a:close/>
              </a:path>
              <a:path w="9255682" h="1058730" stroke="0" extrusionOk="0">
                <a:moveTo>
                  <a:pt x="0" y="0"/>
                </a:moveTo>
                <a:cubicBezTo>
                  <a:pt x="248591" y="17217"/>
                  <a:pt x="414968" y="-9396"/>
                  <a:pt x="661120" y="0"/>
                </a:cubicBezTo>
                <a:cubicBezTo>
                  <a:pt x="907272" y="9396"/>
                  <a:pt x="1085752" y="12095"/>
                  <a:pt x="1414797" y="0"/>
                </a:cubicBezTo>
                <a:cubicBezTo>
                  <a:pt x="1743842" y="-12095"/>
                  <a:pt x="1709348" y="-5905"/>
                  <a:pt x="1890804" y="0"/>
                </a:cubicBezTo>
                <a:cubicBezTo>
                  <a:pt x="2072260" y="5905"/>
                  <a:pt x="2416860" y="-3497"/>
                  <a:pt x="2644481" y="0"/>
                </a:cubicBezTo>
                <a:cubicBezTo>
                  <a:pt x="2872102" y="3497"/>
                  <a:pt x="2940798" y="-11091"/>
                  <a:pt x="3027930" y="0"/>
                </a:cubicBezTo>
                <a:cubicBezTo>
                  <a:pt x="3115062" y="11091"/>
                  <a:pt x="3409631" y="-26951"/>
                  <a:pt x="3596494" y="0"/>
                </a:cubicBezTo>
                <a:cubicBezTo>
                  <a:pt x="3783357" y="26951"/>
                  <a:pt x="3872241" y="2038"/>
                  <a:pt x="4072500" y="0"/>
                </a:cubicBezTo>
                <a:cubicBezTo>
                  <a:pt x="4272759" y="-2038"/>
                  <a:pt x="4475490" y="19672"/>
                  <a:pt x="4641063" y="0"/>
                </a:cubicBezTo>
                <a:cubicBezTo>
                  <a:pt x="4806636" y="-19672"/>
                  <a:pt x="5025574" y="-4510"/>
                  <a:pt x="5209627" y="0"/>
                </a:cubicBezTo>
                <a:cubicBezTo>
                  <a:pt x="5393680" y="4510"/>
                  <a:pt x="5636978" y="-26753"/>
                  <a:pt x="6055861" y="0"/>
                </a:cubicBezTo>
                <a:cubicBezTo>
                  <a:pt x="6474744" y="26753"/>
                  <a:pt x="6554480" y="2883"/>
                  <a:pt x="6809537" y="0"/>
                </a:cubicBezTo>
                <a:cubicBezTo>
                  <a:pt x="7064594" y="-2883"/>
                  <a:pt x="7305164" y="-29461"/>
                  <a:pt x="7655771" y="0"/>
                </a:cubicBezTo>
                <a:cubicBezTo>
                  <a:pt x="8006378" y="29461"/>
                  <a:pt x="8144290" y="-34967"/>
                  <a:pt x="8409448" y="0"/>
                </a:cubicBezTo>
                <a:cubicBezTo>
                  <a:pt x="8674606" y="34967"/>
                  <a:pt x="8835869" y="-40541"/>
                  <a:pt x="9255682" y="0"/>
                </a:cubicBezTo>
                <a:cubicBezTo>
                  <a:pt x="9246081" y="232736"/>
                  <a:pt x="9231227" y="380558"/>
                  <a:pt x="9255682" y="539952"/>
                </a:cubicBezTo>
                <a:cubicBezTo>
                  <a:pt x="9280137" y="699346"/>
                  <a:pt x="9255752" y="845302"/>
                  <a:pt x="9255682" y="1058730"/>
                </a:cubicBezTo>
                <a:cubicBezTo>
                  <a:pt x="9009815" y="1031718"/>
                  <a:pt x="8817304" y="1062549"/>
                  <a:pt x="8594562" y="1058730"/>
                </a:cubicBezTo>
                <a:cubicBezTo>
                  <a:pt x="8371820" y="1054911"/>
                  <a:pt x="8262158" y="1048136"/>
                  <a:pt x="8025999" y="1058730"/>
                </a:cubicBezTo>
                <a:cubicBezTo>
                  <a:pt x="7789840" y="1069324"/>
                  <a:pt x="7614891" y="1024076"/>
                  <a:pt x="7272322" y="1058730"/>
                </a:cubicBezTo>
                <a:cubicBezTo>
                  <a:pt x="6929753" y="1093384"/>
                  <a:pt x="6766503" y="1022367"/>
                  <a:pt x="6426088" y="1058730"/>
                </a:cubicBezTo>
                <a:cubicBezTo>
                  <a:pt x="6085673" y="1095093"/>
                  <a:pt x="5974832" y="1025085"/>
                  <a:pt x="5579854" y="1058730"/>
                </a:cubicBezTo>
                <a:cubicBezTo>
                  <a:pt x="5184876" y="1092375"/>
                  <a:pt x="5136749" y="1040672"/>
                  <a:pt x="5011291" y="1058730"/>
                </a:cubicBezTo>
                <a:cubicBezTo>
                  <a:pt x="4885833" y="1076788"/>
                  <a:pt x="4725375" y="1062367"/>
                  <a:pt x="4535284" y="1058730"/>
                </a:cubicBezTo>
                <a:cubicBezTo>
                  <a:pt x="4345193" y="1055093"/>
                  <a:pt x="4210968" y="1036329"/>
                  <a:pt x="3966721" y="1058730"/>
                </a:cubicBezTo>
                <a:cubicBezTo>
                  <a:pt x="3722474" y="1081131"/>
                  <a:pt x="3593771" y="1037279"/>
                  <a:pt x="3398158" y="1058730"/>
                </a:cubicBezTo>
                <a:cubicBezTo>
                  <a:pt x="3202545" y="1080181"/>
                  <a:pt x="2926205" y="1063143"/>
                  <a:pt x="2551924" y="1058730"/>
                </a:cubicBezTo>
                <a:cubicBezTo>
                  <a:pt x="2177643" y="1054317"/>
                  <a:pt x="2266526" y="1053583"/>
                  <a:pt x="2168474" y="1058730"/>
                </a:cubicBezTo>
                <a:cubicBezTo>
                  <a:pt x="2070422" y="1063878"/>
                  <a:pt x="1954180" y="1067427"/>
                  <a:pt x="1785024" y="1058730"/>
                </a:cubicBezTo>
                <a:cubicBezTo>
                  <a:pt x="1615868" y="1050034"/>
                  <a:pt x="1274409" y="1080579"/>
                  <a:pt x="1031347" y="1058730"/>
                </a:cubicBezTo>
                <a:cubicBezTo>
                  <a:pt x="788285" y="1036881"/>
                  <a:pt x="318334" y="1075638"/>
                  <a:pt x="0" y="1058730"/>
                </a:cubicBezTo>
                <a:cubicBezTo>
                  <a:pt x="-229" y="903110"/>
                  <a:pt x="-16747" y="735854"/>
                  <a:pt x="0" y="508190"/>
                </a:cubicBezTo>
                <a:cubicBezTo>
                  <a:pt x="16747" y="280526"/>
                  <a:pt x="-18711" y="110272"/>
                  <a:pt x="0" y="0"/>
                </a:cubicBezTo>
                <a:close/>
              </a:path>
            </a:pathLst>
          </a:custGeom>
          <a:ln>
            <a:solidFill>
              <a:srgbClr val="FFC000"/>
            </a:solidFill>
            <a:extLst>
              <a:ext uri="{C807C97D-BFC1-408E-A445-0C87EB9F89A2}">
                <ask:lineSketchStyleProps xmlns:ask="http://schemas.microsoft.com/office/drawing/2018/sketchyshapes" sd="2930555536">
                  <a:prstGeom prst="rect">
                    <a:avLst/>
                  </a:prstGeom>
                  <ask:type>
                    <ask:lineSketchFreehand/>
                  </ask:type>
                </ask:lineSketchStyleProps>
              </a:ext>
            </a:extLst>
          </a:ln>
        </p:spPr>
      </p:pic>
      <p:pic>
        <p:nvPicPr>
          <p:cNvPr id="8" name="صورة 7">
            <a:extLst>
              <a:ext uri="{FF2B5EF4-FFF2-40B4-BE49-F238E27FC236}">
                <a16:creationId xmlns:a16="http://schemas.microsoft.com/office/drawing/2014/main" id="{F53068A2-F5F1-3CBD-882D-B261EB68C91D}"/>
              </a:ext>
            </a:extLst>
          </p:cNvPr>
          <p:cNvPicPr>
            <a:picLocks noChangeAspect="1"/>
          </p:cNvPicPr>
          <p:nvPr/>
        </p:nvPicPr>
        <p:blipFill rotWithShape="1">
          <a:blip r:embed="rId6"/>
          <a:srcRect l="52573" t="29501" r="39460" b="65520"/>
          <a:stretch/>
        </p:blipFill>
        <p:spPr>
          <a:xfrm>
            <a:off x="6447706" y="4420213"/>
            <a:ext cx="3104882" cy="1293704"/>
          </a:xfrm>
          <a:custGeom>
            <a:avLst/>
            <a:gdLst>
              <a:gd name="connsiteX0" fmla="*/ 0 w 3104882"/>
              <a:gd name="connsiteY0" fmla="*/ 0 h 1293704"/>
              <a:gd name="connsiteX1" fmla="*/ 589928 w 3104882"/>
              <a:gd name="connsiteY1" fmla="*/ 0 h 1293704"/>
              <a:gd name="connsiteX2" fmla="*/ 1241953 w 3104882"/>
              <a:gd name="connsiteY2" fmla="*/ 0 h 1293704"/>
              <a:gd name="connsiteX3" fmla="*/ 1769783 w 3104882"/>
              <a:gd name="connsiteY3" fmla="*/ 0 h 1293704"/>
              <a:gd name="connsiteX4" fmla="*/ 2421808 w 3104882"/>
              <a:gd name="connsiteY4" fmla="*/ 0 h 1293704"/>
              <a:gd name="connsiteX5" fmla="*/ 3104882 w 3104882"/>
              <a:gd name="connsiteY5" fmla="*/ 0 h 1293704"/>
              <a:gd name="connsiteX6" fmla="*/ 3104882 w 3104882"/>
              <a:gd name="connsiteY6" fmla="*/ 633915 h 1293704"/>
              <a:gd name="connsiteX7" fmla="*/ 3104882 w 3104882"/>
              <a:gd name="connsiteY7" fmla="*/ 1293704 h 1293704"/>
              <a:gd name="connsiteX8" fmla="*/ 2483906 w 3104882"/>
              <a:gd name="connsiteY8" fmla="*/ 1293704 h 1293704"/>
              <a:gd name="connsiteX9" fmla="*/ 1956076 w 3104882"/>
              <a:gd name="connsiteY9" fmla="*/ 1293704 h 1293704"/>
              <a:gd name="connsiteX10" fmla="*/ 1428246 w 3104882"/>
              <a:gd name="connsiteY10" fmla="*/ 1293704 h 1293704"/>
              <a:gd name="connsiteX11" fmla="*/ 838318 w 3104882"/>
              <a:gd name="connsiteY11" fmla="*/ 1293704 h 1293704"/>
              <a:gd name="connsiteX12" fmla="*/ 0 w 3104882"/>
              <a:gd name="connsiteY12" fmla="*/ 1293704 h 1293704"/>
              <a:gd name="connsiteX13" fmla="*/ 0 w 3104882"/>
              <a:gd name="connsiteY13" fmla="*/ 659789 h 1293704"/>
              <a:gd name="connsiteX14" fmla="*/ 0 w 3104882"/>
              <a:gd name="connsiteY14" fmla="*/ 0 h 129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04882" h="1293704" fill="none" extrusionOk="0">
                <a:moveTo>
                  <a:pt x="0" y="0"/>
                </a:moveTo>
                <a:cubicBezTo>
                  <a:pt x="263749" y="14638"/>
                  <a:pt x="399438" y="22051"/>
                  <a:pt x="589928" y="0"/>
                </a:cubicBezTo>
                <a:cubicBezTo>
                  <a:pt x="780418" y="-22051"/>
                  <a:pt x="973758" y="-29900"/>
                  <a:pt x="1241953" y="0"/>
                </a:cubicBezTo>
                <a:cubicBezTo>
                  <a:pt x="1510149" y="29900"/>
                  <a:pt x="1637737" y="-6971"/>
                  <a:pt x="1769783" y="0"/>
                </a:cubicBezTo>
                <a:cubicBezTo>
                  <a:pt x="1901829" y="6971"/>
                  <a:pt x="2104746" y="23684"/>
                  <a:pt x="2421808" y="0"/>
                </a:cubicBezTo>
                <a:cubicBezTo>
                  <a:pt x="2738870" y="-23684"/>
                  <a:pt x="2856017" y="22851"/>
                  <a:pt x="3104882" y="0"/>
                </a:cubicBezTo>
                <a:cubicBezTo>
                  <a:pt x="3106681" y="191578"/>
                  <a:pt x="3111228" y="330880"/>
                  <a:pt x="3104882" y="633915"/>
                </a:cubicBezTo>
                <a:cubicBezTo>
                  <a:pt x="3098536" y="936951"/>
                  <a:pt x="3092377" y="1010055"/>
                  <a:pt x="3104882" y="1293704"/>
                </a:cubicBezTo>
                <a:cubicBezTo>
                  <a:pt x="2859729" y="1262965"/>
                  <a:pt x="2696640" y="1278648"/>
                  <a:pt x="2483906" y="1293704"/>
                </a:cubicBezTo>
                <a:cubicBezTo>
                  <a:pt x="2271172" y="1308760"/>
                  <a:pt x="2215532" y="1289958"/>
                  <a:pt x="1956076" y="1293704"/>
                </a:cubicBezTo>
                <a:cubicBezTo>
                  <a:pt x="1696620" y="1297451"/>
                  <a:pt x="1583693" y="1301863"/>
                  <a:pt x="1428246" y="1293704"/>
                </a:cubicBezTo>
                <a:cubicBezTo>
                  <a:pt x="1272799" y="1285546"/>
                  <a:pt x="1050002" y="1282978"/>
                  <a:pt x="838318" y="1293704"/>
                </a:cubicBezTo>
                <a:cubicBezTo>
                  <a:pt x="626634" y="1304430"/>
                  <a:pt x="253363" y="1292923"/>
                  <a:pt x="0" y="1293704"/>
                </a:cubicBezTo>
                <a:cubicBezTo>
                  <a:pt x="-17450" y="1005793"/>
                  <a:pt x="-6253" y="807403"/>
                  <a:pt x="0" y="659789"/>
                </a:cubicBezTo>
                <a:cubicBezTo>
                  <a:pt x="6253" y="512175"/>
                  <a:pt x="1619" y="293705"/>
                  <a:pt x="0" y="0"/>
                </a:cubicBezTo>
                <a:close/>
              </a:path>
              <a:path w="3104882" h="1293704" stroke="0" extrusionOk="0">
                <a:moveTo>
                  <a:pt x="0" y="0"/>
                </a:moveTo>
                <a:cubicBezTo>
                  <a:pt x="121466" y="-16603"/>
                  <a:pt x="326561" y="-15259"/>
                  <a:pt x="589928" y="0"/>
                </a:cubicBezTo>
                <a:cubicBezTo>
                  <a:pt x="853295" y="15259"/>
                  <a:pt x="1022989" y="28530"/>
                  <a:pt x="1241953" y="0"/>
                </a:cubicBezTo>
                <a:cubicBezTo>
                  <a:pt x="1460918" y="-28530"/>
                  <a:pt x="1603286" y="-6941"/>
                  <a:pt x="1769783" y="0"/>
                </a:cubicBezTo>
                <a:cubicBezTo>
                  <a:pt x="1936280" y="6941"/>
                  <a:pt x="2150725" y="27957"/>
                  <a:pt x="2359710" y="0"/>
                </a:cubicBezTo>
                <a:cubicBezTo>
                  <a:pt x="2568695" y="-27957"/>
                  <a:pt x="2786701" y="23851"/>
                  <a:pt x="3104882" y="0"/>
                </a:cubicBezTo>
                <a:cubicBezTo>
                  <a:pt x="3090278" y="313232"/>
                  <a:pt x="3082082" y="477130"/>
                  <a:pt x="3104882" y="633915"/>
                </a:cubicBezTo>
                <a:cubicBezTo>
                  <a:pt x="3127682" y="790700"/>
                  <a:pt x="3071961" y="964998"/>
                  <a:pt x="3104882" y="1293704"/>
                </a:cubicBezTo>
                <a:cubicBezTo>
                  <a:pt x="2824372" y="1268846"/>
                  <a:pt x="2718220" y="1302291"/>
                  <a:pt x="2514954" y="1293704"/>
                </a:cubicBezTo>
                <a:cubicBezTo>
                  <a:pt x="2311688" y="1285117"/>
                  <a:pt x="2201980" y="1319975"/>
                  <a:pt x="1893978" y="1293704"/>
                </a:cubicBezTo>
                <a:cubicBezTo>
                  <a:pt x="1585976" y="1267433"/>
                  <a:pt x="1596212" y="1297477"/>
                  <a:pt x="1335099" y="1293704"/>
                </a:cubicBezTo>
                <a:cubicBezTo>
                  <a:pt x="1073986" y="1289931"/>
                  <a:pt x="1025977" y="1317476"/>
                  <a:pt x="776220" y="1293704"/>
                </a:cubicBezTo>
                <a:cubicBezTo>
                  <a:pt x="526463" y="1269932"/>
                  <a:pt x="156039" y="1301130"/>
                  <a:pt x="0" y="1293704"/>
                </a:cubicBezTo>
                <a:cubicBezTo>
                  <a:pt x="-31145" y="1046182"/>
                  <a:pt x="22078" y="900151"/>
                  <a:pt x="0" y="633915"/>
                </a:cubicBezTo>
                <a:cubicBezTo>
                  <a:pt x="-22078" y="367679"/>
                  <a:pt x="5632" y="220413"/>
                  <a:pt x="0" y="0"/>
                </a:cubicBezTo>
                <a:close/>
              </a:path>
            </a:pathLst>
          </a:custGeom>
          <a:ln>
            <a:solidFill>
              <a:srgbClr val="FFC000"/>
            </a:solidFill>
            <a:extLst>
              <a:ext uri="{C807C97D-BFC1-408E-A445-0C87EB9F89A2}">
                <ask:lineSketchStyleProps xmlns:ask="http://schemas.microsoft.com/office/drawing/2018/sketchyshapes" sd="1043794682">
                  <a:prstGeom prst="rect">
                    <a:avLst/>
                  </a:prstGeom>
                  <ask:type>
                    <ask:lineSketchFreehand/>
                  </ask:type>
                </ask:lineSketchStyleProps>
              </a:ext>
            </a:extLst>
          </a:ln>
        </p:spPr>
      </p:pic>
      <p:pic>
        <p:nvPicPr>
          <p:cNvPr id="10" name="صورة 9">
            <a:extLst>
              <a:ext uri="{FF2B5EF4-FFF2-40B4-BE49-F238E27FC236}">
                <a16:creationId xmlns:a16="http://schemas.microsoft.com/office/drawing/2014/main" id="{58B81578-51F0-5A6A-9F12-059FDC0E5276}"/>
              </a:ext>
            </a:extLst>
          </p:cNvPr>
          <p:cNvPicPr>
            <a:picLocks noChangeAspect="1"/>
          </p:cNvPicPr>
          <p:nvPr/>
        </p:nvPicPr>
        <p:blipFill rotWithShape="1">
          <a:blip r:embed="rId6"/>
          <a:srcRect l="22974" t="29658" r="67058" b="64236"/>
          <a:stretch/>
        </p:blipFill>
        <p:spPr>
          <a:xfrm>
            <a:off x="2434077" y="4420213"/>
            <a:ext cx="2843868" cy="1293704"/>
          </a:xfrm>
          <a:custGeom>
            <a:avLst/>
            <a:gdLst>
              <a:gd name="connsiteX0" fmla="*/ 0 w 2843868"/>
              <a:gd name="connsiteY0" fmla="*/ 0 h 1293704"/>
              <a:gd name="connsiteX1" fmla="*/ 625651 w 2843868"/>
              <a:gd name="connsiteY1" fmla="*/ 0 h 1293704"/>
              <a:gd name="connsiteX2" fmla="*/ 1137547 w 2843868"/>
              <a:gd name="connsiteY2" fmla="*/ 0 h 1293704"/>
              <a:gd name="connsiteX3" fmla="*/ 1677882 w 2843868"/>
              <a:gd name="connsiteY3" fmla="*/ 0 h 1293704"/>
              <a:gd name="connsiteX4" fmla="*/ 2303533 w 2843868"/>
              <a:gd name="connsiteY4" fmla="*/ 0 h 1293704"/>
              <a:gd name="connsiteX5" fmla="*/ 2843868 w 2843868"/>
              <a:gd name="connsiteY5" fmla="*/ 0 h 1293704"/>
              <a:gd name="connsiteX6" fmla="*/ 2843868 w 2843868"/>
              <a:gd name="connsiteY6" fmla="*/ 659789 h 1293704"/>
              <a:gd name="connsiteX7" fmla="*/ 2843868 w 2843868"/>
              <a:gd name="connsiteY7" fmla="*/ 1293704 h 1293704"/>
              <a:gd name="connsiteX8" fmla="*/ 2246656 w 2843868"/>
              <a:gd name="connsiteY8" fmla="*/ 1293704 h 1293704"/>
              <a:gd name="connsiteX9" fmla="*/ 1734759 w 2843868"/>
              <a:gd name="connsiteY9" fmla="*/ 1293704 h 1293704"/>
              <a:gd name="connsiteX10" fmla="*/ 1109109 w 2843868"/>
              <a:gd name="connsiteY10" fmla="*/ 1293704 h 1293704"/>
              <a:gd name="connsiteX11" fmla="*/ 511896 w 2843868"/>
              <a:gd name="connsiteY11" fmla="*/ 1293704 h 1293704"/>
              <a:gd name="connsiteX12" fmla="*/ 0 w 2843868"/>
              <a:gd name="connsiteY12" fmla="*/ 1293704 h 1293704"/>
              <a:gd name="connsiteX13" fmla="*/ 0 w 2843868"/>
              <a:gd name="connsiteY13" fmla="*/ 646852 h 1293704"/>
              <a:gd name="connsiteX14" fmla="*/ 0 w 2843868"/>
              <a:gd name="connsiteY14" fmla="*/ 0 h 129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3868" h="1293704" fill="none" extrusionOk="0">
                <a:moveTo>
                  <a:pt x="0" y="0"/>
                </a:moveTo>
                <a:cubicBezTo>
                  <a:pt x="301153" y="3947"/>
                  <a:pt x="403644" y="27992"/>
                  <a:pt x="625651" y="0"/>
                </a:cubicBezTo>
                <a:cubicBezTo>
                  <a:pt x="847658" y="-27992"/>
                  <a:pt x="891116" y="20709"/>
                  <a:pt x="1137547" y="0"/>
                </a:cubicBezTo>
                <a:cubicBezTo>
                  <a:pt x="1383978" y="-20709"/>
                  <a:pt x="1462330" y="26205"/>
                  <a:pt x="1677882" y="0"/>
                </a:cubicBezTo>
                <a:cubicBezTo>
                  <a:pt x="1893435" y="-26205"/>
                  <a:pt x="2101311" y="2228"/>
                  <a:pt x="2303533" y="0"/>
                </a:cubicBezTo>
                <a:cubicBezTo>
                  <a:pt x="2505755" y="-2228"/>
                  <a:pt x="2601531" y="7444"/>
                  <a:pt x="2843868" y="0"/>
                </a:cubicBezTo>
                <a:cubicBezTo>
                  <a:pt x="2811666" y="261756"/>
                  <a:pt x="2856742" y="370883"/>
                  <a:pt x="2843868" y="659789"/>
                </a:cubicBezTo>
                <a:cubicBezTo>
                  <a:pt x="2830994" y="948695"/>
                  <a:pt x="2842857" y="1033527"/>
                  <a:pt x="2843868" y="1293704"/>
                </a:cubicBezTo>
                <a:cubicBezTo>
                  <a:pt x="2624668" y="1275551"/>
                  <a:pt x="2509727" y="1286279"/>
                  <a:pt x="2246656" y="1293704"/>
                </a:cubicBezTo>
                <a:cubicBezTo>
                  <a:pt x="1983585" y="1301129"/>
                  <a:pt x="1955515" y="1296155"/>
                  <a:pt x="1734759" y="1293704"/>
                </a:cubicBezTo>
                <a:cubicBezTo>
                  <a:pt x="1514003" y="1291253"/>
                  <a:pt x="1309230" y="1310777"/>
                  <a:pt x="1109109" y="1293704"/>
                </a:cubicBezTo>
                <a:cubicBezTo>
                  <a:pt x="908988" y="1276632"/>
                  <a:pt x="783505" y="1274590"/>
                  <a:pt x="511896" y="1293704"/>
                </a:cubicBezTo>
                <a:cubicBezTo>
                  <a:pt x="240287" y="1312818"/>
                  <a:pt x="106627" y="1295792"/>
                  <a:pt x="0" y="1293704"/>
                </a:cubicBezTo>
                <a:cubicBezTo>
                  <a:pt x="9221" y="1135267"/>
                  <a:pt x="19692" y="968383"/>
                  <a:pt x="0" y="646852"/>
                </a:cubicBezTo>
                <a:cubicBezTo>
                  <a:pt x="-19692" y="325321"/>
                  <a:pt x="2645" y="162598"/>
                  <a:pt x="0" y="0"/>
                </a:cubicBezTo>
                <a:close/>
              </a:path>
              <a:path w="2843868" h="1293704" stroke="0" extrusionOk="0">
                <a:moveTo>
                  <a:pt x="0" y="0"/>
                </a:moveTo>
                <a:cubicBezTo>
                  <a:pt x="236861" y="9190"/>
                  <a:pt x="426474" y="-12010"/>
                  <a:pt x="597212" y="0"/>
                </a:cubicBezTo>
                <a:cubicBezTo>
                  <a:pt x="767950" y="12010"/>
                  <a:pt x="1026783" y="-12158"/>
                  <a:pt x="1222863" y="0"/>
                </a:cubicBezTo>
                <a:cubicBezTo>
                  <a:pt x="1418943" y="12158"/>
                  <a:pt x="1562204" y="3516"/>
                  <a:pt x="1820076" y="0"/>
                </a:cubicBezTo>
                <a:cubicBezTo>
                  <a:pt x="2077948" y="-3516"/>
                  <a:pt x="2176677" y="-23644"/>
                  <a:pt x="2331972" y="0"/>
                </a:cubicBezTo>
                <a:cubicBezTo>
                  <a:pt x="2487267" y="23644"/>
                  <a:pt x="2682755" y="6609"/>
                  <a:pt x="2843868" y="0"/>
                </a:cubicBezTo>
                <a:cubicBezTo>
                  <a:pt x="2832487" y="173198"/>
                  <a:pt x="2867129" y="340011"/>
                  <a:pt x="2843868" y="646852"/>
                </a:cubicBezTo>
                <a:cubicBezTo>
                  <a:pt x="2820607" y="953693"/>
                  <a:pt x="2823806" y="1029511"/>
                  <a:pt x="2843868" y="1293704"/>
                </a:cubicBezTo>
                <a:cubicBezTo>
                  <a:pt x="2719275" y="1311787"/>
                  <a:pt x="2484892" y="1275064"/>
                  <a:pt x="2303533" y="1293704"/>
                </a:cubicBezTo>
                <a:cubicBezTo>
                  <a:pt x="2122174" y="1312344"/>
                  <a:pt x="1957697" y="1285838"/>
                  <a:pt x="1734759" y="1293704"/>
                </a:cubicBezTo>
                <a:cubicBezTo>
                  <a:pt x="1511821" y="1301570"/>
                  <a:pt x="1346868" y="1265362"/>
                  <a:pt x="1109109" y="1293704"/>
                </a:cubicBezTo>
                <a:cubicBezTo>
                  <a:pt x="871350" y="1322047"/>
                  <a:pt x="753997" y="1267710"/>
                  <a:pt x="568774" y="1293704"/>
                </a:cubicBezTo>
                <a:cubicBezTo>
                  <a:pt x="383552" y="1319698"/>
                  <a:pt x="183947" y="1318394"/>
                  <a:pt x="0" y="1293704"/>
                </a:cubicBezTo>
                <a:cubicBezTo>
                  <a:pt x="-11092" y="1165181"/>
                  <a:pt x="-22765" y="974208"/>
                  <a:pt x="0" y="672726"/>
                </a:cubicBezTo>
                <a:cubicBezTo>
                  <a:pt x="22765" y="371244"/>
                  <a:pt x="22961" y="218158"/>
                  <a:pt x="0" y="0"/>
                </a:cubicBezTo>
                <a:close/>
              </a:path>
            </a:pathLst>
          </a:custGeom>
          <a:ln>
            <a:solidFill>
              <a:srgbClr val="FFC000"/>
            </a:solidFill>
            <a:extLst>
              <a:ext uri="{C807C97D-BFC1-408E-A445-0C87EB9F89A2}">
                <ask:lineSketchStyleProps xmlns:ask="http://schemas.microsoft.com/office/drawing/2018/sketchyshapes" sd="4126886976">
                  <a:prstGeom prst="rect">
                    <a:avLst/>
                  </a:prstGeom>
                  <ask:type>
                    <ask:lineSketchFreehand/>
                  </ask:type>
                </ask:lineSketchStyleProps>
              </a:ext>
            </a:extLst>
          </a:ln>
        </p:spPr>
      </p:pic>
    </p:spTree>
    <p:extLst>
      <p:ext uri="{BB962C8B-B14F-4D97-AF65-F5344CB8AC3E}">
        <p14:creationId xmlns:p14="http://schemas.microsoft.com/office/powerpoint/2010/main" val="411007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925548A6-FA38-0616-3092-48933F52F9B6}"/>
              </a:ext>
            </a:extLst>
          </p:cNvPr>
          <p:cNvPicPr>
            <a:picLocks noChangeAspect="1"/>
          </p:cNvPicPr>
          <p:nvPr/>
        </p:nvPicPr>
        <p:blipFill rotWithShape="1">
          <a:blip r:embed="rId2">
            <a:extLst>
              <a:ext uri="{28A0092B-C50C-407E-A947-70E740481C1C}">
                <a14:useLocalDpi xmlns:a14="http://schemas.microsoft.com/office/drawing/2010/main" val="0"/>
              </a:ext>
            </a:extLst>
          </a:blip>
          <a:srcRect l="62350"/>
          <a:stretch/>
        </p:blipFill>
        <p:spPr>
          <a:xfrm flipH="1">
            <a:off x="-2" y="0"/>
            <a:ext cx="1744277" cy="6857999"/>
          </a:xfrm>
          <a:prstGeom prst="rect">
            <a:avLst/>
          </a:prstGeom>
        </p:spPr>
      </p:pic>
      <p:pic>
        <p:nvPicPr>
          <p:cNvPr id="4" name="صورة 3">
            <a:extLst>
              <a:ext uri="{FF2B5EF4-FFF2-40B4-BE49-F238E27FC236}">
                <a16:creationId xmlns:a16="http://schemas.microsoft.com/office/drawing/2014/main" id="{C0C8F246-38FE-212D-3901-40D51104D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60836">
            <a:off x="601001" y="2719361"/>
            <a:ext cx="922259" cy="868615"/>
          </a:xfrm>
          <a:prstGeom prst="rect">
            <a:avLst/>
          </a:prstGeom>
        </p:spPr>
      </p:pic>
      <p:pic>
        <p:nvPicPr>
          <p:cNvPr id="5" name="صورة 4">
            <a:extLst>
              <a:ext uri="{FF2B5EF4-FFF2-40B4-BE49-F238E27FC236}">
                <a16:creationId xmlns:a16="http://schemas.microsoft.com/office/drawing/2014/main" id="{D5DB87F9-696A-510E-4545-3E825FCF0DF5}"/>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1256098" y="136733"/>
            <a:ext cx="806475" cy="806475"/>
          </a:xfrm>
          <a:prstGeom prst="rect">
            <a:avLst/>
          </a:prstGeom>
        </p:spPr>
      </p:pic>
      <p:pic>
        <p:nvPicPr>
          <p:cNvPr id="6" name="صورة 5">
            <a:extLst>
              <a:ext uri="{FF2B5EF4-FFF2-40B4-BE49-F238E27FC236}">
                <a16:creationId xmlns:a16="http://schemas.microsoft.com/office/drawing/2014/main" id="{83D85A03-8458-534B-C3C9-B2FD21718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1967" y="5772726"/>
            <a:ext cx="1030606" cy="1032671"/>
          </a:xfrm>
          <a:prstGeom prst="rect">
            <a:avLst/>
          </a:prstGeom>
        </p:spPr>
      </p:pic>
      <p:pic>
        <p:nvPicPr>
          <p:cNvPr id="7" name="صورة 6">
            <a:extLst>
              <a:ext uri="{FF2B5EF4-FFF2-40B4-BE49-F238E27FC236}">
                <a16:creationId xmlns:a16="http://schemas.microsoft.com/office/drawing/2014/main" id="{9154ABAB-A429-7442-414A-9FAAA7C089B0}"/>
              </a:ext>
            </a:extLst>
          </p:cNvPr>
          <p:cNvPicPr>
            <a:picLocks noChangeAspect="1"/>
          </p:cNvPicPr>
          <p:nvPr/>
        </p:nvPicPr>
        <p:blipFill rotWithShape="1">
          <a:blip r:embed="rId6"/>
          <a:srcRect l="17490" t="36760" r="37151" b="48660"/>
          <a:stretch/>
        </p:blipFill>
        <p:spPr>
          <a:xfrm>
            <a:off x="1633382" y="2076627"/>
            <a:ext cx="10209373" cy="2956846"/>
          </a:xfrm>
          <a:custGeom>
            <a:avLst/>
            <a:gdLst>
              <a:gd name="connsiteX0" fmla="*/ 0 w 10209373"/>
              <a:gd name="connsiteY0" fmla="*/ 0 h 2956846"/>
              <a:gd name="connsiteX1" fmla="*/ 680625 w 10209373"/>
              <a:gd name="connsiteY1" fmla="*/ 0 h 2956846"/>
              <a:gd name="connsiteX2" fmla="*/ 1054969 w 10209373"/>
              <a:gd name="connsiteY2" fmla="*/ 0 h 2956846"/>
              <a:gd name="connsiteX3" fmla="*/ 1837687 w 10209373"/>
              <a:gd name="connsiteY3" fmla="*/ 0 h 2956846"/>
              <a:gd name="connsiteX4" fmla="*/ 2620406 w 10209373"/>
              <a:gd name="connsiteY4" fmla="*/ 0 h 2956846"/>
              <a:gd name="connsiteX5" fmla="*/ 3505218 w 10209373"/>
              <a:gd name="connsiteY5" fmla="*/ 0 h 2956846"/>
              <a:gd name="connsiteX6" fmla="*/ 4390030 w 10209373"/>
              <a:gd name="connsiteY6" fmla="*/ 0 h 2956846"/>
              <a:gd name="connsiteX7" fmla="*/ 5172749 w 10209373"/>
              <a:gd name="connsiteY7" fmla="*/ 0 h 2956846"/>
              <a:gd name="connsiteX8" fmla="*/ 6057561 w 10209373"/>
              <a:gd name="connsiteY8" fmla="*/ 0 h 2956846"/>
              <a:gd name="connsiteX9" fmla="*/ 6738186 w 10209373"/>
              <a:gd name="connsiteY9" fmla="*/ 0 h 2956846"/>
              <a:gd name="connsiteX10" fmla="*/ 7622999 w 10209373"/>
              <a:gd name="connsiteY10" fmla="*/ 0 h 2956846"/>
              <a:gd name="connsiteX11" fmla="*/ 8507811 w 10209373"/>
              <a:gd name="connsiteY11" fmla="*/ 0 h 2956846"/>
              <a:gd name="connsiteX12" fmla="*/ 9392623 w 10209373"/>
              <a:gd name="connsiteY12" fmla="*/ 0 h 2956846"/>
              <a:gd name="connsiteX13" fmla="*/ 10209373 w 10209373"/>
              <a:gd name="connsiteY13" fmla="*/ 0 h 2956846"/>
              <a:gd name="connsiteX14" fmla="*/ 10209373 w 10209373"/>
              <a:gd name="connsiteY14" fmla="*/ 561801 h 2956846"/>
              <a:gd name="connsiteX15" fmla="*/ 10209373 w 10209373"/>
              <a:gd name="connsiteY15" fmla="*/ 1212307 h 2956846"/>
              <a:gd name="connsiteX16" fmla="*/ 10209373 w 10209373"/>
              <a:gd name="connsiteY16" fmla="*/ 1774108 h 2956846"/>
              <a:gd name="connsiteX17" fmla="*/ 10209373 w 10209373"/>
              <a:gd name="connsiteY17" fmla="*/ 2424614 h 2956846"/>
              <a:gd name="connsiteX18" fmla="*/ 10209373 w 10209373"/>
              <a:gd name="connsiteY18" fmla="*/ 2956846 h 2956846"/>
              <a:gd name="connsiteX19" fmla="*/ 9732936 w 10209373"/>
              <a:gd name="connsiteY19" fmla="*/ 2956846 h 2956846"/>
              <a:gd name="connsiteX20" fmla="*/ 9154404 w 10209373"/>
              <a:gd name="connsiteY20" fmla="*/ 2956846 h 2956846"/>
              <a:gd name="connsiteX21" fmla="*/ 8575873 w 10209373"/>
              <a:gd name="connsiteY21" fmla="*/ 2956846 h 2956846"/>
              <a:gd name="connsiteX22" fmla="*/ 7691061 w 10209373"/>
              <a:gd name="connsiteY22" fmla="*/ 2956846 h 2956846"/>
              <a:gd name="connsiteX23" fmla="*/ 6806249 w 10209373"/>
              <a:gd name="connsiteY23" fmla="*/ 2956846 h 2956846"/>
              <a:gd name="connsiteX24" fmla="*/ 6227718 w 10209373"/>
              <a:gd name="connsiteY24" fmla="*/ 2956846 h 2956846"/>
              <a:gd name="connsiteX25" fmla="*/ 5342905 w 10209373"/>
              <a:gd name="connsiteY25" fmla="*/ 2956846 h 2956846"/>
              <a:gd name="connsiteX26" fmla="*/ 4968562 w 10209373"/>
              <a:gd name="connsiteY26" fmla="*/ 2956846 h 2956846"/>
              <a:gd name="connsiteX27" fmla="*/ 4083749 w 10209373"/>
              <a:gd name="connsiteY27" fmla="*/ 2956846 h 2956846"/>
              <a:gd name="connsiteX28" fmla="*/ 3607312 w 10209373"/>
              <a:gd name="connsiteY28" fmla="*/ 2956846 h 2956846"/>
              <a:gd name="connsiteX29" fmla="*/ 2722499 w 10209373"/>
              <a:gd name="connsiteY29" fmla="*/ 2956846 h 2956846"/>
              <a:gd name="connsiteX30" fmla="*/ 1939781 w 10209373"/>
              <a:gd name="connsiteY30" fmla="*/ 2956846 h 2956846"/>
              <a:gd name="connsiteX31" fmla="*/ 1361250 w 10209373"/>
              <a:gd name="connsiteY31" fmla="*/ 2956846 h 2956846"/>
              <a:gd name="connsiteX32" fmla="*/ 782719 w 10209373"/>
              <a:gd name="connsiteY32" fmla="*/ 2956846 h 2956846"/>
              <a:gd name="connsiteX33" fmla="*/ 0 w 10209373"/>
              <a:gd name="connsiteY33" fmla="*/ 2956846 h 2956846"/>
              <a:gd name="connsiteX34" fmla="*/ 0 w 10209373"/>
              <a:gd name="connsiteY34" fmla="*/ 2395045 h 2956846"/>
              <a:gd name="connsiteX35" fmla="*/ 0 w 10209373"/>
              <a:gd name="connsiteY35" fmla="*/ 1862813 h 2956846"/>
              <a:gd name="connsiteX36" fmla="*/ 0 w 10209373"/>
              <a:gd name="connsiteY36" fmla="*/ 1330581 h 2956846"/>
              <a:gd name="connsiteX37" fmla="*/ 0 w 10209373"/>
              <a:gd name="connsiteY37" fmla="*/ 709643 h 2956846"/>
              <a:gd name="connsiteX38" fmla="*/ 0 w 10209373"/>
              <a:gd name="connsiteY38" fmla="*/ 0 h 295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09373" h="2956846" fill="none" extrusionOk="0">
                <a:moveTo>
                  <a:pt x="0" y="0"/>
                </a:moveTo>
                <a:cubicBezTo>
                  <a:pt x="152900" y="10431"/>
                  <a:pt x="410620" y="21233"/>
                  <a:pt x="680625" y="0"/>
                </a:cubicBezTo>
                <a:cubicBezTo>
                  <a:pt x="950630" y="-21233"/>
                  <a:pt x="927499" y="18351"/>
                  <a:pt x="1054969" y="0"/>
                </a:cubicBezTo>
                <a:cubicBezTo>
                  <a:pt x="1182439" y="-18351"/>
                  <a:pt x="1489173" y="3494"/>
                  <a:pt x="1837687" y="0"/>
                </a:cubicBezTo>
                <a:cubicBezTo>
                  <a:pt x="2186201" y="-3494"/>
                  <a:pt x="2389951" y="-31697"/>
                  <a:pt x="2620406" y="0"/>
                </a:cubicBezTo>
                <a:cubicBezTo>
                  <a:pt x="2850861" y="31697"/>
                  <a:pt x="3155495" y="32649"/>
                  <a:pt x="3505218" y="0"/>
                </a:cubicBezTo>
                <a:cubicBezTo>
                  <a:pt x="3854941" y="-32649"/>
                  <a:pt x="4180777" y="-36347"/>
                  <a:pt x="4390030" y="0"/>
                </a:cubicBezTo>
                <a:cubicBezTo>
                  <a:pt x="4599283" y="36347"/>
                  <a:pt x="4950684" y="-22271"/>
                  <a:pt x="5172749" y="0"/>
                </a:cubicBezTo>
                <a:cubicBezTo>
                  <a:pt x="5394814" y="22271"/>
                  <a:pt x="5648362" y="-44118"/>
                  <a:pt x="6057561" y="0"/>
                </a:cubicBezTo>
                <a:cubicBezTo>
                  <a:pt x="6466760" y="44118"/>
                  <a:pt x="6537180" y="4475"/>
                  <a:pt x="6738186" y="0"/>
                </a:cubicBezTo>
                <a:cubicBezTo>
                  <a:pt x="6939192" y="-4475"/>
                  <a:pt x="7405104" y="7566"/>
                  <a:pt x="7622999" y="0"/>
                </a:cubicBezTo>
                <a:cubicBezTo>
                  <a:pt x="7840894" y="-7566"/>
                  <a:pt x="8176841" y="-1875"/>
                  <a:pt x="8507811" y="0"/>
                </a:cubicBezTo>
                <a:cubicBezTo>
                  <a:pt x="8838781" y="1875"/>
                  <a:pt x="9005821" y="-36709"/>
                  <a:pt x="9392623" y="0"/>
                </a:cubicBezTo>
                <a:cubicBezTo>
                  <a:pt x="9779425" y="36709"/>
                  <a:pt x="9880485" y="26356"/>
                  <a:pt x="10209373" y="0"/>
                </a:cubicBezTo>
                <a:cubicBezTo>
                  <a:pt x="10216095" y="217253"/>
                  <a:pt x="10181336" y="403991"/>
                  <a:pt x="10209373" y="561801"/>
                </a:cubicBezTo>
                <a:cubicBezTo>
                  <a:pt x="10237410" y="719611"/>
                  <a:pt x="10225496" y="896769"/>
                  <a:pt x="10209373" y="1212307"/>
                </a:cubicBezTo>
                <a:cubicBezTo>
                  <a:pt x="10193250" y="1527845"/>
                  <a:pt x="10195263" y="1619344"/>
                  <a:pt x="10209373" y="1774108"/>
                </a:cubicBezTo>
                <a:cubicBezTo>
                  <a:pt x="10223483" y="1928872"/>
                  <a:pt x="10222068" y="2126869"/>
                  <a:pt x="10209373" y="2424614"/>
                </a:cubicBezTo>
                <a:cubicBezTo>
                  <a:pt x="10196678" y="2722359"/>
                  <a:pt x="10221132" y="2777207"/>
                  <a:pt x="10209373" y="2956846"/>
                </a:cubicBezTo>
                <a:cubicBezTo>
                  <a:pt x="10030317" y="2935281"/>
                  <a:pt x="9874111" y="2938864"/>
                  <a:pt x="9732936" y="2956846"/>
                </a:cubicBezTo>
                <a:cubicBezTo>
                  <a:pt x="9591761" y="2974828"/>
                  <a:pt x="9394747" y="2938708"/>
                  <a:pt x="9154404" y="2956846"/>
                </a:cubicBezTo>
                <a:cubicBezTo>
                  <a:pt x="8914061" y="2974984"/>
                  <a:pt x="8840618" y="2970436"/>
                  <a:pt x="8575873" y="2956846"/>
                </a:cubicBezTo>
                <a:cubicBezTo>
                  <a:pt x="8311128" y="2943256"/>
                  <a:pt x="8078597" y="2976441"/>
                  <a:pt x="7691061" y="2956846"/>
                </a:cubicBezTo>
                <a:cubicBezTo>
                  <a:pt x="7303525" y="2937251"/>
                  <a:pt x="7123779" y="2914058"/>
                  <a:pt x="6806249" y="2956846"/>
                </a:cubicBezTo>
                <a:cubicBezTo>
                  <a:pt x="6488719" y="2999634"/>
                  <a:pt x="6515259" y="2962181"/>
                  <a:pt x="6227718" y="2956846"/>
                </a:cubicBezTo>
                <a:cubicBezTo>
                  <a:pt x="5940177" y="2951511"/>
                  <a:pt x="5745756" y="2971844"/>
                  <a:pt x="5342905" y="2956846"/>
                </a:cubicBezTo>
                <a:cubicBezTo>
                  <a:pt x="4940054" y="2941848"/>
                  <a:pt x="5109335" y="2948872"/>
                  <a:pt x="4968562" y="2956846"/>
                </a:cubicBezTo>
                <a:cubicBezTo>
                  <a:pt x="4827789" y="2964820"/>
                  <a:pt x="4283345" y="2950253"/>
                  <a:pt x="4083749" y="2956846"/>
                </a:cubicBezTo>
                <a:cubicBezTo>
                  <a:pt x="3884153" y="2963439"/>
                  <a:pt x="3836993" y="2945604"/>
                  <a:pt x="3607312" y="2956846"/>
                </a:cubicBezTo>
                <a:cubicBezTo>
                  <a:pt x="3377631" y="2968088"/>
                  <a:pt x="3161713" y="2928094"/>
                  <a:pt x="2722499" y="2956846"/>
                </a:cubicBezTo>
                <a:cubicBezTo>
                  <a:pt x="2283285" y="2985598"/>
                  <a:pt x="2270915" y="2935662"/>
                  <a:pt x="1939781" y="2956846"/>
                </a:cubicBezTo>
                <a:cubicBezTo>
                  <a:pt x="1608647" y="2978030"/>
                  <a:pt x="1533134" y="2984869"/>
                  <a:pt x="1361250" y="2956846"/>
                </a:cubicBezTo>
                <a:cubicBezTo>
                  <a:pt x="1189366" y="2928823"/>
                  <a:pt x="1045102" y="2948110"/>
                  <a:pt x="782719" y="2956846"/>
                </a:cubicBezTo>
                <a:cubicBezTo>
                  <a:pt x="520336" y="2965582"/>
                  <a:pt x="297171" y="2949523"/>
                  <a:pt x="0" y="2956846"/>
                </a:cubicBezTo>
                <a:cubicBezTo>
                  <a:pt x="-790" y="2679868"/>
                  <a:pt x="18203" y="2545900"/>
                  <a:pt x="0" y="2395045"/>
                </a:cubicBezTo>
                <a:cubicBezTo>
                  <a:pt x="-18203" y="2244190"/>
                  <a:pt x="-3913" y="2104272"/>
                  <a:pt x="0" y="1862813"/>
                </a:cubicBezTo>
                <a:cubicBezTo>
                  <a:pt x="3913" y="1621354"/>
                  <a:pt x="25925" y="1447687"/>
                  <a:pt x="0" y="1330581"/>
                </a:cubicBezTo>
                <a:cubicBezTo>
                  <a:pt x="-25925" y="1213475"/>
                  <a:pt x="24935" y="1004974"/>
                  <a:pt x="0" y="709643"/>
                </a:cubicBezTo>
                <a:cubicBezTo>
                  <a:pt x="-24935" y="414312"/>
                  <a:pt x="27994" y="259908"/>
                  <a:pt x="0" y="0"/>
                </a:cubicBezTo>
                <a:close/>
              </a:path>
              <a:path w="10209373" h="2956846" stroke="0" extrusionOk="0">
                <a:moveTo>
                  <a:pt x="0" y="0"/>
                </a:moveTo>
                <a:cubicBezTo>
                  <a:pt x="132875" y="-8431"/>
                  <a:pt x="274085" y="-7766"/>
                  <a:pt x="476437" y="0"/>
                </a:cubicBezTo>
                <a:cubicBezTo>
                  <a:pt x="678789" y="7766"/>
                  <a:pt x="922590" y="-24885"/>
                  <a:pt x="1157062" y="0"/>
                </a:cubicBezTo>
                <a:cubicBezTo>
                  <a:pt x="1391534" y="24885"/>
                  <a:pt x="1409450" y="5126"/>
                  <a:pt x="1531406" y="0"/>
                </a:cubicBezTo>
                <a:cubicBezTo>
                  <a:pt x="1653362" y="-5126"/>
                  <a:pt x="2023336" y="-17880"/>
                  <a:pt x="2416218" y="0"/>
                </a:cubicBezTo>
                <a:cubicBezTo>
                  <a:pt x="2809100" y="17880"/>
                  <a:pt x="2790227" y="7564"/>
                  <a:pt x="3096843" y="0"/>
                </a:cubicBezTo>
                <a:cubicBezTo>
                  <a:pt x="3403460" y="-7564"/>
                  <a:pt x="3680488" y="-24479"/>
                  <a:pt x="3981655" y="0"/>
                </a:cubicBezTo>
                <a:cubicBezTo>
                  <a:pt x="4282822" y="24479"/>
                  <a:pt x="4358702" y="-27062"/>
                  <a:pt x="4560187" y="0"/>
                </a:cubicBezTo>
                <a:cubicBezTo>
                  <a:pt x="4761672" y="27062"/>
                  <a:pt x="4921344" y="-26430"/>
                  <a:pt x="5138718" y="0"/>
                </a:cubicBezTo>
                <a:cubicBezTo>
                  <a:pt x="5356092" y="26430"/>
                  <a:pt x="5536949" y="-27788"/>
                  <a:pt x="5717249" y="0"/>
                </a:cubicBezTo>
                <a:cubicBezTo>
                  <a:pt x="5897549" y="27788"/>
                  <a:pt x="6030664" y="-11939"/>
                  <a:pt x="6295780" y="0"/>
                </a:cubicBezTo>
                <a:cubicBezTo>
                  <a:pt x="6560896" y="11939"/>
                  <a:pt x="6648617" y="11236"/>
                  <a:pt x="6874311" y="0"/>
                </a:cubicBezTo>
                <a:cubicBezTo>
                  <a:pt x="7100005" y="-11236"/>
                  <a:pt x="7222989" y="3906"/>
                  <a:pt x="7554936" y="0"/>
                </a:cubicBezTo>
                <a:cubicBezTo>
                  <a:pt x="7886883" y="-3906"/>
                  <a:pt x="7816147" y="-2638"/>
                  <a:pt x="7929280" y="0"/>
                </a:cubicBezTo>
                <a:cubicBezTo>
                  <a:pt x="8042413" y="2638"/>
                  <a:pt x="8192453" y="16940"/>
                  <a:pt x="8405717" y="0"/>
                </a:cubicBezTo>
                <a:cubicBezTo>
                  <a:pt x="8618981" y="-16940"/>
                  <a:pt x="8740677" y="19801"/>
                  <a:pt x="8984248" y="0"/>
                </a:cubicBezTo>
                <a:cubicBezTo>
                  <a:pt x="9227819" y="-19801"/>
                  <a:pt x="9636465" y="48877"/>
                  <a:pt x="10209373" y="0"/>
                </a:cubicBezTo>
                <a:cubicBezTo>
                  <a:pt x="10191329" y="122784"/>
                  <a:pt x="10233060" y="320841"/>
                  <a:pt x="10209373" y="591369"/>
                </a:cubicBezTo>
                <a:cubicBezTo>
                  <a:pt x="10185686" y="861897"/>
                  <a:pt x="10188023" y="1047828"/>
                  <a:pt x="10209373" y="1241875"/>
                </a:cubicBezTo>
                <a:cubicBezTo>
                  <a:pt x="10230723" y="1435922"/>
                  <a:pt x="10207309" y="1743819"/>
                  <a:pt x="10209373" y="1892381"/>
                </a:cubicBezTo>
                <a:cubicBezTo>
                  <a:pt x="10211437" y="2040943"/>
                  <a:pt x="10215644" y="2248966"/>
                  <a:pt x="10209373" y="2395045"/>
                </a:cubicBezTo>
                <a:cubicBezTo>
                  <a:pt x="10203102" y="2541124"/>
                  <a:pt x="10190192" y="2693853"/>
                  <a:pt x="10209373" y="2956846"/>
                </a:cubicBezTo>
                <a:cubicBezTo>
                  <a:pt x="10035309" y="2936126"/>
                  <a:pt x="9702147" y="2924061"/>
                  <a:pt x="9528748" y="2956846"/>
                </a:cubicBezTo>
                <a:cubicBezTo>
                  <a:pt x="9355350" y="2989631"/>
                  <a:pt x="8926757" y="2985927"/>
                  <a:pt x="8746030" y="2956846"/>
                </a:cubicBezTo>
                <a:cubicBezTo>
                  <a:pt x="8565303" y="2927765"/>
                  <a:pt x="8275169" y="2942351"/>
                  <a:pt x="7963311" y="2956846"/>
                </a:cubicBezTo>
                <a:cubicBezTo>
                  <a:pt x="7651453" y="2971341"/>
                  <a:pt x="7529918" y="2966063"/>
                  <a:pt x="7180592" y="2956846"/>
                </a:cubicBezTo>
                <a:cubicBezTo>
                  <a:pt x="6831266" y="2947629"/>
                  <a:pt x="6894459" y="2972519"/>
                  <a:pt x="6806249" y="2956846"/>
                </a:cubicBezTo>
                <a:cubicBezTo>
                  <a:pt x="6718039" y="2941173"/>
                  <a:pt x="6426293" y="2978522"/>
                  <a:pt x="6329811" y="2956846"/>
                </a:cubicBezTo>
                <a:cubicBezTo>
                  <a:pt x="6233329" y="2935170"/>
                  <a:pt x="5705650" y="2915451"/>
                  <a:pt x="5444999" y="2956846"/>
                </a:cubicBezTo>
                <a:cubicBezTo>
                  <a:pt x="5184348" y="2998241"/>
                  <a:pt x="4942085" y="2970830"/>
                  <a:pt x="4662280" y="2956846"/>
                </a:cubicBezTo>
                <a:cubicBezTo>
                  <a:pt x="4382475" y="2942862"/>
                  <a:pt x="3983504" y="2974080"/>
                  <a:pt x="3777468" y="2956846"/>
                </a:cubicBezTo>
                <a:cubicBezTo>
                  <a:pt x="3571432" y="2939612"/>
                  <a:pt x="3438364" y="2968546"/>
                  <a:pt x="3301031" y="2956846"/>
                </a:cubicBezTo>
                <a:cubicBezTo>
                  <a:pt x="3163698" y="2945146"/>
                  <a:pt x="2786589" y="2944071"/>
                  <a:pt x="2518312" y="2956846"/>
                </a:cubicBezTo>
                <a:cubicBezTo>
                  <a:pt x="2250035" y="2969621"/>
                  <a:pt x="2133333" y="2942709"/>
                  <a:pt x="1939781" y="2956846"/>
                </a:cubicBezTo>
                <a:cubicBezTo>
                  <a:pt x="1746229" y="2970983"/>
                  <a:pt x="1722037" y="2966356"/>
                  <a:pt x="1565437" y="2956846"/>
                </a:cubicBezTo>
                <a:cubicBezTo>
                  <a:pt x="1408837" y="2947336"/>
                  <a:pt x="1148579" y="2933903"/>
                  <a:pt x="782719" y="2956846"/>
                </a:cubicBezTo>
                <a:cubicBezTo>
                  <a:pt x="416859" y="2979789"/>
                  <a:pt x="346645" y="2935810"/>
                  <a:pt x="0" y="2956846"/>
                </a:cubicBezTo>
                <a:cubicBezTo>
                  <a:pt x="-2206" y="2733414"/>
                  <a:pt x="2591" y="2575974"/>
                  <a:pt x="0" y="2424614"/>
                </a:cubicBezTo>
                <a:cubicBezTo>
                  <a:pt x="-2591" y="2273254"/>
                  <a:pt x="-26328" y="2007133"/>
                  <a:pt x="0" y="1774108"/>
                </a:cubicBezTo>
                <a:cubicBezTo>
                  <a:pt x="26328" y="1541083"/>
                  <a:pt x="14199" y="1431367"/>
                  <a:pt x="0" y="1241875"/>
                </a:cubicBezTo>
                <a:cubicBezTo>
                  <a:pt x="-14199" y="1052383"/>
                  <a:pt x="12919" y="853229"/>
                  <a:pt x="0" y="680075"/>
                </a:cubicBezTo>
                <a:cubicBezTo>
                  <a:pt x="-12919" y="506921"/>
                  <a:pt x="23787" y="320947"/>
                  <a:pt x="0" y="0"/>
                </a:cubicBezTo>
                <a:close/>
              </a:path>
            </a:pathLst>
          </a:custGeom>
          <a:ln>
            <a:solidFill>
              <a:srgbClr val="FFC000"/>
            </a:solidFill>
            <a:extLst>
              <a:ext uri="{C807C97D-BFC1-408E-A445-0C87EB9F89A2}">
                <ask:lineSketchStyleProps xmlns:ask="http://schemas.microsoft.com/office/drawing/2018/sketchyshapes" sd="1929957549">
                  <a:prstGeom prst="rect">
                    <a:avLst/>
                  </a:prstGeom>
                  <ask:type>
                    <ask:lineSketchFreehand/>
                  </ask:type>
                </ask:lineSketchStyleProps>
              </a:ext>
            </a:extLst>
          </a:ln>
        </p:spPr>
      </p:pic>
    </p:spTree>
    <p:extLst>
      <p:ext uri="{BB962C8B-B14F-4D97-AF65-F5344CB8AC3E}">
        <p14:creationId xmlns:p14="http://schemas.microsoft.com/office/powerpoint/2010/main" val="15217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D8DC7F5-E39B-EDB5-431C-539DDFD57325}"/>
              </a:ext>
            </a:extLst>
          </p:cNvPr>
          <p:cNvPicPr>
            <a:picLocks noChangeAspect="1"/>
          </p:cNvPicPr>
          <p:nvPr/>
        </p:nvPicPr>
        <p:blipFill rotWithShape="1">
          <a:blip r:embed="rId2">
            <a:extLst>
              <a:ext uri="{28A0092B-C50C-407E-A947-70E740481C1C}">
                <a14:useLocalDpi xmlns:a14="http://schemas.microsoft.com/office/drawing/2010/main" val="0"/>
              </a:ext>
            </a:extLst>
          </a:blip>
          <a:srcRect r="64726"/>
          <a:stretch/>
        </p:blipFill>
        <p:spPr>
          <a:xfrm rot="20229171" flipH="1">
            <a:off x="11055553" y="-1108494"/>
            <a:ext cx="2125554" cy="4173424"/>
          </a:xfrm>
          <a:prstGeom prst="rect">
            <a:avLst/>
          </a:prstGeom>
        </p:spPr>
      </p:pic>
      <p:pic>
        <p:nvPicPr>
          <p:cNvPr id="5" name="صورة 4">
            <a:extLst>
              <a:ext uri="{FF2B5EF4-FFF2-40B4-BE49-F238E27FC236}">
                <a16:creationId xmlns:a16="http://schemas.microsoft.com/office/drawing/2014/main" id="{E74F4D28-27A8-4BC3-B8A1-934993A60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2248" y="783037"/>
            <a:ext cx="527855" cy="594133"/>
          </a:xfrm>
          <a:prstGeom prst="rect">
            <a:avLst/>
          </a:prstGeom>
        </p:spPr>
      </p:pic>
      <p:pic>
        <p:nvPicPr>
          <p:cNvPr id="6" name="صورة 5">
            <a:extLst>
              <a:ext uri="{FF2B5EF4-FFF2-40B4-BE49-F238E27FC236}">
                <a16:creationId xmlns:a16="http://schemas.microsoft.com/office/drawing/2014/main" id="{722FB746-4D37-0DB2-1F9F-0F7A449F3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668" y="73759"/>
            <a:ext cx="658125" cy="709278"/>
          </a:xfrm>
          <a:prstGeom prst="rect">
            <a:avLst/>
          </a:prstGeom>
        </p:spPr>
      </p:pic>
      <p:pic>
        <p:nvPicPr>
          <p:cNvPr id="8" name="صورة 7">
            <a:extLst>
              <a:ext uri="{FF2B5EF4-FFF2-40B4-BE49-F238E27FC236}">
                <a16:creationId xmlns:a16="http://schemas.microsoft.com/office/drawing/2014/main" id="{7AB3AEF3-8A82-9D7B-84F6-B9018809A7AE}"/>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sp>
        <p:nvSpPr>
          <p:cNvPr id="37" name="فقاعة الكلام: مستطيلة مستديرة الزوايا 36">
            <a:extLst>
              <a:ext uri="{FF2B5EF4-FFF2-40B4-BE49-F238E27FC236}">
                <a16:creationId xmlns:a16="http://schemas.microsoft.com/office/drawing/2014/main" id="{EA6AA0F3-C4EC-DCD6-E465-F4C88918E6AC}"/>
              </a:ext>
            </a:extLst>
          </p:cNvPr>
          <p:cNvSpPr/>
          <p:nvPr/>
        </p:nvSpPr>
        <p:spPr>
          <a:xfrm>
            <a:off x="3349951" y="173615"/>
            <a:ext cx="6540519" cy="839199"/>
          </a:xfrm>
          <a:custGeom>
            <a:avLst/>
            <a:gdLst>
              <a:gd name="connsiteX0" fmla="*/ 0 w 6540519"/>
              <a:gd name="connsiteY0" fmla="*/ 139869 h 839199"/>
              <a:gd name="connsiteX1" fmla="*/ 139869 w 6540519"/>
              <a:gd name="connsiteY1" fmla="*/ 0 h 839199"/>
              <a:gd name="connsiteX2" fmla="*/ 678933 w 6540519"/>
              <a:gd name="connsiteY2" fmla="*/ 0 h 839199"/>
              <a:gd name="connsiteX3" fmla="*/ 1328259 w 6540519"/>
              <a:gd name="connsiteY3" fmla="*/ 0 h 839199"/>
              <a:gd name="connsiteX4" fmla="*/ 1904077 w 6540519"/>
              <a:gd name="connsiteY4" fmla="*/ 0 h 839199"/>
              <a:gd name="connsiteX5" fmla="*/ 2406387 w 6540519"/>
              <a:gd name="connsiteY5" fmla="*/ 0 h 839199"/>
              <a:gd name="connsiteX6" fmla="*/ 3018959 w 6540519"/>
              <a:gd name="connsiteY6" fmla="*/ 0 h 839199"/>
              <a:gd name="connsiteX7" fmla="*/ 3815303 w 6540519"/>
              <a:gd name="connsiteY7" fmla="*/ 0 h 839199"/>
              <a:gd name="connsiteX8" fmla="*/ 3815303 w 6540519"/>
              <a:gd name="connsiteY8" fmla="*/ 0 h 839199"/>
              <a:gd name="connsiteX9" fmla="*/ 4327644 w 6540519"/>
              <a:gd name="connsiteY9" fmla="*/ 0 h 839199"/>
              <a:gd name="connsiteX10" fmla="*/ 4872687 w 6540519"/>
              <a:gd name="connsiteY10" fmla="*/ 0 h 839199"/>
              <a:gd name="connsiteX11" fmla="*/ 5450433 w 6540519"/>
              <a:gd name="connsiteY11" fmla="*/ 0 h 839199"/>
              <a:gd name="connsiteX12" fmla="*/ 5944546 w 6540519"/>
              <a:gd name="connsiteY12" fmla="*/ 0 h 839199"/>
              <a:gd name="connsiteX13" fmla="*/ 6400650 w 6540519"/>
              <a:gd name="connsiteY13" fmla="*/ 0 h 839199"/>
              <a:gd name="connsiteX14" fmla="*/ 6540519 w 6540519"/>
              <a:gd name="connsiteY14" fmla="*/ 139869 h 839199"/>
              <a:gd name="connsiteX15" fmla="*/ 6540519 w 6540519"/>
              <a:gd name="connsiteY15" fmla="*/ 489533 h 839199"/>
              <a:gd name="connsiteX16" fmla="*/ 6540519 w 6540519"/>
              <a:gd name="connsiteY16" fmla="*/ 489533 h 839199"/>
              <a:gd name="connsiteX17" fmla="*/ 6540519 w 6540519"/>
              <a:gd name="connsiteY17" fmla="*/ 699333 h 839199"/>
              <a:gd name="connsiteX18" fmla="*/ 6540519 w 6540519"/>
              <a:gd name="connsiteY18" fmla="*/ 699330 h 839199"/>
              <a:gd name="connsiteX19" fmla="*/ 6400650 w 6540519"/>
              <a:gd name="connsiteY19" fmla="*/ 839199 h 839199"/>
              <a:gd name="connsiteX20" fmla="*/ 5916039 w 6540519"/>
              <a:gd name="connsiteY20" fmla="*/ 839199 h 839199"/>
              <a:gd name="connsiteX21" fmla="*/ 5450433 w 6540519"/>
              <a:gd name="connsiteY21" fmla="*/ 839199 h 839199"/>
              <a:gd name="connsiteX22" fmla="*/ 4766730 w 6540519"/>
              <a:gd name="connsiteY22" fmla="*/ 839199 h 839199"/>
              <a:gd name="connsiteX23" fmla="*/ 4281502 w 6540519"/>
              <a:gd name="connsiteY23" fmla="*/ 839199 h 839199"/>
              <a:gd name="connsiteX24" fmla="*/ 3815303 w 6540519"/>
              <a:gd name="connsiteY24" fmla="*/ 839199 h 839199"/>
              <a:gd name="connsiteX25" fmla="*/ 3165976 w 6540519"/>
              <a:gd name="connsiteY25" fmla="*/ 839199 h 839199"/>
              <a:gd name="connsiteX26" fmla="*/ 2590158 w 6540519"/>
              <a:gd name="connsiteY26" fmla="*/ 839199 h 839199"/>
              <a:gd name="connsiteX27" fmla="*/ 1904077 w 6540519"/>
              <a:gd name="connsiteY27" fmla="*/ 839199 h 839199"/>
              <a:gd name="connsiteX28" fmla="*/ 1328259 w 6540519"/>
              <a:gd name="connsiteY28" fmla="*/ 839199 h 839199"/>
              <a:gd name="connsiteX29" fmla="*/ 139869 w 6540519"/>
              <a:gd name="connsiteY29" fmla="*/ 839199 h 839199"/>
              <a:gd name="connsiteX30" fmla="*/ 0 w 6540519"/>
              <a:gd name="connsiteY30" fmla="*/ 699330 h 839199"/>
              <a:gd name="connsiteX31" fmla="*/ 0 w 6540519"/>
              <a:gd name="connsiteY31" fmla="*/ 699333 h 839199"/>
              <a:gd name="connsiteX32" fmla="*/ 0 w 6540519"/>
              <a:gd name="connsiteY32" fmla="*/ 489533 h 839199"/>
              <a:gd name="connsiteX33" fmla="*/ 0 w 6540519"/>
              <a:gd name="connsiteY33" fmla="*/ 489533 h 839199"/>
              <a:gd name="connsiteX34" fmla="*/ 0 w 6540519"/>
              <a:gd name="connsiteY34" fmla="*/ 139869 h 83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540519" h="839199" fill="none" extrusionOk="0">
                <a:moveTo>
                  <a:pt x="0" y="139869"/>
                </a:moveTo>
                <a:cubicBezTo>
                  <a:pt x="-2295" y="67762"/>
                  <a:pt x="56757" y="401"/>
                  <a:pt x="139869" y="0"/>
                </a:cubicBezTo>
                <a:cubicBezTo>
                  <a:pt x="277705" y="-9740"/>
                  <a:pt x="518180" y="20373"/>
                  <a:pt x="678933" y="0"/>
                </a:cubicBezTo>
                <a:cubicBezTo>
                  <a:pt x="839686" y="-20373"/>
                  <a:pt x="1040370" y="-9748"/>
                  <a:pt x="1328259" y="0"/>
                </a:cubicBezTo>
                <a:cubicBezTo>
                  <a:pt x="1616148" y="9748"/>
                  <a:pt x="1714359" y="-16399"/>
                  <a:pt x="1904077" y="0"/>
                </a:cubicBezTo>
                <a:cubicBezTo>
                  <a:pt x="2093795" y="16399"/>
                  <a:pt x="2227220" y="-5042"/>
                  <a:pt x="2406387" y="0"/>
                </a:cubicBezTo>
                <a:cubicBezTo>
                  <a:pt x="2585554" y="5042"/>
                  <a:pt x="2761871" y="-9664"/>
                  <a:pt x="3018959" y="0"/>
                </a:cubicBezTo>
                <a:cubicBezTo>
                  <a:pt x="3276047" y="9664"/>
                  <a:pt x="3555393" y="4465"/>
                  <a:pt x="3815303" y="0"/>
                </a:cubicBezTo>
                <a:lnTo>
                  <a:pt x="3815303" y="0"/>
                </a:lnTo>
                <a:cubicBezTo>
                  <a:pt x="3943843" y="-16346"/>
                  <a:pt x="4179647" y="18339"/>
                  <a:pt x="4327644" y="0"/>
                </a:cubicBezTo>
                <a:cubicBezTo>
                  <a:pt x="4475641" y="-18339"/>
                  <a:pt x="4607315" y="-22658"/>
                  <a:pt x="4872687" y="0"/>
                </a:cubicBezTo>
                <a:cubicBezTo>
                  <a:pt x="5138059" y="22658"/>
                  <a:pt x="5278263" y="-26416"/>
                  <a:pt x="5450433" y="0"/>
                </a:cubicBezTo>
                <a:cubicBezTo>
                  <a:pt x="5654183" y="-4866"/>
                  <a:pt x="5727118" y="21114"/>
                  <a:pt x="5944546" y="0"/>
                </a:cubicBezTo>
                <a:cubicBezTo>
                  <a:pt x="6161974" y="-21114"/>
                  <a:pt x="6193420" y="-5860"/>
                  <a:pt x="6400650" y="0"/>
                </a:cubicBezTo>
                <a:cubicBezTo>
                  <a:pt x="6473882" y="-598"/>
                  <a:pt x="6536199" y="57530"/>
                  <a:pt x="6540519" y="139869"/>
                </a:cubicBezTo>
                <a:cubicBezTo>
                  <a:pt x="6538484" y="288684"/>
                  <a:pt x="6544983" y="355311"/>
                  <a:pt x="6540519" y="489533"/>
                </a:cubicBezTo>
                <a:lnTo>
                  <a:pt x="6540519" y="489533"/>
                </a:lnTo>
                <a:cubicBezTo>
                  <a:pt x="6539694" y="539477"/>
                  <a:pt x="6547218" y="603246"/>
                  <a:pt x="6540519" y="699333"/>
                </a:cubicBezTo>
                <a:lnTo>
                  <a:pt x="6540519" y="699330"/>
                </a:lnTo>
                <a:cubicBezTo>
                  <a:pt x="6527074" y="776314"/>
                  <a:pt x="6480724" y="836534"/>
                  <a:pt x="6400650" y="839199"/>
                </a:cubicBezTo>
                <a:cubicBezTo>
                  <a:pt x="6224943" y="832435"/>
                  <a:pt x="6142441" y="856878"/>
                  <a:pt x="5916039" y="839199"/>
                </a:cubicBezTo>
                <a:cubicBezTo>
                  <a:pt x="5689637" y="821520"/>
                  <a:pt x="5581118" y="839737"/>
                  <a:pt x="5450433" y="839199"/>
                </a:cubicBezTo>
                <a:cubicBezTo>
                  <a:pt x="5227519" y="821945"/>
                  <a:pt x="5037879" y="870340"/>
                  <a:pt x="4766730" y="839199"/>
                </a:cubicBezTo>
                <a:cubicBezTo>
                  <a:pt x="4598212" y="859767"/>
                  <a:pt x="4419454" y="840167"/>
                  <a:pt x="4281502" y="839199"/>
                </a:cubicBezTo>
                <a:cubicBezTo>
                  <a:pt x="4143550" y="838231"/>
                  <a:pt x="3943893" y="837431"/>
                  <a:pt x="3815303" y="839199"/>
                </a:cubicBezTo>
                <a:cubicBezTo>
                  <a:pt x="3522537" y="865300"/>
                  <a:pt x="3463259" y="834748"/>
                  <a:pt x="3165976" y="839199"/>
                </a:cubicBezTo>
                <a:cubicBezTo>
                  <a:pt x="2868693" y="843650"/>
                  <a:pt x="2829984" y="854576"/>
                  <a:pt x="2590158" y="839199"/>
                </a:cubicBezTo>
                <a:cubicBezTo>
                  <a:pt x="2350332" y="823822"/>
                  <a:pt x="2113058" y="836687"/>
                  <a:pt x="1904077" y="839199"/>
                </a:cubicBezTo>
                <a:cubicBezTo>
                  <a:pt x="1695096" y="841711"/>
                  <a:pt x="1591064" y="833595"/>
                  <a:pt x="1328259" y="839199"/>
                </a:cubicBezTo>
                <a:cubicBezTo>
                  <a:pt x="1065454" y="844803"/>
                  <a:pt x="647425" y="886014"/>
                  <a:pt x="139869" y="839199"/>
                </a:cubicBezTo>
                <a:cubicBezTo>
                  <a:pt x="59619" y="831100"/>
                  <a:pt x="-12534" y="763718"/>
                  <a:pt x="0" y="699330"/>
                </a:cubicBezTo>
                <a:lnTo>
                  <a:pt x="0" y="699333"/>
                </a:lnTo>
                <a:cubicBezTo>
                  <a:pt x="-6446" y="641369"/>
                  <a:pt x="9936" y="545643"/>
                  <a:pt x="0" y="489533"/>
                </a:cubicBezTo>
                <a:lnTo>
                  <a:pt x="0" y="489533"/>
                </a:lnTo>
                <a:cubicBezTo>
                  <a:pt x="4065" y="360327"/>
                  <a:pt x="-14705" y="271649"/>
                  <a:pt x="0" y="139869"/>
                </a:cubicBezTo>
                <a:close/>
              </a:path>
              <a:path w="6540519" h="839199" stroke="0" extrusionOk="0">
                <a:moveTo>
                  <a:pt x="0" y="139869"/>
                </a:moveTo>
                <a:cubicBezTo>
                  <a:pt x="2711" y="72239"/>
                  <a:pt x="47102" y="-40"/>
                  <a:pt x="139869" y="0"/>
                </a:cubicBezTo>
                <a:cubicBezTo>
                  <a:pt x="402913" y="7419"/>
                  <a:pt x="585066" y="-15665"/>
                  <a:pt x="752441" y="0"/>
                </a:cubicBezTo>
                <a:cubicBezTo>
                  <a:pt x="919816" y="15665"/>
                  <a:pt x="1194491" y="28377"/>
                  <a:pt x="1401768" y="0"/>
                </a:cubicBezTo>
                <a:cubicBezTo>
                  <a:pt x="1609045" y="-28377"/>
                  <a:pt x="1742452" y="16934"/>
                  <a:pt x="1904077" y="0"/>
                </a:cubicBezTo>
                <a:cubicBezTo>
                  <a:pt x="2065702" y="-16934"/>
                  <a:pt x="2242131" y="12042"/>
                  <a:pt x="2479895" y="0"/>
                </a:cubicBezTo>
                <a:cubicBezTo>
                  <a:pt x="2717659" y="-12042"/>
                  <a:pt x="2921353" y="5782"/>
                  <a:pt x="3129222" y="0"/>
                </a:cubicBezTo>
                <a:cubicBezTo>
                  <a:pt x="3337091" y="-5782"/>
                  <a:pt x="3545344" y="776"/>
                  <a:pt x="3815303" y="0"/>
                </a:cubicBezTo>
                <a:lnTo>
                  <a:pt x="3815303" y="0"/>
                </a:lnTo>
                <a:cubicBezTo>
                  <a:pt x="4000641" y="-13694"/>
                  <a:pt x="4081949" y="13955"/>
                  <a:pt x="4343995" y="0"/>
                </a:cubicBezTo>
                <a:cubicBezTo>
                  <a:pt x="4606041" y="-13955"/>
                  <a:pt x="4653732" y="-17315"/>
                  <a:pt x="4839984" y="0"/>
                </a:cubicBezTo>
                <a:cubicBezTo>
                  <a:pt x="5026236" y="17315"/>
                  <a:pt x="5188298" y="7562"/>
                  <a:pt x="5450433" y="0"/>
                </a:cubicBezTo>
                <a:cubicBezTo>
                  <a:pt x="5635771" y="16850"/>
                  <a:pt x="5762070" y="13482"/>
                  <a:pt x="5906537" y="0"/>
                </a:cubicBezTo>
                <a:cubicBezTo>
                  <a:pt x="6051004" y="-13482"/>
                  <a:pt x="6256759" y="-23753"/>
                  <a:pt x="6400650" y="0"/>
                </a:cubicBezTo>
                <a:cubicBezTo>
                  <a:pt x="6472054" y="10589"/>
                  <a:pt x="6546498" y="62851"/>
                  <a:pt x="6540519" y="139869"/>
                </a:cubicBezTo>
                <a:cubicBezTo>
                  <a:pt x="6539554" y="290091"/>
                  <a:pt x="6530172" y="343886"/>
                  <a:pt x="6540519" y="489533"/>
                </a:cubicBezTo>
                <a:lnTo>
                  <a:pt x="6540519" y="489533"/>
                </a:lnTo>
                <a:cubicBezTo>
                  <a:pt x="6532997" y="551478"/>
                  <a:pt x="6530218" y="649398"/>
                  <a:pt x="6540519" y="699333"/>
                </a:cubicBezTo>
                <a:lnTo>
                  <a:pt x="6540519" y="699330"/>
                </a:lnTo>
                <a:cubicBezTo>
                  <a:pt x="6540167" y="774857"/>
                  <a:pt x="6476018" y="837938"/>
                  <a:pt x="6400650" y="839199"/>
                </a:cubicBezTo>
                <a:cubicBezTo>
                  <a:pt x="6179139" y="817243"/>
                  <a:pt x="6050483" y="861376"/>
                  <a:pt x="5916039" y="839199"/>
                </a:cubicBezTo>
                <a:cubicBezTo>
                  <a:pt x="5781595" y="817022"/>
                  <a:pt x="5580559" y="834888"/>
                  <a:pt x="5450433" y="839199"/>
                </a:cubicBezTo>
                <a:cubicBezTo>
                  <a:pt x="5283356" y="862503"/>
                  <a:pt x="5038480" y="844566"/>
                  <a:pt x="4766730" y="839199"/>
                </a:cubicBezTo>
                <a:cubicBezTo>
                  <a:pt x="4563549" y="858202"/>
                  <a:pt x="4454408" y="852543"/>
                  <a:pt x="4281502" y="839199"/>
                </a:cubicBezTo>
                <a:cubicBezTo>
                  <a:pt x="4108596" y="825855"/>
                  <a:pt x="3973367" y="842244"/>
                  <a:pt x="3815303" y="839199"/>
                </a:cubicBezTo>
                <a:cubicBezTo>
                  <a:pt x="3642280" y="866335"/>
                  <a:pt x="3387356" y="840244"/>
                  <a:pt x="3165976" y="839199"/>
                </a:cubicBezTo>
                <a:cubicBezTo>
                  <a:pt x="2944596" y="838154"/>
                  <a:pt x="2800593" y="833098"/>
                  <a:pt x="2516650" y="839199"/>
                </a:cubicBezTo>
                <a:cubicBezTo>
                  <a:pt x="2232707" y="845300"/>
                  <a:pt x="2173857" y="827626"/>
                  <a:pt x="1867323" y="839199"/>
                </a:cubicBezTo>
                <a:cubicBezTo>
                  <a:pt x="1560789" y="850772"/>
                  <a:pt x="1513035" y="858452"/>
                  <a:pt x="1291505" y="839199"/>
                </a:cubicBezTo>
                <a:cubicBezTo>
                  <a:pt x="1069975" y="819946"/>
                  <a:pt x="989218" y="825015"/>
                  <a:pt x="789196" y="839199"/>
                </a:cubicBezTo>
                <a:cubicBezTo>
                  <a:pt x="589174" y="853383"/>
                  <a:pt x="396280" y="822222"/>
                  <a:pt x="139869" y="839199"/>
                </a:cubicBezTo>
                <a:cubicBezTo>
                  <a:pt x="68367" y="826699"/>
                  <a:pt x="9103" y="791204"/>
                  <a:pt x="0" y="699330"/>
                </a:cubicBezTo>
                <a:lnTo>
                  <a:pt x="0" y="699333"/>
                </a:lnTo>
                <a:cubicBezTo>
                  <a:pt x="-6235" y="606059"/>
                  <a:pt x="7027" y="538277"/>
                  <a:pt x="0" y="489533"/>
                </a:cubicBezTo>
                <a:lnTo>
                  <a:pt x="0" y="489533"/>
                </a:lnTo>
                <a:cubicBezTo>
                  <a:pt x="16878" y="380069"/>
                  <a:pt x="-8420" y="298853"/>
                  <a:pt x="0" y="139869"/>
                </a:cubicBezTo>
                <a:close/>
              </a:path>
            </a:pathLst>
          </a:custGeom>
          <a:solidFill>
            <a:schemeClr val="accent1"/>
          </a:solidFill>
          <a:ln>
            <a:solidFill>
              <a:schemeClr val="bg1"/>
            </a:solidFill>
            <a:extLst>
              <a:ext uri="{C807C97D-BFC1-408E-A445-0C87EB9F89A2}">
                <ask:lineSketchStyleProps xmlns:ask="http://schemas.microsoft.com/office/drawing/2018/sketchyshapes" sd="2791601523">
                  <a:prstGeom prst="wedgeRoundRectCallout">
                    <a:avLst>
                      <a:gd name="adj1" fmla="val 22880"/>
                      <a:gd name="adj2" fmla="val 39869"/>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كتابة  الكسور الاعتيادية على صورة نسب مئوية </a:t>
            </a:r>
          </a:p>
        </p:txBody>
      </p:sp>
      <p:pic>
        <p:nvPicPr>
          <p:cNvPr id="9" name="صورة 8">
            <a:extLst>
              <a:ext uri="{FF2B5EF4-FFF2-40B4-BE49-F238E27FC236}">
                <a16:creationId xmlns:a16="http://schemas.microsoft.com/office/drawing/2014/main" id="{064C8EE9-2FF7-52B5-A8B8-1B9AEE0C88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53" y="5825329"/>
            <a:ext cx="1030606" cy="1032671"/>
          </a:xfrm>
          <a:prstGeom prst="rect">
            <a:avLst/>
          </a:prstGeom>
        </p:spPr>
      </p:pic>
      <p:pic>
        <p:nvPicPr>
          <p:cNvPr id="14" name="Picture 4">
            <a:extLst>
              <a:ext uri="{FF2B5EF4-FFF2-40B4-BE49-F238E27FC236}">
                <a16:creationId xmlns:a16="http://schemas.microsoft.com/office/drawing/2014/main" id="{F3FF791D-457F-9B5A-396A-21119A7F91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1294" y="703123"/>
            <a:ext cx="2408657" cy="610614"/>
          </a:xfrm>
          <a:prstGeom prst="rect">
            <a:avLst/>
          </a:prstGeom>
        </p:spPr>
      </p:pic>
      <p:sp>
        <p:nvSpPr>
          <p:cNvPr id="15" name="مستطيل 14">
            <a:extLst>
              <a:ext uri="{FF2B5EF4-FFF2-40B4-BE49-F238E27FC236}">
                <a16:creationId xmlns:a16="http://schemas.microsoft.com/office/drawing/2014/main" id="{FF44B5CF-94B9-C27A-3223-86A89A5E8BDC}"/>
              </a:ext>
            </a:extLst>
          </p:cNvPr>
          <p:cNvSpPr/>
          <p:nvPr/>
        </p:nvSpPr>
        <p:spPr>
          <a:xfrm>
            <a:off x="1113745" y="643574"/>
            <a:ext cx="2063753" cy="713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القراءة المبصرة</a:t>
            </a:r>
          </a:p>
        </p:txBody>
      </p:sp>
      <p:pic>
        <p:nvPicPr>
          <p:cNvPr id="4" name="صورة 3">
            <a:extLst>
              <a:ext uri="{FF2B5EF4-FFF2-40B4-BE49-F238E27FC236}">
                <a16:creationId xmlns:a16="http://schemas.microsoft.com/office/drawing/2014/main" id="{CD8B6984-16FD-1C8B-5E00-EE7EAA98AED4}"/>
              </a:ext>
            </a:extLst>
          </p:cNvPr>
          <p:cNvPicPr>
            <a:picLocks noChangeAspect="1"/>
          </p:cNvPicPr>
          <p:nvPr/>
        </p:nvPicPr>
        <p:blipFill rotWithShape="1">
          <a:blip r:embed="rId9"/>
          <a:srcRect l="25715" t="29035" r="38481" b="37321"/>
          <a:stretch/>
        </p:blipFill>
        <p:spPr>
          <a:xfrm>
            <a:off x="6646313" y="1592171"/>
            <a:ext cx="5187297" cy="5192070"/>
          </a:xfrm>
          <a:custGeom>
            <a:avLst/>
            <a:gdLst>
              <a:gd name="connsiteX0" fmla="*/ 0 w 5187297"/>
              <a:gd name="connsiteY0" fmla="*/ 0 h 5192070"/>
              <a:gd name="connsiteX1" fmla="*/ 700285 w 5187297"/>
              <a:gd name="connsiteY1" fmla="*/ 0 h 5192070"/>
              <a:gd name="connsiteX2" fmla="*/ 1296824 w 5187297"/>
              <a:gd name="connsiteY2" fmla="*/ 0 h 5192070"/>
              <a:gd name="connsiteX3" fmla="*/ 1893363 w 5187297"/>
              <a:gd name="connsiteY3" fmla="*/ 0 h 5192070"/>
              <a:gd name="connsiteX4" fmla="*/ 2541776 w 5187297"/>
              <a:gd name="connsiteY4" fmla="*/ 0 h 5192070"/>
              <a:gd name="connsiteX5" fmla="*/ 3086442 w 5187297"/>
              <a:gd name="connsiteY5" fmla="*/ 0 h 5192070"/>
              <a:gd name="connsiteX6" fmla="*/ 3838600 w 5187297"/>
              <a:gd name="connsiteY6" fmla="*/ 0 h 5192070"/>
              <a:gd name="connsiteX7" fmla="*/ 4331393 w 5187297"/>
              <a:gd name="connsiteY7" fmla="*/ 0 h 5192070"/>
              <a:gd name="connsiteX8" fmla="*/ 5187297 w 5187297"/>
              <a:gd name="connsiteY8" fmla="*/ 0 h 5192070"/>
              <a:gd name="connsiteX9" fmla="*/ 5187297 w 5187297"/>
              <a:gd name="connsiteY9" fmla="*/ 597088 h 5192070"/>
              <a:gd name="connsiteX10" fmla="*/ 5187297 w 5187297"/>
              <a:gd name="connsiteY10" fmla="*/ 1194176 h 5192070"/>
              <a:gd name="connsiteX11" fmla="*/ 5187297 w 5187297"/>
              <a:gd name="connsiteY11" fmla="*/ 1843185 h 5192070"/>
              <a:gd name="connsiteX12" fmla="*/ 5187297 w 5187297"/>
              <a:gd name="connsiteY12" fmla="*/ 2440273 h 5192070"/>
              <a:gd name="connsiteX13" fmla="*/ 5187297 w 5187297"/>
              <a:gd name="connsiteY13" fmla="*/ 3037361 h 5192070"/>
              <a:gd name="connsiteX14" fmla="*/ 5187297 w 5187297"/>
              <a:gd name="connsiteY14" fmla="*/ 3582528 h 5192070"/>
              <a:gd name="connsiteX15" fmla="*/ 5187297 w 5187297"/>
              <a:gd name="connsiteY15" fmla="*/ 4335378 h 5192070"/>
              <a:gd name="connsiteX16" fmla="*/ 5187297 w 5187297"/>
              <a:gd name="connsiteY16" fmla="*/ 5192070 h 5192070"/>
              <a:gd name="connsiteX17" fmla="*/ 4590758 w 5187297"/>
              <a:gd name="connsiteY17" fmla="*/ 5192070 h 5192070"/>
              <a:gd name="connsiteX18" fmla="*/ 3838600 w 5187297"/>
              <a:gd name="connsiteY18" fmla="*/ 5192070 h 5192070"/>
              <a:gd name="connsiteX19" fmla="*/ 3293934 w 5187297"/>
              <a:gd name="connsiteY19" fmla="*/ 5192070 h 5192070"/>
              <a:gd name="connsiteX20" fmla="*/ 2593649 w 5187297"/>
              <a:gd name="connsiteY20" fmla="*/ 5192070 h 5192070"/>
              <a:gd name="connsiteX21" fmla="*/ 1893363 w 5187297"/>
              <a:gd name="connsiteY21" fmla="*/ 5192070 h 5192070"/>
              <a:gd name="connsiteX22" fmla="*/ 1348697 w 5187297"/>
              <a:gd name="connsiteY22" fmla="*/ 5192070 h 5192070"/>
              <a:gd name="connsiteX23" fmla="*/ 804031 w 5187297"/>
              <a:gd name="connsiteY23" fmla="*/ 5192070 h 5192070"/>
              <a:gd name="connsiteX24" fmla="*/ 0 w 5187297"/>
              <a:gd name="connsiteY24" fmla="*/ 5192070 h 5192070"/>
              <a:gd name="connsiteX25" fmla="*/ 0 w 5187297"/>
              <a:gd name="connsiteY25" fmla="*/ 4543061 h 5192070"/>
              <a:gd name="connsiteX26" fmla="*/ 0 w 5187297"/>
              <a:gd name="connsiteY26" fmla="*/ 4049815 h 5192070"/>
              <a:gd name="connsiteX27" fmla="*/ 0 w 5187297"/>
              <a:gd name="connsiteY27" fmla="*/ 3348885 h 5192070"/>
              <a:gd name="connsiteX28" fmla="*/ 0 w 5187297"/>
              <a:gd name="connsiteY28" fmla="*/ 2596035 h 5192070"/>
              <a:gd name="connsiteX29" fmla="*/ 0 w 5187297"/>
              <a:gd name="connsiteY29" fmla="*/ 2102788 h 5192070"/>
              <a:gd name="connsiteX30" fmla="*/ 0 w 5187297"/>
              <a:gd name="connsiteY30" fmla="*/ 1401859 h 5192070"/>
              <a:gd name="connsiteX31" fmla="*/ 0 w 5187297"/>
              <a:gd name="connsiteY31" fmla="*/ 649009 h 5192070"/>
              <a:gd name="connsiteX32" fmla="*/ 0 w 5187297"/>
              <a:gd name="connsiteY32" fmla="*/ 0 h 519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187297" h="5192070" fill="none" extrusionOk="0">
                <a:moveTo>
                  <a:pt x="0" y="0"/>
                </a:moveTo>
                <a:cubicBezTo>
                  <a:pt x="255194" y="5119"/>
                  <a:pt x="376852" y="-32610"/>
                  <a:pt x="700285" y="0"/>
                </a:cubicBezTo>
                <a:cubicBezTo>
                  <a:pt x="1023718" y="32610"/>
                  <a:pt x="1028091" y="9758"/>
                  <a:pt x="1296824" y="0"/>
                </a:cubicBezTo>
                <a:cubicBezTo>
                  <a:pt x="1565557" y="-9758"/>
                  <a:pt x="1647644" y="-24290"/>
                  <a:pt x="1893363" y="0"/>
                </a:cubicBezTo>
                <a:cubicBezTo>
                  <a:pt x="2139082" y="24290"/>
                  <a:pt x="2301383" y="31180"/>
                  <a:pt x="2541776" y="0"/>
                </a:cubicBezTo>
                <a:cubicBezTo>
                  <a:pt x="2782169" y="-31180"/>
                  <a:pt x="2855579" y="1609"/>
                  <a:pt x="3086442" y="0"/>
                </a:cubicBezTo>
                <a:cubicBezTo>
                  <a:pt x="3317305" y="-1609"/>
                  <a:pt x="3479133" y="-33041"/>
                  <a:pt x="3838600" y="0"/>
                </a:cubicBezTo>
                <a:cubicBezTo>
                  <a:pt x="4198067" y="33041"/>
                  <a:pt x="4153217" y="-10795"/>
                  <a:pt x="4331393" y="0"/>
                </a:cubicBezTo>
                <a:cubicBezTo>
                  <a:pt x="4509569" y="10795"/>
                  <a:pt x="4759497" y="-37349"/>
                  <a:pt x="5187297" y="0"/>
                </a:cubicBezTo>
                <a:cubicBezTo>
                  <a:pt x="5158797" y="184743"/>
                  <a:pt x="5211494" y="438069"/>
                  <a:pt x="5187297" y="597088"/>
                </a:cubicBezTo>
                <a:cubicBezTo>
                  <a:pt x="5163100" y="756107"/>
                  <a:pt x="5198871" y="1022648"/>
                  <a:pt x="5187297" y="1194176"/>
                </a:cubicBezTo>
                <a:cubicBezTo>
                  <a:pt x="5175723" y="1365704"/>
                  <a:pt x="5182567" y="1571973"/>
                  <a:pt x="5187297" y="1843185"/>
                </a:cubicBezTo>
                <a:cubicBezTo>
                  <a:pt x="5192027" y="2114397"/>
                  <a:pt x="5202957" y="2319889"/>
                  <a:pt x="5187297" y="2440273"/>
                </a:cubicBezTo>
                <a:cubicBezTo>
                  <a:pt x="5171637" y="2560657"/>
                  <a:pt x="5168945" y="2767377"/>
                  <a:pt x="5187297" y="3037361"/>
                </a:cubicBezTo>
                <a:cubicBezTo>
                  <a:pt x="5205649" y="3307345"/>
                  <a:pt x="5180571" y="3397112"/>
                  <a:pt x="5187297" y="3582528"/>
                </a:cubicBezTo>
                <a:cubicBezTo>
                  <a:pt x="5194023" y="3767944"/>
                  <a:pt x="5211778" y="4123297"/>
                  <a:pt x="5187297" y="4335378"/>
                </a:cubicBezTo>
                <a:cubicBezTo>
                  <a:pt x="5162817" y="4547459"/>
                  <a:pt x="5161904" y="4988173"/>
                  <a:pt x="5187297" y="5192070"/>
                </a:cubicBezTo>
                <a:cubicBezTo>
                  <a:pt x="5067197" y="5184035"/>
                  <a:pt x="4770385" y="5183415"/>
                  <a:pt x="4590758" y="5192070"/>
                </a:cubicBezTo>
                <a:cubicBezTo>
                  <a:pt x="4411131" y="5200725"/>
                  <a:pt x="4030695" y="5183785"/>
                  <a:pt x="3838600" y="5192070"/>
                </a:cubicBezTo>
                <a:cubicBezTo>
                  <a:pt x="3646505" y="5200355"/>
                  <a:pt x="3436334" y="5201268"/>
                  <a:pt x="3293934" y="5192070"/>
                </a:cubicBezTo>
                <a:cubicBezTo>
                  <a:pt x="3151534" y="5182872"/>
                  <a:pt x="2840370" y="5194559"/>
                  <a:pt x="2593649" y="5192070"/>
                </a:cubicBezTo>
                <a:cubicBezTo>
                  <a:pt x="2346929" y="5189581"/>
                  <a:pt x="2053460" y="5210895"/>
                  <a:pt x="1893363" y="5192070"/>
                </a:cubicBezTo>
                <a:cubicBezTo>
                  <a:pt x="1733266" y="5173245"/>
                  <a:pt x="1567285" y="5211519"/>
                  <a:pt x="1348697" y="5192070"/>
                </a:cubicBezTo>
                <a:cubicBezTo>
                  <a:pt x="1130109" y="5172621"/>
                  <a:pt x="969699" y="5205951"/>
                  <a:pt x="804031" y="5192070"/>
                </a:cubicBezTo>
                <a:cubicBezTo>
                  <a:pt x="638363" y="5178189"/>
                  <a:pt x="355439" y="5158564"/>
                  <a:pt x="0" y="5192070"/>
                </a:cubicBezTo>
                <a:cubicBezTo>
                  <a:pt x="31563" y="4902750"/>
                  <a:pt x="17227" y="4749684"/>
                  <a:pt x="0" y="4543061"/>
                </a:cubicBezTo>
                <a:cubicBezTo>
                  <a:pt x="-17227" y="4336438"/>
                  <a:pt x="-13868" y="4185766"/>
                  <a:pt x="0" y="4049815"/>
                </a:cubicBezTo>
                <a:cubicBezTo>
                  <a:pt x="13868" y="3913864"/>
                  <a:pt x="-3603" y="3673830"/>
                  <a:pt x="0" y="3348885"/>
                </a:cubicBezTo>
                <a:cubicBezTo>
                  <a:pt x="3603" y="3023940"/>
                  <a:pt x="-34597" y="2887318"/>
                  <a:pt x="0" y="2596035"/>
                </a:cubicBezTo>
                <a:cubicBezTo>
                  <a:pt x="34597" y="2304752"/>
                  <a:pt x="-4698" y="2314452"/>
                  <a:pt x="0" y="2102788"/>
                </a:cubicBezTo>
                <a:cubicBezTo>
                  <a:pt x="4698" y="1891124"/>
                  <a:pt x="30357" y="1679127"/>
                  <a:pt x="0" y="1401859"/>
                </a:cubicBezTo>
                <a:cubicBezTo>
                  <a:pt x="-30357" y="1124591"/>
                  <a:pt x="-10226" y="929137"/>
                  <a:pt x="0" y="649009"/>
                </a:cubicBezTo>
                <a:cubicBezTo>
                  <a:pt x="10226" y="368881"/>
                  <a:pt x="11663" y="184267"/>
                  <a:pt x="0" y="0"/>
                </a:cubicBezTo>
                <a:close/>
              </a:path>
              <a:path w="5187297" h="5192070" stroke="0" extrusionOk="0">
                <a:moveTo>
                  <a:pt x="0" y="0"/>
                </a:moveTo>
                <a:cubicBezTo>
                  <a:pt x="249721" y="-22746"/>
                  <a:pt x="543331" y="11918"/>
                  <a:pt x="700285" y="0"/>
                </a:cubicBezTo>
                <a:cubicBezTo>
                  <a:pt x="857239" y="-11918"/>
                  <a:pt x="1042127" y="1156"/>
                  <a:pt x="1296824" y="0"/>
                </a:cubicBezTo>
                <a:cubicBezTo>
                  <a:pt x="1551521" y="-1156"/>
                  <a:pt x="1553276" y="-14330"/>
                  <a:pt x="1789617" y="0"/>
                </a:cubicBezTo>
                <a:cubicBezTo>
                  <a:pt x="2025958" y="14330"/>
                  <a:pt x="2193006" y="-26313"/>
                  <a:pt x="2334284" y="0"/>
                </a:cubicBezTo>
                <a:cubicBezTo>
                  <a:pt x="2475562" y="26313"/>
                  <a:pt x="2844389" y="27133"/>
                  <a:pt x="2982696" y="0"/>
                </a:cubicBezTo>
                <a:cubicBezTo>
                  <a:pt x="3121003" y="-27133"/>
                  <a:pt x="3500236" y="-10296"/>
                  <a:pt x="3734854" y="0"/>
                </a:cubicBezTo>
                <a:cubicBezTo>
                  <a:pt x="3969472" y="10296"/>
                  <a:pt x="4154274" y="27325"/>
                  <a:pt x="4383266" y="0"/>
                </a:cubicBezTo>
                <a:cubicBezTo>
                  <a:pt x="4612258" y="-27325"/>
                  <a:pt x="4836766" y="1313"/>
                  <a:pt x="5187297" y="0"/>
                </a:cubicBezTo>
                <a:cubicBezTo>
                  <a:pt x="5203709" y="167648"/>
                  <a:pt x="5219210" y="497354"/>
                  <a:pt x="5187297" y="649009"/>
                </a:cubicBezTo>
                <a:cubicBezTo>
                  <a:pt x="5155384" y="800664"/>
                  <a:pt x="5200104" y="1003918"/>
                  <a:pt x="5187297" y="1298018"/>
                </a:cubicBezTo>
                <a:cubicBezTo>
                  <a:pt x="5174490" y="1592118"/>
                  <a:pt x="5171204" y="1638893"/>
                  <a:pt x="5187297" y="1843185"/>
                </a:cubicBezTo>
                <a:cubicBezTo>
                  <a:pt x="5203390" y="2047477"/>
                  <a:pt x="5165421" y="2264271"/>
                  <a:pt x="5187297" y="2544114"/>
                </a:cubicBezTo>
                <a:cubicBezTo>
                  <a:pt x="5209173" y="2823957"/>
                  <a:pt x="5195607" y="2894250"/>
                  <a:pt x="5187297" y="3037361"/>
                </a:cubicBezTo>
                <a:cubicBezTo>
                  <a:pt x="5178987" y="3180472"/>
                  <a:pt x="5190099" y="3514947"/>
                  <a:pt x="5187297" y="3686370"/>
                </a:cubicBezTo>
                <a:cubicBezTo>
                  <a:pt x="5184495" y="3857793"/>
                  <a:pt x="5201366" y="4027312"/>
                  <a:pt x="5187297" y="4179616"/>
                </a:cubicBezTo>
                <a:cubicBezTo>
                  <a:pt x="5173228" y="4331920"/>
                  <a:pt x="5152828" y="4819752"/>
                  <a:pt x="5187297" y="5192070"/>
                </a:cubicBezTo>
                <a:cubicBezTo>
                  <a:pt x="5026066" y="5217600"/>
                  <a:pt x="4786820" y="5198020"/>
                  <a:pt x="4642631" y="5192070"/>
                </a:cubicBezTo>
                <a:cubicBezTo>
                  <a:pt x="4498442" y="5186120"/>
                  <a:pt x="4353271" y="5199295"/>
                  <a:pt x="4097965" y="5192070"/>
                </a:cubicBezTo>
                <a:cubicBezTo>
                  <a:pt x="3842659" y="5184845"/>
                  <a:pt x="3665229" y="5180825"/>
                  <a:pt x="3501425" y="5192070"/>
                </a:cubicBezTo>
                <a:cubicBezTo>
                  <a:pt x="3337621" y="5203315"/>
                  <a:pt x="3189259" y="5197110"/>
                  <a:pt x="2956759" y="5192070"/>
                </a:cubicBezTo>
                <a:cubicBezTo>
                  <a:pt x="2724259" y="5187030"/>
                  <a:pt x="2519956" y="5222432"/>
                  <a:pt x="2204601" y="5192070"/>
                </a:cubicBezTo>
                <a:cubicBezTo>
                  <a:pt x="1889246" y="5161708"/>
                  <a:pt x="1810282" y="5171144"/>
                  <a:pt x="1556189" y="5192070"/>
                </a:cubicBezTo>
                <a:cubicBezTo>
                  <a:pt x="1302096" y="5212996"/>
                  <a:pt x="974912" y="5161463"/>
                  <a:pt x="804031" y="5192070"/>
                </a:cubicBezTo>
                <a:cubicBezTo>
                  <a:pt x="633150" y="5222677"/>
                  <a:pt x="333230" y="5216935"/>
                  <a:pt x="0" y="5192070"/>
                </a:cubicBezTo>
                <a:cubicBezTo>
                  <a:pt x="-79" y="4937326"/>
                  <a:pt x="-22430" y="4605758"/>
                  <a:pt x="0" y="4439220"/>
                </a:cubicBezTo>
                <a:cubicBezTo>
                  <a:pt x="22430" y="4272682"/>
                  <a:pt x="22040" y="4155655"/>
                  <a:pt x="0" y="3894053"/>
                </a:cubicBezTo>
                <a:cubicBezTo>
                  <a:pt x="-22040" y="3632451"/>
                  <a:pt x="29057" y="3374005"/>
                  <a:pt x="0" y="3141202"/>
                </a:cubicBezTo>
                <a:cubicBezTo>
                  <a:pt x="-29057" y="2908399"/>
                  <a:pt x="22417" y="2842512"/>
                  <a:pt x="0" y="2544114"/>
                </a:cubicBezTo>
                <a:cubicBezTo>
                  <a:pt x="-22417" y="2245716"/>
                  <a:pt x="-11722" y="2148253"/>
                  <a:pt x="0" y="1843185"/>
                </a:cubicBezTo>
                <a:cubicBezTo>
                  <a:pt x="11722" y="1538117"/>
                  <a:pt x="13079" y="1455558"/>
                  <a:pt x="0" y="1142255"/>
                </a:cubicBezTo>
                <a:cubicBezTo>
                  <a:pt x="-13079" y="828952"/>
                  <a:pt x="-27500" y="519750"/>
                  <a:pt x="0" y="0"/>
                </a:cubicBezTo>
                <a:close/>
              </a:path>
            </a:pathLst>
          </a:custGeom>
          <a:ln>
            <a:solidFill>
              <a:srgbClr val="FFC000"/>
            </a:solidFill>
            <a:extLst>
              <a:ext uri="{C807C97D-BFC1-408E-A445-0C87EB9F89A2}">
                <ask:lineSketchStyleProps xmlns:ask="http://schemas.microsoft.com/office/drawing/2018/sketchyshapes" sd="1043682367">
                  <a:prstGeom prst="rect">
                    <a:avLst/>
                  </a:prstGeom>
                  <ask:type>
                    <ask:lineSketchFreehand/>
                  </ask:type>
                </ask:lineSketchStyleProps>
              </a:ext>
            </a:extLst>
          </a:ln>
        </p:spPr>
      </p:pic>
      <p:pic>
        <p:nvPicPr>
          <p:cNvPr id="10" name="صورة 9">
            <a:extLst>
              <a:ext uri="{FF2B5EF4-FFF2-40B4-BE49-F238E27FC236}">
                <a16:creationId xmlns:a16="http://schemas.microsoft.com/office/drawing/2014/main" id="{CA711BE4-A385-67F0-C813-7442CC84168E}"/>
              </a:ext>
            </a:extLst>
          </p:cNvPr>
          <p:cNvPicPr>
            <a:picLocks noChangeAspect="1"/>
          </p:cNvPicPr>
          <p:nvPr/>
        </p:nvPicPr>
        <p:blipFill rotWithShape="1">
          <a:blip r:embed="rId9"/>
          <a:srcRect l="20813" t="64363" r="38813" b="9384"/>
          <a:stretch/>
        </p:blipFill>
        <p:spPr>
          <a:xfrm>
            <a:off x="1053359" y="1592172"/>
            <a:ext cx="5462355" cy="5166170"/>
          </a:xfrm>
          <a:custGeom>
            <a:avLst/>
            <a:gdLst>
              <a:gd name="connsiteX0" fmla="*/ 0 w 5462355"/>
              <a:gd name="connsiteY0" fmla="*/ 0 h 5166170"/>
              <a:gd name="connsiteX1" fmla="*/ 682794 w 5462355"/>
              <a:gd name="connsiteY1" fmla="*/ 0 h 5166170"/>
              <a:gd name="connsiteX2" fmla="*/ 1310965 w 5462355"/>
              <a:gd name="connsiteY2" fmla="*/ 0 h 5166170"/>
              <a:gd name="connsiteX3" fmla="*/ 1829889 w 5462355"/>
              <a:gd name="connsiteY3" fmla="*/ 0 h 5166170"/>
              <a:gd name="connsiteX4" fmla="*/ 2403436 w 5462355"/>
              <a:gd name="connsiteY4" fmla="*/ 0 h 5166170"/>
              <a:gd name="connsiteX5" fmla="*/ 3195478 w 5462355"/>
              <a:gd name="connsiteY5" fmla="*/ 0 h 5166170"/>
              <a:gd name="connsiteX6" fmla="*/ 3823648 w 5462355"/>
              <a:gd name="connsiteY6" fmla="*/ 0 h 5166170"/>
              <a:gd name="connsiteX7" fmla="*/ 4397196 w 5462355"/>
              <a:gd name="connsiteY7" fmla="*/ 0 h 5166170"/>
              <a:gd name="connsiteX8" fmla="*/ 5462355 w 5462355"/>
              <a:gd name="connsiteY8" fmla="*/ 0 h 5166170"/>
              <a:gd name="connsiteX9" fmla="*/ 5462355 w 5462355"/>
              <a:gd name="connsiteY9" fmla="*/ 542448 h 5166170"/>
              <a:gd name="connsiteX10" fmla="*/ 5462355 w 5462355"/>
              <a:gd name="connsiteY10" fmla="*/ 1136557 h 5166170"/>
              <a:gd name="connsiteX11" fmla="*/ 5462355 w 5462355"/>
              <a:gd name="connsiteY11" fmla="*/ 1627344 h 5166170"/>
              <a:gd name="connsiteX12" fmla="*/ 5462355 w 5462355"/>
              <a:gd name="connsiteY12" fmla="*/ 2273115 h 5166170"/>
              <a:gd name="connsiteX13" fmla="*/ 5462355 w 5462355"/>
              <a:gd name="connsiteY13" fmla="*/ 3022209 h 5166170"/>
              <a:gd name="connsiteX14" fmla="*/ 5462355 w 5462355"/>
              <a:gd name="connsiteY14" fmla="*/ 3667981 h 5166170"/>
              <a:gd name="connsiteX15" fmla="*/ 5462355 w 5462355"/>
              <a:gd name="connsiteY15" fmla="*/ 4210429 h 5166170"/>
              <a:gd name="connsiteX16" fmla="*/ 5462355 w 5462355"/>
              <a:gd name="connsiteY16" fmla="*/ 5166170 h 5166170"/>
              <a:gd name="connsiteX17" fmla="*/ 4834184 w 5462355"/>
              <a:gd name="connsiteY17" fmla="*/ 5166170 h 5166170"/>
              <a:gd name="connsiteX18" fmla="*/ 4151390 w 5462355"/>
              <a:gd name="connsiteY18" fmla="*/ 5166170 h 5166170"/>
              <a:gd name="connsiteX19" fmla="*/ 3523219 w 5462355"/>
              <a:gd name="connsiteY19" fmla="*/ 5166170 h 5166170"/>
              <a:gd name="connsiteX20" fmla="*/ 2949672 w 5462355"/>
              <a:gd name="connsiteY20" fmla="*/ 5166170 h 5166170"/>
              <a:gd name="connsiteX21" fmla="*/ 2266877 w 5462355"/>
              <a:gd name="connsiteY21" fmla="*/ 5166170 h 5166170"/>
              <a:gd name="connsiteX22" fmla="*/ 1747954 w 5462355"/>
              <a:gd name="connsiteY22" fmla="*/ 5166170 h 5166170"/>
              <a:gd name="connsiteX23" fmla="*/ 1065159 w 5462355"/>
              <a:gd name="connsiteY23" fmla="*/ 5166170 h 5166170"/>
              <a:gd name="connsiteX24" fmla="*/ 0 w 5462355"/>
              <a:gd name="connsiteY24" fmla="*/ 5166170 h 5166170"/>
              <a:gd name="connsiteX25" fmla="*/ 0 w 5462355"/>
              <a:gd name="connsiteY25" fmla="*/ 4468737 h 5166170"/>
              <a:gd name="connsiteX26" fmla="*/ 0 w 5462355"/>
              <a:gd name="connsiteY26" fmla="*/ 3926289 h 5166170"/>
              <a:gd name="connsiteX27" fmla="*/ 0 w 5462355"/>
              <a:gd name="connsiteY27" fmla="*/ 3177195 h 5166170"/>
              <a:gd name="connsiteX28" fmla="*/ 0 w 5462355"/>
              <a:gd name="connsiteY28" fmla="*/ 2531423 h 5166170"/>
              <a:gd name="connsiteX29" fmla="*/ 0 w 5462355"/>
              <a:gd name="connsiteY29" fmla="*/ 1937314 h 5166170"/>
              <a:gd name="connsiteX30" fmla="*/ 0 w 5462355"/>
              <a:gd name="connsiteY30" fmla="*/ 1394866 h 5166170"/>
              <a:gd name="connsiteX31" fmla="*/ 0 w 5462355"/>
              <a:gd name="connsiteY31" fmla="*/ 697433 h 5166170"/>
              <a:gd name="connsiteX32" fmla="*/ 0 w 5462355"/>
              <a:gd name="connsiteY32" fmla="*/ 0 h 51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62355" h="5166170" fill="none" extrusionOk="0">
                <a:moveTo>
                  <a:pt x="0" y="0"/>
                </a:moveTo>
                <a:cubicBezTo>
                  <a:pt x="230623" y="-11664"/>
                  <a:pt x="494315" y="9283"/>
                  <a:pt x="682794" y="0"/>
                </a:cubicBezTo>
                <a:cubicBezTo>
                  <a:pt x="871273" y="-9283"/>
                  <a:pt x="1045122" y="12764"/>
                  <a:pt x="1310965" y="0"/>
                </a:cubicBezTo>
                <a:cubicBezTo>
                  <a:pt x="1576808" y="-12764"/>
                  <a:pt x="1643200" y="-12450"/>
                  <a:pt x="1829889" y="0"/>
                </a:cubicBezTo>
                <a:cubicBezTo>
                  <a:pt x="2016578" y="12450"/>
                  <a:pt x="2249178" y="-26509"/>
                  <a:pt x="2403436" y="0"/>
                </a:cubicBezTo>
                <a:cubicBezTo>
                  <a:pt x="2557694" y="26509"/>
                  <a:pt x="2944536" y="-21857"/>
                  <a:pt x="3195478" y="0"/>
                </a:cubicBezTo>
                <a:cubicBezTo>
                  <a:pt x="3446420" y="21857"/>
                  <a:pt x="3538031" y="27897"/>
                  <a:pt x="3823648" y="0"/>
                </a:cubicBezTo>
                <a:cubicBezTo>
                  <a:pt x="4109265" y="-27897"/>
                  <a:pt x="4155797" y="9920"/>
                  <a:pt x="4397196" y="0"/>
                </a:cubicBezTo>
                <a:cubicBezTo>
                  <a:pt x="4638595" y="-9920"/>
                  <a:pt x="5231043" y="-23696"/>
                  <a:pt x="5462355" y="0"/>
                </a:cubicBezTo>
                <a:cubicBezTo>
                  <a:pt x="5465766" y="178737"/>
                  <a:pt x="5486566" y="350033"/>
                  <a:pt x="5462355" y="542448"/>
                </a:cubicBezTo>
                <a:cubicBezTo>
                  <a:pt x="5438144" y="734863"/>
                  <a:pt x="5442440" y="864583"/>
                  <a:pt x="5462355" y="1136557"/>
                </a:cubicBezTo>
                <a:cubicBezTo>
                  <a:pt x="5482270" y="1408531"/>
                  <a:pt x="5476074" y="1470180"/>
                  <a:pt x="5462355" y="1627344"/>
                </a:cubicBezTo>
                <a:cubicBezTo>
                  <a:pt x="5448636" y="1784508"/>
                  <a:pt x="5488379" y="2033993"/>
                  <a:pt x="5462355" y="2273115"/>
                </a:cubicBezTo>
                <a:cubicBezTo>
                  <a:pt x="5436331" y="2512237"/>
                  <a:pt x="5431447" y="2833172"/>
                  <a:pt x="5462355" y="3022209"/>
                </a:cubicBezTo>
                <a:cubicBezTo>
                  <a:pt x="5493263" y="3211246"/>
                  <a:pt x="5435133" y="3435179"/>
                  <a:pt x="5462355" y="3667981"/>
                </a:cubicBezTo>
                <a:cubicBezTo>
                  <a:pt x="5489577" y="3900783"/>
                  <a:pt x="5437406" y="4022615"/>
                  <a:pt x="5462355" y="4210429"/>
                </a:cubicBezTo>
                <a:cubicBezTo>
                  <a:pt x="5487304" y="4398243"/>
                  <a:pt x="5433554" y="4909057"/>
                  <a:pt x="5462355" y="5166170"/>
                </a:cubicBezTo>
                <a:cubicBezTo>
                  <a:pt x="5265734" y="5159496"/>
                  <a:pt x="4986830" y="5145002"/>
                  <a:pt x="4834184" y="5166170"/>
                </a:cubicBezTo>
                <a:cubicBezTo>
                  <a:pt x="4681538" y="5187338"/>
                  <a:pt x="4384884" y="5193741"/>
                  <a:pt x="4151390" y="5166170"/>
                </a:cubicBezTo>
                <a:cubicBezTo>
                  <a:pt x="3917896" y="5138599"/>
                  <a:pt x="3715523" y="5177068"/>
                  <a:pt x="3523219" y="5166170"/>
                </a:cubicBezTo>
                <a:cubicBezTo>
                  <a:pt x="3330915" y="5155272"/>
                  <a:pt x="3153009" y="5147009"/>
                  <a:pt x="2949672" y="5166170"/>
                </a:cubicBezTo>
                <a:cubicBezTo>
                  <a:pt x="2746335" y="5185331"/>
                  <a:pt x="2575660" y="5182317"/>
                  <a:pt x="2266877" y="5166170"/>
                </a:cubicBezTo>
                <a:cubicBezTo>
                  <a:pt x="1958095" y="5150023"/>
                  <a:pt x="1952229" y="5189271"/>
                  <a:pt x="1747954" y="5166170"/>
                </a:cubicBezTo>
                <a:cubicBezTo>
                  <a:pt x="1543679" y="5143069"/>
                  <a:pt x="1384422" y="5178109"/>
                  <a:pt x="1065159" y="5166170"/>
                </a:cubicBezTo>
                <a:cubicBezTo>
                  <a:pt x="745896" y="5154231"/>
                  <a:pt x="394690" y="5209457"/>
                  <a:pt x="0" y="5166170"/>
                </a:cubicBezTo>
                <a:cubicBezTo>
                  <a:pt x="-22501" y="4856259"/>
                  <a:pt x="1640" y="4649816"/>
                  <a:pt x="0" y="4468737"/>
                </a:cubicBezTo>
                <a:cubicBezTo>
                  <a:pt x="-1640" y="4287658"/>
                  <a:pt x="-2768" y="4156088"/>
                  <a:pt x="0" y="3926289"/>
                </a:cubicBezTo>
                <a:cubicBezTo>
                  <a:pt x="2768" y="3696490"/>
                  <a:pt x="-23770" y="3417098"/>
                  <a:pt x="0" y="3177195"/>
                </a:cubicBezTo>
                <a:cubicBezTo>
                  <a:pt x="23770" y="2937292"/>
                  <a:pt x="-4484" y="2740847"/>
                  <a:pt x="0" y="2531423"/>
                </a:cubicBezTo>
                <a:cubicBezTo>
                  <a:pt x="4484" y="2321999"/>
                  <a:pt x="-23732" y="2122617"/>
                  <a:pt x="0" y="1937314"/>
                </a:cubicBezTo>
                <a:cubicBezTo>
                  <a:pt x="23732" y="1752011"/>
                  <a:pt x="-13111" y="1510767"/>
                  <a:pt x="0" y="1394866"/>
                </a:cubicBezTo>
                <a:cubicBezTo>
                  <a:pt x="13111" y="1278965"/>
                  <a:pt x="2717" y="1030351"/>
                  <a:pt x="0" y="697433"/>
                </a:cubicBezTo>
                <a:cubicBezTo>
                  <a:pt x="-2717" y="364515"/>
                  <a:pt x="-25866" y="312312"/>
                  <a:pt x="0" y="0"/>
                </a:cubicBezTo>
                <a:close/>
              </a:path>
              <a:path w="5462355" h="5166170" stroke="0" extrusionOk="0">
                <a:moveTo>
                  <a:pt x="0" y="0"/>
                </a:moveTo>
                <a:cubicBezTo>
                  <a:pt x="313111" y="-32073"/>
                  <a:pt x="375485" y="34179"/>
                  <a:pt x="737418" y="0"/>
                </a:cubicBezTo>
                <a:cubicBezTo>
                  <a:pt x="1099351" y="-34179"/>
                  <a:pt x="1312718" y="-4013"/>
                  <a:pt x="1529459" y="0"/>
                </a:cubicBezTo>
                <a:cubicBezTo>
                  <a:pt x="1746200" y="4013"/>
                  <a:pt x="2085707" y="-7203"/>
                  <a:pt x="2266877" y="0"/>
                </a:cubicBezTo>
                <a:cubicBezTo>
                  <a:pt x="2448047" y="7203"/>
                  <a:pt x="2604387" y="14472"/>
                  <a:pt x="2785801" y="0"/>
                </a:cubicBezTo>
                <a:cubicBezTo>
                  <a:pt x="2967215" y="-14472"/>
                  <a:pt x="3160539" y="3430"/>
                  <a:pt x="3523219" y="0"/>
                </a:cubicBezTo>
                <a:cubicBezTo>
                  <a:pt x="3885899" y="-3430"/>
                  <a:pt x="3786342" y="-18004"/>
                  <a:pt x="4042143" y="0"/>
                </a:cubicBezTo>
                <a:cubicBezTo>
                  <a:pt x="4297944" y="18004"/>
                  <a:pt x="4499839" y="19732"/>
                  <a:pt x="4615690" y="0"/>
                </a:cubicBezTo>
                <a:cubicBezTo>
                  <a:pt x="4731541" y="-19732"/>
                  <a:pt x="5130660" y="14849"/>
                  <a:pt x="5462355" y="0"/>
                </a:cubicBezTo>
                <a:cubicBezTo>
                  <a:pt x="5491337" y="231935"/>
                  <a:pt x="5449048" y="473726"/>
                  <a:pt x="5462355" y="594110"/>
                </a:cubicBezTo>
                <a:cubicBezTo>
                  <a:pt x="5475663" y="714494"/>
                  <a:pt x="5470466" y="1060699"/>
                  <a:pt x="5462355" y="1188219"/>
                </a:cubicBezTo>
                <a:cubicBezTo>
                  <a:pt x="5454244" y="1315739"/>
                  <a:pt x="5473755" y="1730846"/>
                  <a:pt x="5462355" y="1885652"/>
                </a:cubicBezTo>
                <a:cubicBezTo>
                  <a:pt x="5450955" y="2040458"/>
                  <a:pt x="5478214" y="2269394"/>
                  <a:pt x="5462355" y="2428100"/>
                </a:cubicBezTo>
                <a:cubicBezTo>
                  <a:pt x="5446496" y="2586806"/>
                  <a:pt x="5462924" y="2719038"/>
                  <a:pt x="5462355" y="2918886"/>
                </a:cubicBezTo>
                <a:cubicBezTo>
                  <a:pt x="5461786" y="3118734"/>
                  <a:pt x="5481077" y="3308758"/>
                  <a:pt x="5462355" y="3616319"/>
                </a:cubicBezTo>
                <a:cubicBezTo>
                  <a:pt x="5443633" y="3923880"/>
                  <a:pt x="5463513" y="4101341"/>
                  <a:pt x="5462355" y="4313752"/>
                </a:cubicBezTo>
                <a:cubicBezTo>
                  <a:pt x="5461197" y="4526163"/>
                  <a:pt x="5434118" y="4852804"/>
                  <a:pt x="5462355" y="5166170"/>
                </a:cubicBezTo>
                <a:cubicBezTo>
                  <a:pt x="5294414" y="5176710"/>
                  <a:pt x="5058905" y="5170724"/>
                  <a:pt x="4670314" y="5166170"/>
                </a:cubicBezTo>
                <a:cubicBezTo>
                  <a:pt x="4281723" y="5161616"/>
                  <a:pt x="4309099" y="5163378"/>
                  <a:pt x="3987519" y="5166170"/>
                </a:cubicBezTo>
                <a:cubicBezTo>
                  <a:pt x="3665939" y="5168962"/>
                  <a:pt x="3652867" y="5141202"/>
                  <a:pt x="3359348" y="5166170"/>
                </a:cubicBezTo>
                <a:cubicBezTo>
                  <a:pt x="3065829" y="5191138"/>
                  <a:pt x="3019709" y="5174789"/>
                  <a:pt x="2840425" y="5166170"/>
                </a:cubicBezTo>
                <a:cubicBezTo>
                  <a:pt x="2661141" y="5157551"/>
                  <a:pt x="2516416" y="5191077"/>
                  <a:pt x="2212254" y="5166170"/>
                </a:cubicBezTo>
                <a:cubicBezTo>
                  <a:pt x="1908092" y="5141263"/>
                  <a:pt x="1795833" y="5172757"/>
                  <a:pt x="1638707" y="5166170"/>
                </a:cubicBezTo>
                <a:cubicBezTo>
                  <a:pt x="1481581" y="5159583"/>
                  <a:pt x="1053558" y="5186339"/>
                  <a:pt x="846665" y="5166170"/>
                </a:cubicBezTo>
                <a:cubicBezTo>
                  <a:pt x="639772" y="5146001"/>
                  <a:pt x="355259" y="5175322"/>
                  <a:pt x="0" y="5166170"/>
                </a:cubicBezTo>
                <a:cubicBezTo>
                  <a:pt x="-1508" y="5005073"/>
                  <a:pt x="-26774" y="4847411"/>
                  <a:pt x="0" y="4623722"/>
                </a:cubicBezTo>
                <a:cubicBezTo>
                  <a:pt x="26774" y="4400033"/>
                  <a:pt x="-23521" y="4065305"/>
                  <a:pt x="0" y="3874628"/>
                </a:cubicBezTo>
                <a:cubicBezTo>
                  <a:pt x="23521" y="3683951"/>
                  <a:pt x="978" y="3427977"/>
                  <a:pt x="0" y="3280518"/>
                </a:cubicBezTo>
                <a:cubicBezTo>
                  <a:pt x="-978" y="3133059"/>
                  <a:pt x="28182" y="2741578"/>
                  <a:pt x="0" y="2583085"/>
                </a:cubicBezTo>
                <a:cubicBezTo>
                  <a:pt x="-28182" y="2424592"/>
                  <a:pt x="-28207" y="2123358"/>
                  <a:pt x="0" y="1885652"/>
                </a:cubicBezTo>
                <a:cubicBezTo>
                  <a:pt x="28207" y="1647946"/>
                  <a:pt x="-26742" y="1611488"/>
                  <a:pt x="0" y="1343204"/>
                </a:cubicBezTo>
                <a:cubicBezTo>
                  <a:pt x="26742" y="1074920"/>
                  <a:pt x="-31357" y="893564"/>
                  <a:pt x="0" y="594110"/>
                </a:cubicBezTo>
                <a:cubicBezTo>
                  <a:pt x="31357" y="294656"/>
                  <a:pt x="-430" y="286037"/>
                  <a:pt x="0" y="0"/>
                </a:cubicBezTo>
                <a:close/>
              </a:path>
            </a:pathLst>
          </a:custGeom>
          <a:ln>
            <a:solidFill>
              <a:srgbClr val="FFC000"/>
            </a:solidFill>
            <a:extLst>
              <a:ext uri="{C807C97D-BFC1-408E-A445-0C87EB9F89A2}">
                <ask:lineSketchStyleProps xmlns:ask="http://schemas.microsoft.com/office/drawing/2018/sketchyshapes" sd="2963742614">
                  <a:prstGeom prst="rect">
                    <a:avLst/>
                  </a:prstGeom>
                  <ask:type>
                    <ask:lineSketchFreehand/>
                  </ask:type>
                </ask:lineSketchStyleProps>
              </a:ext>
            </a:extLst>
          </a:ln>
        </p:spPr>
      </p:pic>
      <p:sp>
        <p:nvSpPr>
          <p:cNvPr id="3" name="مستطيل 2">
            <a:extLst>
              <a:ext uri="{FF2B5EF4-FFF2-40B4-BE49-F238E27FC236}">
                <a16:creationId xmlns:a16="http://schemas.microsoft.com/office/drawing/2014/main" id="{E8CFCDA6-B57F-E398-B2D4-6DA1F3B226F0}"/>
              </a:ext>
            </a:extLst>
          </p:cNvPr>
          <p:cNvSpPr/>
          <p:nvPr/>
        </p:nvSpPr>
        <p:spPr>
          <a:xfrm>
            <a:off x="6953962" y="2436607"/>
            <a:ext cx="4422250" cy="4247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DC11F4D4-2FD5-F4C3-EB16-6FC13CE30368}"/>
              </a:ext>
            </a:extLst>
          </p:cNvPr>
          <p:cNvSpPr/>
          <p:nvPr/>
        </p:nvSpPr>
        <p:spPr>
          <a:xfrm>
            <a:off x="1183957" y="2449880"/>
            <a:ext cx="5004957" cy="4093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21597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D8DC7F5-E39B-EDB5-431C-539DDFD57325}"/>
              </a:ext>
            </a:extLst>
          </p:cNvPr>
          <p:cNvPicPr>
            <a:picLocks noChangeAspect="1"/>
          </p:cNvPicPr>
          <p:nvPr/>
        </p:nvPicPr>
        <p:blipFill rotWithShape="1">
          <a:blip r:embed="rId2">
            <a:extLst>
              <a:ext uri="{28A0092B-C50C-407E-A947-70E740481C1C}">
                <a14:useLocalDpi xmlns:a14="http://schemas.microsoft.com/office/drawing/2010/main" val="0"/>
              </a:ext>
            </a:extLst>
          </a:blip>
          <a:srcRect r="64726"/>
          <a:stretch/>
        </p:blipFill>
        <p:spPr>
          <a:xfrm flipH="1">
            <a:off x="10196976" y="0"/>
            <a:ext cx="1995024" cy="6858000"/>
          </a:xfrm>
          <a:prstGeom prst="rect">
            <a:avLst/>
          </a:prstGeom>
        </p:spPr>
      </p:pic>
      <p:pic>
        <p:nvPicPr>
          <p:cNvPr id="4" name="صورة 3">
            <a:extLst>
              <a:ext uri="{FF2B5EF4-FFF2-40B4-BE49-F238E27FC236}">
                <a16:creationId xmlns:a16="http://schemas.microsoft.com/office/drawing/2014/main" id="{A4B57808-96A1-9AA9-DA34-5C1C6000C82A}"/>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pic>
        <p:nvPicPr>
          <p:cNvPr id="5" name="صورة 4">
            <a:extLst>
              <a:ext uri="{FF2B5EF4-FFF2-40B4-BE49-F238E27FC236}">
                <a16:creationId xmlns:a16="http://schemas.microsoft.com/office/drawing/2014/main" id="{BF4815DB-3FD1-BE6B-39C7-4944AE8B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53" y="5825329"/>
            <a:ext cx="1030606" cy="1032671"/>
          </a:xfrm>
          <a:prstGeom prst="rect">
            <a:avLst/>
          </a:prstGeom>
        </p:spPr>
      </p:pic>
      <p:sp>
        <p:nvSpPr>
          <p:cNvPr id="19" name="مستطيل 18">
            <a:extLst>
              <a:ext uri="{FF2B5EF4-FFF2-40B4-BE49-F238E27FC236}">
                <a16:creationId xmlns:a16="http://schemas.microsoft.com/office/drawing/2014/main" id="{3C68834A-4348-DC32-F49D-FA9806CECA5D}"/>
              </a:ext>
            </a:extLst>
          </p:cNvPr>
          <p:cNvSpPr/>
          <p:nvPr/>
        </p:nvSpPr>
        <p:spPr>
          <a:xfrm>
            <a:off x="985411" y="1576392"/>
            <a:ext cx="1934809" cy="605892"/>
          </a:xfrm>
          <a:custGeom>
            <a:avLst/>
            <a:gdLst>
              <a:gd name="connsiteX0" fmla="*/ 0 w 1934809"/>
              <a:gd name="connsiteY0" fmla="*/ 0 h 605892"/>
              <a:gd name="connsiteX1" fmla="*/ 625588 w 1934809"/>
              <a:gd name="connsiteY1" fmla="*/ 0 h 605892"/>
              <a:gd name="connsiteX2" fmla="*/ 1251176 w 1934809"/>
              <a:gd name="connsiteY2" fmla="*/ 0 h 605892"/>
              <a:gd name="connsiteX3" fmla="*/ 1934809 w 1934809"/>
              <a:gd name="connsiteY3" fmla="*/ 0 h 605892"/>
              <a:gd name="connsiteX4" fmla="*/ 1934809 w 1934809"/>
              <a:gd name="connsiteY4" fmla="*/ 605892 h 605892"/>
              <a:gd name="connsiteX5" fmla="*/ 1270525 w 1934809"/>
              <a:gd name="connsiteY5" fmla="*/ 605892 h 605892"/>
              <a:gd name="connsiteX6" fmla="*/ 606240 w 1934809"/>
              <a:gd name="connsiteY6" fmla="*/ 605892 h 605892"/>
              <a:gd name="connsiteX7" fmla="*/ 0 w 1934809"/>
              <a:gd name="connsiteY7" fmla="*/ 605892 h 605892"/>
              <a:gd name="connsiteX8" fmla="*/ 0 w 1934809"/>
              <a:gd name="connsiteY8" fmla="*/ 0 h 6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809" h="605892" fill="none" extrusionOk="0">
                <a:moveTo>
                  <a:pt x="0" y="0"/>
                </a:moveTo>
                <a:cubicBezTo>
                  <a:pt x="125208" y="-31120"/>
                  <a:pt x="399450" y="-7000"/>
                  <a:pt x="625588" y="0"/>
                </a:cubicBezTo>
                <a:cubicBezTo>
                  <a:pt x="851726" y="7000"/>
                  <a:pt x="1055988" y="-21033"/>
                  <a:pt x="1251176" y="0"/>
                </a:cubicBezTo>
                <a:cubicBezTo>
                  <a:pt x="1446364" y="21033"/>
                  <a:pt x="1727848" y="-30091"/>
                  <a:pt x="1934809" y="0"/>
                </a:cubicBezTo>
                <a:cubicBezTo>
                  <a:pt x="1916924" y="246591"/>
                  <a:pt x="1958550" y="401322"/>
                  <a:pt x="1934809" y="605892"/>
                </a:cubicBezTo>
                <a:cubicBezTo>
                  <a:pt x="1760085" y="625365"/>
                  <a:pt x="1443136" y="572788"/>
                  <a:pt x="1270525" y="605892"/>
                </a:cubicBezTo>
                <a:cubicBezTo>
                  <a:pt x="1097914" y="638996"/>
                  <a:pt x="747363" y="606678"/>
                  <a:pt x="606240" y="605892"/>
                </a:cubicBezTo>
                <a:cubicBezTo>
                  <a:pt x="465118" y="605106"/>
                  <a:pt x="192153" y="598250"/>
                  <a:pt x="0" y="605892"/>
                </a:cubicBezTo>
                <a:cubicBezTo>
                  <a:pt x="-640" y="369208"/>
                  <a:pt x="-22269" y="268432"/>
                  <a:pt x="0" y="0"/>
                </a:cubicBezTo>
                <a:close/>
              </a:path>
              <a:path w="1934809" h="605892" stroke="0" extrusionOk="0">
                <a:moveTo>
                  <a:pt x="0" y="0"/>
                </a:moveTo>
                <a:cubicBezTo>
                  <a:pt x="171699" y="5461"/>
                  <a:pt x="380807" y="-7756"/>
                  <a:pt x="625588" y="0"/>
                </a:cubicBezTo>
                <a:cubicBezTo>
                  <a:pt x="870369" y="7756"/>
                  <a:pt x="1096940" y="-12117"/>
                  <a:pt x="1251176" y="0"/>
                </a:cubicBezTo>
                <a:cubicBezTo>
                  <a:pt x="1405412" y="12117"/>
                  <a:pt x="1771710" y="25457"/>
                  <a:pt x="1934809" y="0"/>
                </a:cubicBezTo>
                <a:cubicBezTo>
                  <a:pt x="1954961" y="217486"/>
                  <a:pt x="1955177" y="438854"/>
                  <a:pt x="1934809" y="605892"/>
                </a:cubicBezTo>
                <a:cubicBezTo>
                  <a:pt x="1639859" y="632208"/>
                  <a:pt x="1503070" y="618130"/>
                  <a:pt x="1270525" y="605892"/>
                </a:cubicBezTo>
                <a:cubicBezTo>
                  <a:pt x="1037980" y="593654"/>
                  <a:pt x="859201" y="592049"/>
                  <a:pt x="664284" y="605892"/>
                </a:cubicBezTo>
                <a:cubicBezTo>
                  <a:pt x="469367" y="619735"/>
                  <a:pt x="240048" y="618432"/>
                  <a:pt x="0" y="605892"/>
                </a:cubicBezTo>
                <a:cubicBezTo>
                  <a:pt x="-372" y="423326"/>
                  <a:pt x="-8516" y="281295"/>
                  <a:pt x="0" y="0"/>
                </a:cubicBezTo>
                <a:close/>
              </a:path>
            </a:pathLst>
          </a:custGeom>
          <a:solidFill>
            <a:schemeClr val="accent4">
              <a:lumMod val="40000"/>
              <a:lumOff val="60000"/>
            </a:schemeClr>
          </a:solidFill>
          <a:ln>
            <a:solidFill>
              <a:srgbClr val="002060"/>
            </a:solidFill>
            <a:extLst>
              <a:ext uri="{C807C97D-BFC1-408E-A445-0C87EB9F89A2}">
                <ask:lineSketchStyleProps xmlns:ask="http://schemas.microsoft.com/office/drawing/2018/sketchyshapes" sd="19894686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التعلم الفردي</a:t>
            </a:r>
          </a:p>
        </p:txBody>
      </p:sp>
      <p:pic>
        <p:nvPicPr>
          <p:cNvPr id="12" name="صورة 11">
            <a:extLst>
              <a:ext uri="{FF2B5EF4-FFF2-40B4-BE49-F238E27FC236}">
                <a16:creationId xmlns:a16="http://schemas.microsoft.com/office/drawing/2014/main" id="{232F219F-0D3A-8BCA-5A79-A417D8F2A82A}"/>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5117049" y="580435"/>
            <a:ext cx="2883098" cy="1298903"/>
          </a:xfrm>
          <a:prstGeom prst="rect">
            <a:avLst/>
          </a:prstGeom>
        </p:spPr>
      </p:pic>
      <p:sp>
        <p:nvSpPr>
          <p:cNvPr id="13" name="TextBox 19">
            <a:extLst>
              <a:ext uri="{FF2B5EF4-FFF2-40B4-BE49-F238E27FC236}">
                <a16:creationId xmlns:a16="http://schemas.microsoft.com/office/drawing/2014/main" id="{29126C36-ADAC-33B5-BD0B-422FCA6E36D3}"/>
              </a:ext>
            </a:extLst>
          </p:cNvPr>
          <p:cNvSpPr txBox="1"/>
          <p:nvPr/>
        </p:nvSpPr>
        <p:spPr>
          <a:xfrm>
            <a:off x="5277945" y="881314"/>
            <a:ext cx="2561307" cy="604524"/>
          </a:xfrm>
          <a:prstGeom prst="rect">
            <a:avLst/>
          </a:prstGeom>
          <a:noFill/>
          <a:ln>
            <a:noFill/>
            <a:prstDash val="sysDot"/>
          </a:ln>
        </p:spPr>
        <p:txBody>
          <a:bodyPr wrap="square" lIns="0" tIns="0" rIns="0" bIns="0" rtlCol="0" anchor="t">
            <a:spAutoFit/>
          </a:bodyPr>
          <a:lstStyle/>
          <a:p>
            <a:pPr marL="0" marR="0" lvl="1" indent="0" algn="ctr" defTabSz="914400" rtl="0" eaLnBrk="1" fontAlgn="auto" latinLnBrk="0" hangingPunct="1">
              <a:lnSpc>
                <a:spcPts val="5319"/>
              </a:lnSpc>
              <a:spcBef>
                <a:spcPct val="0"/>
              </a:spcBef>
              <a:spcAft>
                <a:spcPts val="0"/>
              </a:spcAft>
              <a:buClrTx/>
              <a:buSzTx/>
              <a:buFontTx/>
              <a:buNone/>
              <a:tabLst/>
              <a:defRPr/>
            </a:pPr>
            <a:r>
              <a:rPr kumimoji="0" lang="ar-SA" sz="2800" b="1" i="0" u="none" strike="noStrike" kern="1200" cap="none" spc="0" normalizeH="0" baseline="0" noProof="0" dirty="0">
                <a:ln>
                  <a:noFill/>
                </a:ln>
                <a:solidFill>
                  <a:srgbClr val="465E7F"/>
                </a:solidFill>
                <a:effectLst/>
                <a:uLnTx/>
                <a:uFillTx/>
                <a:latin typeface="Calibri" panose="020F0502020204030204"/>
                <a:ea typeface="+mn-ea"/>
                <a:cs typeface="Childos Arabic SemiBold Bold"/>
              </a:rPr>
              <a:t>تحقق من فهمك</a:t>
            </a:r>
          </a:p>
        </p:txBody>
      </p:sp>
      <p:pic>
        <p:nvPicPr>
          <p:cNvPr id="7" name="صورة 6">
            <a:extLst>
              <a:ext uri="{FF2B5EF4-FFF2-40B4-BE49-F238E27FC236}">
                <a16:creationId xmlns:a16="http://schemas.microsoft.com/office/drawing/2014/main" id="{F0E65B16-F59E-1F4E-908F-497D711756F4}"/>
              </a:ext>
            </a:extLst>
          </p:cNvPr>
          <p:cNvPicPr>
            <a:picLocks noChangeAspect="1"/>
          </p:cNvPicPr>
          <p:nvPr/>
        </p:nvPicPr>
        <p:blipFill rotWithShape="1">
          <a:blip r:embed="rId6"/>
          <a:srcRect l="24054" t="61322" r="40723" b="31856"/>
          <a:stretch/>
        </p:blipFill>
        <p:spPr>
          <a:xfrm>
            <a:off x="871226" y="2779548"/>
            <a:ext cx="9395818" cy="1298903"/>
          </a:xfrm>
          <a:custGeom>
            <a:avLst/>
            <a:gdLst>
              <a:gd name="connsiteX0" fmla="*/ 0 w 9395818"/>
              <a:gd name="connsiteY0" fmla="*/ 0 h 1298903"/>
              <a:gd name="connsiteX1" fmla="*/ 577172 w 9395818"/>
              <a:gd name="connsiteY1" fmla="*/ 0 h 1298903"/>
              <a:gd name="connsiteX2" fmla="*/ 1248302 w 9395818"/>
              <a:gd name="connsiteY2" fmla="*/ 0 h 1298903"/>
              <a:gd name="connsiteX3" fmla="*/ 2107348 w 9395818"/>
              <a:gd name="connsiteY3" fmla="*/ 0 h 1298903"/>
              <a:gd name="connsiteX4" fmla="*/ 2496603 w 9395818"/>
              <a:gd name="connsiteY4" fmla="*/ 0 h 1298903"/>
              <a:gd name="connsiteX5" fmla="*/ 3073775 w 9395818"/>
              <a:gd name="connsiteY5" fmla="*/ 0 h 1298903"/>
              <a:gd name="connsiteX6" fmla="*/ 3838863 w 9395818"/>
              <a:gd name="connsiteY6" fmla="*/ 0 h 1298903"/>
              <a:gd name="connsiteX7" fmla="*/ 4697909 w 9395818"/>
              <a:gd name="connsiteY7" fmla="*/ 0 h 1298903"/>
              <a:gd name="connsiteX8" fmla="*/ 5275081 w 9395818"/>
              <a:gd name="connsiteY8" fmla="*/ 0 h 1298903"/>
              <a:gd name="connsiteX9" fmla="*/ 5758294 w 9395818"/>
              <a:gd name="connsiteY9" fmla="*/ 0 h 1298903"/>
              <a:gd name="connsiteX10" fmla="*/ 6617340 w 9395818"/>
              <a:gd name="connsiteY10" fmla="*/ 0 h 1298903"/>
              <a:gd name="connsiteX11" fmla="*/ 7006596 w 9395818"/>
              <a:gd name="connsiteY11" fmla="*/ 0 h 1298903"/>
              <a:gd name="connsiteX12" fmla="*/ 7677726 w 9395818"/>
              <a:gd name="connsiteY12" fmla="*/ 0 h 1298903"/>
              <a:gd name="connsiteX13" fmla="*/ 8536772 w 9395818"/>
              <a:gd name="connsiteY13" fmla="*/ 0 h 1298903"/>
              <a:gd name="connsiteX14" fmla="*/ 9395818 w 9395818"/>
              <a:gd name="connsiteY14" fmla="*/ 0 h 1298903"/>
              <a:gd name="connsiteX15" fmla="*/ 9395818 w 9395818"/>
              <a:gd name="connsiteY15" fmla="*/ 610484 h 1298903"/>
              <a:gd name="connsiteX16" fmla="*/ 9395818 w 9395818"/>
              <a:gd name="connsiteY16" fmla="*/ 1298903 h 1298903"/>
              <a:gd name="connsiteX17" fmla="*/ 8912605 w 9395818"/>
              <a:gd name="connsiteY17" fmla="*/ 1298903 h 1298903"/>
              <a:gd name="connsiteX18" fmla="*/ 8523349 w 9395818"/>
              <a:gd name="connsiteY18" fmla="*/ 1298903 h 1298903"/>
              <a:gd name="connsiteX19" fmla="*/ 8040136 w 9395818"/>
              <a:gd name="connsiteY19" fmla="*/ 1298903 h 1298903"/>
              <a:gd name="connsiteX20" fmla="*/ 7556922 w 9395818"/>
              <a:gd name="connsiteY20" fmla="*/ 1298903 h 1298903"/>
              <a:gd name="connsiteX21" fmla="*/ 6979751 w 9395818"/>
              <a:gd name="connsiteY21" fmla="*/ 1298903 h 1298903"/>
              <a:gd name="connsiteX22" fmla="*/ 6590495 w 9395818"/>
              <a:gd name="connsiteY22" fmla="*/ 1298903 h 1298903"/>
              <a:gd name="connsiteX23" fmla="*/ 5731449 w 9395818"/>
              <a:gd name="connsiteY23" fmla="*/ 1298903 h 1298903"/>
              <a:gd name="connsiteX24" fmla="*/ 5060319 w 9395818"/>
              <a:gd name="connsiteY24" fmla="*/ 1298903 h 1298903"/>
              <a:gd name="connsiteX25" fmla="*/ 4201273 w 9395818"/>
              <a:gd name="connsiteY25" fmla="*/ 1298903 h 1298903"/>
              <a:gd name="connsiteX26" fmla="*/ 3624101 w 9395818"/>
              <a:gd name="connsiteY26" fmla="*/ 1298903 h 1298903"/>
              <a:gd name="connsiteX27" fmla="*/ 2765055 w 9395818"/>
              <a:gd name="connsiteY27" fmla="*/ 1298903 h 1298903"/>
              <a:gd name="connsiteX28" fmla="*/ 2281842 w 9395818"/>
              <a:gd name="connsiteY28" fmla="*/ 1298903 h 1298903"/>
              <a:gd name="connsiteX29" fmla="*/ 1798628 w 9395818"/>
              <a:gd name="connsiteY29" fmla="*/ 1298903 h 1298903"/>
              <a:gd name="connsiteX30" fmla="*/ 1221456 w 9395818"/>
              <a:gd name="connsiteY30" fmla="*/ 1298903 h 1298903"/>
              <a:gd name="connsiteX31" fmla="*/ 0 w 9395818"/>
              <a:gd name="connsiteY31" fmla="*/ 1298903 h 1298903"/>
              <a:gd name="connsiteX32" fmla="*/ 0 w 9395818"/>
              <a:gd name="connsiteY32" fmla="*/ 675430 h 1298903"/>
              <a:gd name="connsiteX33" fmla="*/ 0 w 9395818"/>
              <a:gd name="connsiteY33" fmla="*/ 0 h 129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95818" h="1298903" fill="none" extrusionOk="0">
                <a:moveTo>
                  <a:pt x="0" y="0"/>
                </a:moveTo>
                <a:cubicBezTo>
                  <a:pt x="206968" y="-20145"/>
                  <a:pt x="339341" y="16775"/>
                  <a:pt x="577172" y="0"/>
                </a:cubicBezTo>
                <a:cubicBezTo>
                  <a:pt x="815003" y="-16775"/>
                  <a:pt x="1075472" y="18091"/>
                  <a:pt x="1248302" y="0"/>
                </a:cubicBezTo>
                <a:cubicBezTo>
                  <a:pt x="1421132" y="-18091"/>
                  <a:pt x="1773783" y="-26812"/>
                  <a:pt x="2107348" y="0"/>
                </a:cubicBezTo>
                <a:cubicBezTo>
                  <a:pt x="2440913" y="26812"/>
                  <a:pt x="2379361" y="-17022"/>
                  <a:pt x="2496603" y="0"/>
                </a:cubicBezTo>
                <a:cubicBezTo>
                  <a:pt x="2613845" y="17022"/>
                  <a:pt x="2910663" y="-10387"/>
                  <a:pt x="3073775" y="0"/>
                </a:cubicBezTo>
                <a:cubicBezTo>
                  <a:pt x="3236887" y="10387"/>
                  <a:pt x="3684649" y="35763"/>
                  <a:pt x="3838863" y="0"/>
                </a:cubicBezTo>
                <a:cubicBezTo>
                  <a:pt x="3993077" y="-35763"/>
                  <a:pt x="4285984" y="-23225"/>
                  <a:pt x="4697909" y="0"/>
                </a:cubicBezTo>
                <a:cubicBezTo>
                  <a:pt x="5109834" y="23225"/>
                  <a:pt x="5099267" y="12055"/>
                  <a:pt x="5275081" y="0"/>
                </a:cubicBezTo>
                <a:cubicBezTo>
                  <a:pt x="5450895" y="-12055"/>
                  <a:pt x="5588817" y="-1138"/>
                  <a:pt x="5758294" y="0"/>
                </a:cubicBezTo>
                <a:cubicBezTo>
                  <a:pt x="5927771" y="1138"/>
                  <a:pt x="6361857" y="11290"/>
                  <a:pt x="6617340" y="0"/>
                </a:cubicBezTo>
                <a:cubicBezTo>
                  <a:pt x="6872823" y="-11290"/>
                  <a:pt x="6889367" y="1696"/>
                  <a:pt x="7006596" y="0"/>
                </a:cubicBezTo>
                <a:cubicBezTo>
                  <a:pt x="7123825" y="-1696"/>
                  <a:pt x="7407127" y="-22336"/>
                  <a:pt x="7677726" y="0"/>
                </a:cubicBezTo>
                <a:cubicBezTo>
                  <a:pt x="7948325" y="22336"/>
                  <a:pt x="8254897" y="-2839"/>
                  <a:pt x="8536772" y="0"/>
                </a:cubicBezTo>
                <a:cubicBezTo>
                  <a:pt x="8818647" y="2839"/>
                  <a:pt x="9132917" y="34975"/>
                  <a:pt x="9395818" y="0"/>
                </a:cubicBezTo>
                <a:cubicBezTo>
                  <a:pt x="9405751" y="204032"/>
                  <a:pt x="9371449" y="407735"/>
                  <a:pt x="9395818" y="610484"/>
                </a:cubicBezTo>
                <a:cubicBezTo>
                  <a:pt x="9420187" y="813233"/>
                  <a:pt x="9371783" y="1081682"/>
                  <a:pt x="9395818" y="1298903"/>
                </a:cubicBezTo>
                <a:cubicBezTo>
                  <a:pt x="9183205" y="1276476"/>
                  <a:pt x="9068787" y="1311596"/>
                  <a:pt x="8912605" y="1298903"/>
                </a:cubicBezTo>
                <a:cubicBezTo>
                  <a:pt x="8756423" y="1286210"/>
                  <a:pt x="8631811" y="1286574"/>
                  <a:pt x="8523349" y="1298903"/>
                </a:cubicBezTo>
                <a:cubicBezTo>
                  <a:pt x="8414887" y="1311232"/>
                  <a:pt x="8257923" y="1308354"/>
                  <a:pt x="8040136" y="1298903"/>
                </a:cubicBezTo>
                <a:cubicBezTo>
                  <a:pt x="7822349" y="1289452"/>
                  <a:pt x="7744861" y="1295480"/>
                  <a:pt x="7556922" y="1298903"/>
                </a:cubicBezTo>
                <a:cubicBezTo>
                  <a:pt x="7368983" y="1302326"/>
                  <a:pt x="7258527" y="1309463"/>
                  <a:pt x="6979751" y="1298903"/>
                </a:cubicBezTo>
                <a:cubicBezTo>
                  <a:pt x="6700975" y="1288343"/>
                  <a:pt x="6669192" y="1311745"/>
                  <a:pt x="6590495" y="1298903"/>
                </a:cubicBezTo>
                <a:cubicBezTo>
                  <a:pt x="6511798" y="1286061"/>
                  <a:pt x="6121870" y="1307914"/>
                  <a:pt x="5731449" y="1298903"/>
                </a:cubicBezTo>
                <a:cubicBezTo>
                  <a:pt x="5341028" y="1289892"/>
                  <a:pt x="5217868" y="1302827"/>
                  <a:pt x="5060319" y="1298903"/>
                </a:cubicBezTo>
                <a:cubicBezTo>
                  <a:pt x="4902770" y="1294980"/>
                  <a:pt x="4375646" y="1266695"/>
                  <a:pt x="4201273" y="1298903"/>
                </a:cubicBezTo>
                <a:cubicBezTo>
                  <a:pt x="4026900" y="1331111"/>
                  <a:pt x="3796128" y="1279704"/>
                  <a:pt x="3624101" y="1298903"/>
                </a:cubicBezTo>
                <a:cubicBezTo>
                  <a:pt x="3452074" y="1318102"/>
                  <a:pt x="2979588" y="1319801"/>
                  <a:pt x="2765055" y="1298903"/>
                </a:cubicBezTo>
                <a:cubicBezTo>
                  <a:pt x="2550522" y="1278005"/>
                  <a:pt x="2477257" y="1292365"/>
                  <a:pt x="2281842" y="1298903"/>
                </a:cubicBezTo>
                <a:cubicBezTo>
                  <a:pt x="2086427" y="1305441"/>
                  <a:pt x="1987092" y="1316834"/>
                  <a:pt x="1798628" y="1298903"/>
                </a:cubicBezTo>
                <a:cubicBezTo>
                  <a:pt x="1610164" y="1280972"/>
                  <a:pt x="1432947" y="1297352"/>
                  <a:pt x="1221456" y="1298903"/>
                </a:cubicBezTo>
                <a:cubicBezTo>
                  <a:pt x="1009965" y="1300454"/>
                  <a:pt x="398400" y="1291836"/>
                  <a:pt x="0" y="1298903"/>
                </a:cubicBezTo>
                <a:cubicBezTo>
                  <a:pt x="31108" y="1147872"/>
                  <a:pt x="6889" y="895007"/>
                  <a:pt x="0" y="675430"/>
                </a:cubicBezTo>
                <a:cubicBezTo>
                  <a:pt x="-6889" y="455853"/>
                  <a:pt x="-4807" y="150212"/>
                  <a:pt x="0" y="0"/>
                </a:cubicBezTo>
                <a:close/>
              </a:path>
              <a:path w="9395818" h="1298903" stroke="0" extrusionOk="0">
                <a:moveTo>
                  <a:pt x="0" y="0"/>
                </a:moveTo>
                <a:cubicBezTo>
                  <a:pt x="299400" y="-8038"/>
                  <a:pt x="571653" y="-30616"/>
                  <a:pt x="765088" y="0"/>
                </a:cubicBezTo>
                <a:cubicBezTo>
                  <a:pt x="958523" y="30616"/>
                  <a:pt x="1063828" y="-12374"/>
                  <a:pt x="1342260" y="0"/>
                </a:cubicBezTo>
                <a:cubicBezTo>
                  <a:pt x="1620692" y="12374"/>
                  <a:pt x="1692973" y="21853"/>
                  <a:pt x="2013390" y="0"/>
                </a:cubicBezTo>
                <a:cubicBezTo>
                  <a:pt x="2333807" y="-21853"/>
                  <a:pt x="2380581" y="-3127"/>
                  <a:pt x="2590561" y="0"/>
                </a:cubicBezTo>
                <a:cubicBezTo>
                  <a:pt x="2800541" y="3127"/>
                  <a:pt x="3027861" y="31090"/>
                  <a:pt x="3261691" y="0"/>
                </a:cubicBezTo>
                <a:cubicBezTo>
                  <a:pt x="3495521" y="-31090"/>
                  <a:pt x="3747746" y="-8847"/>
                  <a:pt x="4120737" y="0"/>
                </a:cubicBezTo>
                <a:cubicBezTo>
                  <a:pt x="4493728" y="8847"/>
                  <a:pt x="4392592" y="8770"/>
                  <a:pt x="4603951" y="0"/>
                </a:cubicBezTo>
                <a:cubicBezTo>
                  <a:pt x="4815310" y="-8770"/>
                  <a:pt x="5186700" y="-20534"/>
                  <a:pt x="5369039" y="0"/>
                </a:cubicBezTo>
                <a:cubicBezTo>
                  <a:pt x="5551378" y="20534"/>
                  <a:pt x="5904767" y="-28430"/>
                  <a:pt x="6040169" y="0"/>
                </a:cubicBezTo>
                <a:cubicBezTo>
                  <a:pt x="6175571" y="28430"/>
                  <a:pt x="6341132" y="4086"/>
                  <a:pt x="6429424" y="0"/>
                </a:cubicBezTo>
                <a:cubicBezTo>
                  <a:pt x="6517717" y="-4086"/>
                  <a:pt x="6967660" y="-7008"/>
                  <a:pt x="7194512" y="0"/>
                </a:cubicBezTo>
                <a:cubicBezTo>
                  <a:pt x="7421364" y="7008"/>
                  <a:pt x="7705000" y="6245"/>
                  <a:pt x="8053558" y="0"/>
                </a:cubicBezTo>
                <a:cubicBezTo>
                  <a:pt x="8402116" y="-6245"/>
                  <a:pt x="8477141" y="-3271"/>
                  <a:pt x="8818646" y="0"/>
                </a:cubicBezTo>
                <a:cubicBezTo>
                  <a:pt x="9160151" y="3271"/>
                  <a:pt x="9170924" y="25897"/>
                  <a:pt x="9395818" y="0"/>
                </a:cubicBezTo>
                <a:cubicBezTo>
                  <a:pt x="9398477" y="289894"/>
                  <a:pt x="9413434" y="392794"/>
                  <a:pt x="9395818" y="636462"/>
                </a:cubicBezTo>
                <a:cubicBezTo>
                  <a:pt x="9378202" y="880130"/>
                  <a:pt x="9379601" y="982993"/>
                  <a:pt x="9395818" y="1298903"/>
                </a:cubicBezTo>
                <a:cubicBezTo>
                  <a:pt x="9257331" y="1283387"/>
                  <a:pt x="9095769" y="1306081"/>
                  <a:pt x="9006563" y="1298903"/>
                </a:cubicBezTo>
                <a:cubicBezTo>
                  <a:pt x="8917357" y="1291725"/>
                  <a:pt x="8530083" y="1305054"/>
                  <a:pt x="8241475" y="1298903"/>
                </a:cubicBezTo>
                <a:cubicBezTo>
                  <a:pt x="7952867" y="1292752"/>
                  <a:pt x="8009168" y="1293427"/>
                  <a:pt x="7852219" y="1298903"/>
                </a:cubicBezTo>
                <a:cubicBezTo>
                  <a:pt x="7695270" y="1304379"/>
                  <a:pt x="7483632" y="1323858"/>
                  <a:pt x="7275048" y="1298903"/>
                </a:cubicBezTo>
                <a:cubicBezTo>
                  <a:pt x="7066464" y="1273948"/>
                  <a:pt x="6791464" y="1310168"/>
                  <a:pt x="6603918" y="1298903"/>
                </a:cubicBezTo>
                <a:cubicBezTo>
                  <a:pt x="6416372" y="1287639"/>
                  <a:pt x="6092613" y="1260938"/>
                  <a:pt x="5744872" y="1298903"/>
                </a:cubicBezTo>
                <a:cubicBezTo>
                  <a:pt x="5397131" y="1336868"/>
                  <a:pt x="5467396" y="1287562"/>
                  <a:pt x="5261658" y="1298903"/>
                </a:cubicBezTo>
                <a:cubicBezTo>
                  <a:pt x="5055920" y="1310244"/>
                  <a:pt x="4967090" y="1272683"/>
                  <a:pt x="4684486" y="1298903"/>
                </a:cubicBezTo>
                <a:cubicBezTo>
                  <a:pt x="4401882" y="1325123"/>
                  <a:pt x="4106102" y="1284524"/>
                  <a:pt x="3825440" y="1298903"/>
                </a:cubicBezTo>
                <a:cubicBezTo>
                  <a:pt x="3544778" y="1313282"/>
                  <a:pt x="3383636" y="1277607"/>
                  <a:pt x="3060352" y="1298903"/>
                </a:cubicBezTo>
                <a:cubicBezTo>
                  <a:pt x="2737068" y="1320199"/>
                  <a:pt x="2589814" y="1320030"/>
                  <a:pt x="2389222" y="1298903"/>
                </a:cubicBezTo>
                <a:cubicBezTo>
                  <a:pt x="2188630" y="1277777"/>
                  <a:pt x="1948287" y="1323037"/>
                  <a:pt x="1812051" y="1298903"/>
                </a:cubicBezTo>
                <a:cubicBezTo>
                  <a:pt x="1675815" y="1274769"/>
                  <a:pt x="1401505" y="1321650"/>
                  <a:pt x="1140921" y="1298903"/>
                </a:cubicBezTo>
                <a:cubicBezTo>
                  <a:pt x="880337" y="1276157"/>
                  <a:pt x="856712" y="1297085"/>
                  <a:pt x="657707" y="1298903"/>
                </a:cubicBezTo>
                <a:cubicBezTo>
                  <a:pt x="458702" y="1300721"/>
                  <a:pt x="220154" y="1279395"/>
                  <a:pt x="0" y="1298903"/>
                </a:cubicBezTo>
                <a:cubicBezTo>
                  <a:pt x="21283" y="1063660"/>
                  <a:pt x="-3864" y="973251"/>
                  <a:pt x="0" y="649452"/>
                </a:cubicBezTo>
                <a:cubicBezTo>
                  <a:pt x="3864" y="325653"/>
                  <a:pt x="31789" y="232884"/>
                  <a:pt x="0" y="0"/>
                </a:cubicBezTo>
                <a:close/>
              </a:path>
            </a:pathLst>
          </a:custGeom>
          <a:ln>
            <a:solidFill>
              <a:srgbClr val="FFC000"/>
            </a:solidFill>
            <a:extLst>
              <a:ext uri="{C807C97D-BFC1-408E-A445-0C87EB9F89A2}">
                <ask:lineSketchStyleProps xmlns:ask="http://schemas.microsoft.com/office/drawing/2018/sketchyshapes" sd="2307205609">
                  <a:prstGeom prst="rect">
                    <a:avLst/>
                  </a:prstGeom>
                  <ask:type>
                    <ask:lineSketchFreehand/>
                  </ask:type>
                </ask:lineSketchStyleProps>
              </a:ext>
            </a:extLst>
          </a:ln>
        </p:spPr>
      </p:pic>
      <p:pic>
        <p:nvPicPr>
          <p:cNvPr id="11" name="صورة 10">
            <a:extLst>
              <a:ext uri="{FF2B5EF4-FFF2-40B4-BE49-F238E27FC236}">
                <a16:creationId xmlns:a16="http://schemas.microsoft.com/office/drawing/2014/main" id="{03AFDCF0-017D-F1EA-B06A-15FAF5CD113B}"/>
              </a:ext>
            </a:extLst>
          </p:cNvPr>
          <p:cNvPicPr>
            <a:picLocks noChangeAspect="1"/>
          </p:cNvPicPr>
          <p:nvPr/>
        </p:nvPicPr>
        <p:blipFill rotWithShape="1">
          <a:blip r:embed="rId6"/>
          <a:srcRect l="53212" t="67933" r="40391" b="27404"/>
          <a:stretch/>
        </p:blipFill>
        <p:spPr>
          <a:xfrm>
            <a:off x="4213077" y="4442409"/>
            <a:ext cx="2845751" cy="1382920"/>
          </a:xfrm>
          <a:custGeom>
            <a:avLst/>
            <a:gdLst>
              <a:gd name="connsiteX0" fmla="*/ 0 w 2845751"/>
              <a:gd name="connsiteY0" fmla="*/ 0 h 1382920"/>
              <a:gd name="connsiteX1" fmla="*/ 540693 w 2845751"/>
              <a:gd name="connsiteY1" fmla="*/ 0 h 1382920"/>
              <a:gd name="connsiteX2" fmla="*/ 1052928 w 2845751"/>
              <a:gd name="connsiteY2" fmla="*/ 0 h 1382920"/>
              <a:gd name="connsiteX3" fmla="*/ 1622078 w 2845751"/>
              <a:gd name="connsiteY3" fmla="*/ 0 h 1382920"/>
              <a:gd name="connsiteX4" fmla="*/ 2219686 w 2845751"/>
              <a:gd name="connsiteY4" fmla="*/ 0 h 1382920"/>
              <a:gd name="connsiteX5" fmla="*/ 2845751 w 2845751"/>
              <a:gd name="connsiteY5" fmla="*/ 0 h 1382920"/>
              <a:gd name="connsiteX6" fmla="*/ 2845751 w 2845751"/>
              <a:gd name="connsiteY6" fmla="*/ 677631 h 1382920"/>
              <a:gd name="connsiteX7" fmla="*/ 2845751 w 2845751"/>
              <a:gd name="connsiteY7" fmla="*/ 1382920 h 1382920"/>
              <a:gd name="connsiteX8" fmla="*/ 2305058 w 2845751"/>
              <a:gd name="connsiteY8" fmla="*/ 1382920 h 1382920"/>
              <a:gd name="connsiteX9" fmla="*/ 1792823 w 2845751"/>
              <a:gd name="connsiteY9" fmla="*/ 1382920 h 1382920"/>
              <a:gd name="connsiteX10" fmla="*/ 1280588 w 2845751"/>
              <a:gd name="connsiteY10" fmla="*/ 1382920 h 1382920"/>
              <a:gd name="connsiteX11" fmla="*/ 796810 w 2845751"/>
              <a:gd name="connsiteY11" fmla="*/ 1382920 h 1382920"/>
              <a:gd name="connsiteX12" fmla="*/ 0 w 2845751"/>
              <a:gd name="connsiteY12" fmla="*/ 1382920 h 1382920"/>
              <a:gd name="connsiteX13" fmla="*/ 0 w 2845751"/>
              <a:gd name="connsiteY13" fmla="*/ 719118 h 1382920"/>
              <a:gd name="connsiteX14" fmla="*/ 0 w 2845751"/>
              <a:gd name="connsiteY14" fmla="*/ 0 h 138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5751" h="1382920" fill="none" extrusionOk="0">
                <a:moveTo>
                  <a:pt x="0" y="0"/>
                </a:moveTo>
                <a:cubicBezTo>
                  <a:pt x="168690" y="14708"/>
                  <a:pt x="348240" y="-21510"/>
                  <a:pt x="540693" y="0"/>
                </a:cubicBezTo>
                <a:cubicBezTo>
                  <a:pt x="733146" y="21510"/>
                  <a:pt x="846399" y="8757"/>
                  <a:pt x="1052928" y="0"/>
                </a:cubicBezTo>
                <a:cubicBezTo>
                  <a:pt x="1259457" y="-8757"/>
                  <a:pt x="1338376" y="12709"/>
                  <a:pt x="1622078" y="0"/>
                </a:cubicBezTo>
                <a:cubicBezTo>
                  <a:pt x="1905780" y="-12709"/>
                  <a:pt x="2001764" y="-7441"/>
                  <a:pt x="2219686" y="0"/>
                </a:cubicBezTo>
                <a:cubicBezTo>
                  <a:pt x="2437608" y="7441"/>
                  <a:pt x="2612416" y="29038"/>
                  <a:pt x="2845751" y="0"/>
                </a:cubicBezTo>
                <a:cubicBezTo>
                  <a:pt x="2842479" y="299150"/>
                  <a:pt x="2864064" y="510041"/>
                  <a:pt x="2845751" y="677631"/>
                </a:cubicBezTo>
                <a:cubicBezTo>
                  <a:pt x="2827438" y="845221"/>
                  <a:pt x="2835871" y="1222468"/>
                  <a:pt x="2845751" y="1382920"/>
                </a:cubicBezTo>
                <a:cubicBezTo>
                  <a:pt x="2695988" y="1407356"/>
                  <a:pt x="2529768" y="1361065"/>
                  <a:pt x="2305058" y="1382920"/>
                </a:cubicBezTo>
                <a:cubicBezTo>
                  <a:pt x="2080348" y="1404775"/>
                  <a:pt x="1993727" y="1400895"/>
                  <a:pt x="1792823" y="1382920"/>
                </a:cubicBezTo>
                <a:cubicBezTo>
                  <a:pt x="1591919" y="1364945"/>
                  <a:pt x="1506084" y="1394258"/>
                  <a:pt x="1280588" y="1382920"/>
                </a:cubicBezTo>
                <a:cubicBezTo>
                  <a:pt x="1055093" y="1371582"/>
                  <a:pt x="900769" y="1371258"/>
                  <a:pt x="796810" y="1382920"/>
                </a:cubicBezTo>
                <a:cubicBezTo>
                  <a:pt x="692851" y="1394582"/>
                  <a:pt x="331624" y="1351328"/>
                  <a:pt x="0" y="1382920"/>
                </a:cubicBezTo>
                <a:cubicBezTo>
                  <a:pt x="15820" y="1214790"/>
                  <a:pt x="-22491" y="1036823"/>
                  <a:pt x="0" y="719118"/>
                </a:cubicBezTo>
                <a:cubicBezTo>
                  <a:pt x="22491" y="401413"/>
                  <a:pt x="22944" y="187393"/>
                  <a:pt x="0" y="0"/>
                </a:cubicBezTo>
                <a:close/>
              </a:path>
              <a:path w="2845751" h="1382920" stroke="0" extrusionOk="0">
                <a:moveTo>
                  <a:pt x="0" y="0"/>
                </a:moveTo>
                <a:cubicBezTo>
                  <a:pt x="158496" y="25671"/>
                  <a:pt x="346047" y="30695"/>
                  <a:pt x="626065" y="0"/>
                </a:cubicBezTo>
                <a:cubicBezTo>
                  <a:pt x="906084" y="-30695"/>
                  <a:pt x="950137" y="22439"/>
                  <a:pt x="1223673" y="0"/>
                </a:cubicBezTo>
                <a:cubicBezTo>
                  <a:pt x="1497209" y="-22439"/>
                  <a:pt x="1597345" y="-8568"/>
                  <a:pt x="1821281" y="0"/>
                </a:cubicBezTo>
                <a:cubicBezTo>
                  <a:pt x="2045217" y="8568"/>
                  <a:pt x="2559773" y="24341"/>
                  <a:pt x="2845751" y="0"/>
                </a:cubicBezTo>
                <a:cubicBezTo>
                  <a:pt x="2816077" y="156065"/>
                  <a:pt x="2813894" y="482993"/>
                  <a:pt x="2845751" y="705289"/>
                </a:cubicBezTo>
                <a:cubicBezTo>
                  <a:pt x="2877608" y="927585"/>
                  <a:pt x="2840081" y="1095187"/>
                  <a:pt x="2845751" y="1382920"/>
                </a:cubicBezTo>
                <a:cubicBezTo>
                  <a:pt x="2641086" y="1381561"/>
                  <a:pt x="2467602" y="1358744"/>
                  <a:pt x="2361973" y="1382920"/>
                </a:cubicBezTo>
                <a:cubicBezTo>
                  <a:pt x="2256344" y="1407096"/>
                  <a:pt x="2081164" y="1367719"/>
                  <a:pt x="1821281" y="1382920"/>
                </a:cubicBezTo>
                <a:cubicBezTo>
                  <a:pt x="1561398" y="1398121"/>
                  <a:pt x="1382583" y="1412682"/>
                  <a:pt x="1195215" y="1382920"/>
                </a:cubicBezTo>
                <a:cubicBezTo>
                  <a:pt x="1007847" y="1353158"/>
                  <a:pt x="882391" y="1391664"/>
                  <a:pt x="626065" y="1382920"/>
                </a:cubicBezTo>
                <a:cubicBezTo>
                  <a:pt x="369739" y="1374177"/>
                  <a:pt x="153299" y="1354067"/>
                  <a:pt x="0" y="1382920"/>
                </a:cubicBezTo>
                <a:cubicBezTo>
                  <a:pt x="17384" y="1206447"/>
                  <a:pt x="7805" y="932456"/>
                  <a:pt x="0" y="663802"/>
                </a:cubicBezTo>
                <a:cubicBezTo>
                  <a:pt x="-7805" y="395148"/>
                  <a:pt x="29118" y="147618"/>
                  <a:pt x="0" y="0"/>
                </a:cubicBezTo>
                <a:close/>
              </a:path>
            </a:pathLst>
          </a:custGeom>
          <a:ln>
            <a:solidFill>
              <a:srgbClr val="FFC000"/>
            </a:solidFill>
            <a:extLst>
              <a:ext uri="{C807C97D-BFC1-408E-A445-0C87EB9F89A2}">
                <ask:lineSketchStyleProps xmlns:ask="http://schemas.microsoft.com/office/drawing/2018/sketchyshapes" sd="1997234618">
                  <a:prstGeom prst="rect">
                    <a:avLst/>
                  </a:prstGeom>
                  <ask:type>
                    <ask:lineSketchFreehand/>
                  </ask:type>
                </ask:lineSketchStyleProps>
              </a:ext>
            </a:extLst>
          </a:ln>
        </p:spPr>
      </p:pic>
    </p:spTree>
    <p:extLst>
      <p:ext uri="{BB962C8B-B14F-4D97-AF65-F5344CB8AC3E}">
        <p14:creationId xmlns:p14="http://schemas.microsoft.com/office/powerpoint/2010/main" val="21132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D8DC7F5-E39B-EDB5-431C-539DDFD57325}"/>
              </a:ext>
            </a:extLst>
          </p:cNvPr>
          <p:cNvPicPr>
            <a:picLocks noChangeAspect="1"/>
          </p:cNvPicPr>
          <p:nvPr/>
        </p:nvPicPr>
        <p:blipFill rotWithShape="1">
          <a:blip r:embed="rId2">
            <a:extLst>
              <a:ext uri="{28A0092B-C50C-407E-A947-70E740481C1C}">
                <a14:useLocalDpi xmlns:a14="http://schemas.microsoft.com/office/drawing/2010/main" val="0"/>
              </a:ext>
            </a:extLst>
          </a:blip>
          <a:srcRect r="64726"/>
          <a:stretch/>
        </p:blipFill>
        <p:spPr>
          <a:xfrm rot="2049918" flipH="1">
            <a:off x="10611303" y="4326526"/>
            <a:ext cx="1995024" cy="4030276"/>
          </a:xfrm>
          <a:prstGeom prst="rect">
            <a:avLst/>
          </a:prstGeom>
        </p:spPr>
      </p:pic>
      <p:pic>
        <p:nvPicPr>
          <p:cNvPr id="3" name="صورة 2">
            <a:extLst>
              <a:ext uri="{FF2B5EF4-FFF2-40B4-BE49-F238E27FC236}">
                <a16:creationId xmlns:a16="http://schemas.microsoft.com/office/drawing/2014/main" id="{781C9A1E-E6CB-475E-F3BE-9209C7BB3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59381">
            <a:off x="9903565" y="6591630"/>
            <a:ext cx="1460264" cy="1459005"/>
          </a:xfrm>
          <a:prstGeom prst="rect">
            <a:avLst/>
          </a:prstGeom>
        </p:spPr>
      </p:pic>
      <p:pic>
        <p:nvPicPr>
          <p:cNvPr id="4" name="صورة 3">
            <a:extLst>
              <a:ext uri="{FF2B5EF4-FFF2-40B4-BE49-F238E27FC236}">
                <a16:creationId xmlns:a16="http://schemas.microsoft.com/office/drawing/2014/main" id="{A4B57808-96A1-9AA9-DA34-5C1C6000C82A}"/>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pic>
        <p:nvPicPr>
          <p:cNvPr id="5" name="صورة 4">
            <a:extLst>
              <a:ext uri="{FF2B5EF4-FFF2-40B4-BE49-F238E27FC236}">
                <a16:creationId xmlns:a16="http://schemas.microsoft.com/office/drawing/2014/main" id="{BF4815DB-3FD1-BE6B-39C7-4944AE8B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7" y="5817785"/>
            <a:ext cx="1080000" cy="948235"/>
          </a:xfrm>
          <a:prstGeom prst="rect">
            <a:avLst/>
          </a:prstGeom>
        </p:spPr>
      </p:pic>
      <p:sp>
        <p:nvSpPr>
          <p:cNvPr id="29" name="مستطيل: زوايا مستديرة 28">
            <a:extLst>
              <a:ext uri="{FF2B5EF4-FFF2-40B4-BE49-F238E27FC236}">
                <a16:creationId xmlns:a16="http://schemas.microsoft.com/office/drawing/2014/main" id="{68EEFC88-A079-3F2B-C738-7E340DD3A7B5}"/>
              </a:ext>
            </a:extLst>
          </p:cNvPr>
          <p:cNvSpPr/>
          <p:nvPr/>
        </p:nvSpPr>
        <p:spPr>
          <a:xfrm>
            <a:off x="5489247" y="3303438"/>
            <a:ext cx="1213503" cy="717847"/>
          </a:xfrm>
          <a:custGeom>
            <a:avLst/>
            <a:gdLst>
              <a:gd name="connsiteX0" fmla="*/ 0 w 1213503"/>
              <a:gd name="connsiteY0" fmla="*/ 119644 h 717847"/>
              <a:gd name="connsiteX1" fmla="*/ 119644 w 1213503"/>
              <a:gd name="connsiteY1" fmla="*/ 0 h 717847"/>
              <a:gd name="connsiteX2" fmla="*/ 606752 w 1213503"/>
              <a:gd name="connsiteY2" fmla="*/ 0 h 717847"/>
              <a:gd name="connsiteX3" fmla="*/ 1093859 w 1213503"/>
              <a:gd name="connsiteY3" fmla="*/ 0 h 717847"/>
              <a:gd name="connsiteX4" fmla="*/ 1213503 w 1213503"/>
              <a:gd name="connsiteY4" fmla="*/ 119644 h 717847"/>
              <a:gd name="connsiteX5" fmla="*/ 1213503 w 1213503"/>
              <a:gd name="connsiteY5" fmla="*/ 598203 h 717847"/>
              <a:gd name="connsiteX6" fmla="*/ 1093859 w 1213503"/>
              <a:gd name="connsiteY6" fmla="*/ 717847 h 717847"/>
              <a:gd name="connsiteX7" fmla="*/ 635978 w 1213503"/>
              <a:gd name="connsiteY7" fmla="*/ 717847 h 717847"/>
              <a:gd name="connsiteX8" fmla="*/ 119644 w 1213503"/>
              <a:gd name="connsiteY8" fmla="*/ 717847 h 717847"/>
              <a:gd name="connsiteX9" fmla="*/ 0 w 1213503"/>
              <a:gd name="connsiteY9" fmla="*/ 598203 h 717847"/>
              <a:gd name="connsiteX10" fmla="*/ 0 w 1213503"/>
              <a:gd name="connsiteY10" fmla="*/ 119644 h 71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503" h="717847" fill="none" extrusionOk="0">
                <a:moveTo>
                  <a:pt x="0" y="119644"/>
                </a:moveTo>
                <a:cubicBezTo>
                  <a:pt x="-3964" y="52896"/>
                  <a:pt x="61027" y="-8093"/>
                  <a:pt x="119644" y="0"/>
                </a:cubicBezTo>
                <a:cubicBezTo>
                  <a:pt x="263278" y="-4147"/>
                  <a:pt x="385165" y="-13398"/>
                  <a:pt x="606752" y="0"/>
                </a:cubicBezTo>
                <a:cubicBezTo>
                  <a:pt x="828339" y="13398"/>
                  <a:pt x="970799" y="14661"/>
                  <a:pt x="1093859" y="0"/>
                </a:cubicBezTo>
                <a:cubicBezTo>
                  <a:pt x="1171088" y="8939"/>
                  <a:pt x="1211789" y="52559"/>
                  <a:pt x="1213503" y="119644"/>
                </a:cubicBezTo>
                <a:cubicBezTo>
                  <a:pt x="1199472" y="217009"/>
                  <a:pt x="1195043" y="475841"/>
                  <a:pt x="1213503" y="598203"/>
                </a:cubicBezTo>
                <a:cubicBezTo>
                  <a:pt x="1216682" y="665861"/>
                  <a:pt x="1156137" y="713334"/>
                  <a:pt x="1093859" y="717847"/>
                </a:cubicBezTo>
                <a:cubicBezTo>
                  <a:pt x="883421" y="734646"/>
                  <a:pt x="785664" y="720870"/>
                  <a:pt x="635978" y="717847"/>
                </a:cubicBezTo>
                <a:cubicBezTo>
                  <a:pt x="486292" y="714824"/>
                  <a:pt x="282347" y="736812"/>
                  <a:pt x="119644" y="717847"/>
                </a:cubicBezTo>
                <a:cubicBezTo>
                  <a:pt x="47969" y="707979"/>
                  <a:pt x="2071" y="668912"/>
                  <a:pt x="0" y="598203"/>
                </a:cubicBezTo>
                <a:cubicBezTo>
                  <a:pt x="14780" y="496074"/>
                  <a:pt x="16561" y="342967"/>
                  <a:pt x="0" y="119644"/>
                </a:cubicBezTo>
                <a:close/>
              </a:path>
              <a:path w="1213503" h="717847" stroke="0" extrusionOk="0">
                <a:moveTo>
                  <a:pt x="0" y="119644"/>
                </a:moveTo>
                <a:cubicBezTo>
                  <a:pt x="3490" y="56022"/>
                  <a:pt x="67992" y="6396"/>
                  <a:pt x="119644" y="0"/>
                </a:cubicBezTo>
                <a:cubicBezTo>
                  <a:pt x="261279" y="-2581"/>
                  <a:pt x="375269" y="-15372"/>
                  <a:pt x="616494" y="0"/>
                </a:cubicBezTo>
                <a:cubicBezTo>
                  <a:pt x="857719" y="15372"/>
                  <a:pt x="870557" y="-22755"/>
                  <a:pt x="1093859" y="0"/>
                </a:cubicBezTo>
                <a:cubicBezTo>
                  <a:pt x="1149659" y="-9552"/>
                  <a:pt x="1211187" y="58021"/>
                  <a:pt x="1213503" y="119644"/>
                </a:cubicBezTo>
                <a:cubicBezTo>
                  <a:pt x="1196093" y="279002"/>
                  <a:pt x="1211951" y="455394"/>
                  <a:pt x="1213503" y="598203"/>
                </a:cubicBezTo>
                <a:cubicBezTo>
                  <a:pt x="1210782" y="657859"/>
                  <a:pt x="1165841" y="719609"/>
                  <a:pt x="1093859" y="717847"/>
                </a:cubicBezTo>
                <a:cubicBezTo>
                  <a:pt x="848873" y="703409"/>
                  <a:pt x="768542" y="721840"/>
                  <a:pt x="597009" y="717847"/>
                </a:cubicBezTo>
                <a:cubicBezTo>
                  <a:pt x="425476" y="713855"/>
                  <a:pt x="241445" y="704968"/>
                  <a:pt x="119644" y="717847"/>
                </a:cubicBezTo>
                <a:cubicBezTo>
                  <a:pt x="41395" y="709616"/>
                  <a:pt x="-2390" y="665027"/>
                  <a:pt x="0" y="598203"/>
                </a:cubicBezTo>
                <a:cubicBezTo>
                  <a:pt x="13398" y="377653"/>
                  <a:pt x="-18725" y="323025"/>
                  <a:pt x="0" y="119644"/>
                </a:cubicBezTo>
                <a:close/>
              </a:path>
            </a:pathLst>
          </a:custGeom>
          <a:solidFill>
            <a:schemeClr val="accent6">
              <a:lumMod val="40000"/>
              <a:lumOff val="60000"/>
            </a:schemeClr>
          </a:solidFill>
          <a:ln>
            <a:solidFill>
              <a:schemeClr val="accent6"/>
            </a:solidFill>
            <a:extLst>
              <a:ext uri="{C807C97D-BFC1-408E-A445-0C87EB9F89A2}">
                <ask:lineSketchStyleProps xmlns:ask="http://schemas.microsoft.com/office/drawing/2018/sketchyshapes" sd="352009323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lumMod val="95000"/>
                  <a:lumOff val="5000"/>
                </a:schemeClr>
              </a:solidFill>
            </a:endParaRPr>
          </a:p>
        </p:txBody>
      </p:sp>
      <p:pic>
        <p:nvPicPr>
          <p:cNvPr id="7" name="صورة 6">
            <a:extLst>
              <a:ext uri="{FF2B5EF4-FFF2-40B4-BE49-F238E27FC236}">
                <a16:creationId xmlns:a16="http://schemas.microsoft.com/office/drawing/2014/main" id="{A8A5A17F-28DB-D67D-DC6A-829295990316}"/>
              </a:ext>
            </a:extLst>
          </p:cNvPr>
          <p:cNvPicPr>
            <a:picLocks noChangeAspect="1"/>
          </p:cNvPicPr>
          <p:nvPr/>
        </p:nvPicPr>
        <p:blipFill rotWithShape="1">
          <a:blip r:embed="rId6"/>
          <a:srcRect l="25881" t="34444" r="35988" b="52648"/>
          <a:stretch/>
        </p:blipFill>
        <p:spPr>
          <a:xfrm>
            <a:off x="941294" y="693711"/>
            <a:ext cx="8151431" cy="2138755"/>
          </a:xfrm>
          <a:custGeom>
            <a:avLst/>
            <a:gdLst>
              <a:gd name="connsiteX0" fmla="*/ 0 w 8151431"/>
              <a:gd name="connsiteY0" fmla="*/ 0 h 2138755"/>
              <a:gd name="connsiteX1" fmla="*/ 597772 w 8151431"/>
              <a:gd name="connsiteY1" fmla="*/ 0 h 2138755"/>
              <a:gd name="connsiteX2" fmla="*/ 1440086 w 8151431"/>
              <a:gd name="connsiteY2" fmla="*/ 0 h 2138755"/>
              <a:gd name="connsiteX3" fmla="*/ 2282401 w 8151431"/>
              <a:gd name="connsiteY3" fmla="*/ 0 h 2138755"/>
              <a:gd name="connsiteX4" fmla="*/ 2961687 w 8151431"/>
              <a:gd name="connsiteY4" fmla="*/ 0 h 2138755"/>
              <a:gd name="connsiteX5" fmla="*/ 3396430 w 8151431"/>
              <a:gd name="connsiteY5" fmla="*/ 0 h 2138755"/>
              <a:gd name="connsiteX6" fmla="*/ 4157230 w 8151431"/>
              <a:gd name="connsiteY6" fmla="*/ 0 h 2138755"/>
              <a:gd name="connsiteX7" fmla="*/ 4918030 w 8151431"/>
              <a:gd name="connsiteY7" fmla="*/ 0 h 2138755"/>
              <a:gd name="connsiteX8" fmla="*/ 5515802 w 8151431"/>
              <a:gd name="connsiteY8" fmla="*/ 0 h 2138755"/>
              <a:gd name="connsiteX9" fmla="*/ 6358116 w 8151431"/>
              <a:gd name="connsiteY9" fmla="*/ 0 h 2138755"/>
              <a:gd name="connsiteX10" fmla="*/ 6955888 w 8151431"/>
              <a:gd name="connsiteY10" fmla="*/ 0 h 2138755"/>
              <a:gd name="connsiteX11" fmla="*/ 7553659 w 8151431"/>
              <a:gd name="connsiteY11" fmla="*/ 0 h 2138755"/>
              <a:gd name="connsiteX12" fmla="*/ 8151431 w 8151431"/>
              <a:gd name="connsiteY12" fmla="*/ 0 h 2138755"/>
              <a:gd name="connsiteX13" fmla="*/ 8151431 w 8151431"/>
              <a:gd name="connsiteY13" fmla="*/ 534689 h 2138755"/>
              <a:gd name="connsiteX14" fmla="*/ 8151431 w 8151431"/>
              <a:gd name="connsiteY14" fmla="*/ 1112153 h 2138755"/>
              <a:gd name="connsiteX15" fmla="*/ 8151431 w 8151431"/>
              <a:gd name="connsiteY15" fmla="*/ 1668229 h 2138755"/>
              <a:gd name="connsiteX16" fmla="*/ 8151431 w 8151431"/>
              <a:gd name="connsiteY16" fmla="*/ 2138755 h 2138755"/>
              <a:gd name="connsiteX17" fmla="*/ 7716688 w 8151431"/>
              <a:gd name="connsiteY17" fmla="*/ 2138755 h 2138755"/>
              <a:gd name="connsiteX18" fmla="*/ 7200431 w 8151431"/>
              <a:gd name="connsiteY18" fmla="*/ 2138755 h 2138755"/>
              <a:gd name="connsiteX19" fmla="*/ 6521145 w 8151431"/>
              <a:gd name="connsiteY19" fmla="*/ 2138755 h 2138755"/>
              <a:gd name="connsiteX20" fmla="*/ 5760345 w 8151431"/>
              <a:gd name="connsiteY20" fmla="*/ 2138755 h 2138755"/>
              <a:gd name="connsiteX21" fmla="*/ 5162573 w 8151431"/>
              <a:gd name="connsiteY21" fmla="*/ 2138755 h 2138755"/>
              <a:gd name="connsiteX22" fmla="*/ 4727830 w 8151431"/>
              <a:gd name="connsiteY22" fmla="*/ 2138755 h 2138755"/>
              <a:gd name="connsiteX23" fmla="*/ 4048544 w 8151431"/>
              <a:gd name="connsiteY23" fmla="*/ 2138755 h 2138755"/>
              <a:gd name="connsiteX24" fmla="*/ 3613801 w 8151431"/>
              <a:gd name="connsiteY24" fmla="*/ 2138755 h 2138755"/>
              <a:gd name="connsiteX25" fmla="*/ 3097544 w 8151431"/>
              <a:gd name="connsiteY25" fmla="*/ 2138755 h 2138755"/>
              <a:gd name="connsiteX26" fmla="*/ 2418258 w 8151431"/>
              <a:gd name="connsiteY26" fmla="*/ 2138755 h 2138755"/>
              <a:gd name="connsiteX27" fmla="*/ 1575943 w 8151431"/>
              <a:gd name="connsiteY27" fmla="*/ 2138755 h 2138755"/>
              <a:gd name="connsiteX28" fmla="*/ 896657 w 8151431"/>
              <a:gd name="connsiteY28" fmla="*/ 2138755 h 2138755"/>
              <a:gd name="connsiteX29" fmla="*/ 0 w 8151431"/>
              <a:gd name="connsiteY29" fmla="*/ 2138755 h 2138755"/>
              <a:gd name="connsiteX30" fmla="*/ 0 w 8151431"/>
              <a:gd name="connsiteY30" fmla="*/ 1625454 h 2138755"/>
              <a:gd name="connsiteX31" fmla="*/ 0 w 8151431"/>
              <a:gd name="connsiteY31" fmla="*/ 1133540 h 2138755"/>
              <a:gd name="connsiteX32" fmla="*/ 0 w 8151431"/>
              <a:gd name="connsiteY32" fmla="*/ 663014 h 2138755"/>
              <a:gd name="connsiteX33" fmla="*/ 0 w 8151431"/>
              <a:gd name="connsiteY33" fmla="*/ 0 h 21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51431" h="2138755" fill="none" extrusionOk="0">
                <a:moveTo>
                  <a:pt x="0" y="0"/>
                </a:moveTo>
                <a:cubicBezTo>
                  <a:pt x="208177" y="-15487"/>
                  <a:pt x="409918" y="29436"/>
                  <a:pt x="597772" y="0"/>
                </a:cubicBezTo>
                <a:cubicBezTo>
                  <a:pt x="785626" y="-29436"/>
                  <a:pt x="1105969" y="-24355"/>
                  <a:pt x="1440086" y="0"/>
                </a:cubicBezTo>
                <a:cubicBezTo>
                  <a:pt x="1774203" y="24355"/>
                  <a:pt x="1924225" y="-21240"/>
                  <a:pt x="2282401" y="0"/>
                </a:cubicBezTo>
                <a:cubicBezTo>
                  <a:pt x="2640578" y="21240"/>
                  <a:pt x="2755454" y="8592"/>
                  <a:pt x="2961687" y="0"/>
                </a:cubicBezTo>
                <a:cubicBezTo>
                  <a:pt x="3167920" y="-8592"/>
                  <a:pt x="3307841" y="20658"/>
                  <a:pt x="3396430" y="0"/>
                </a:cubicBezTo>
                <a:cubicBezTo>
                  <a:pt x="3485019" y="-20658"/>
                  <a:pt x="3861302" y="-28386"/>
                  <a:pt x="4157230" y="0"/>
                </a:cubicBezTo>
                <a:cubicBezTo>
                  <a:pt x="4453158" y="28386"/>
                  <a:pt x="4633395" y="37133"/>
                  <a:pt x="4918030" y="0"/>
                </a:cubicBezTo>
                <a:cubicBezTo>
                  <a:pt x="5202665" y="-37133"/>
                  <a:pt x="5376003" y="-16132"/>
                  <a:pt x="5515802" y="0"/>
                </a:cubicBezTo>
                <a:cubicBezTo>
                  <a:pt x="5655601" y="16132"/>
                  <a:pt x="6116937" y="41131"/>
                  <a:pt x="6358116" y="0"/>
                </a:cubicBezTo>
                <a:cubicBezTo>
                  <a:pt x="6599295" y="-41131"/>
                  <a:pt x="6769537" y="-6291"/>
                  <a:pt x="6955888" y="0"/>
                </a:cubicBezTo>
                <a:cubicBezTo>
                  <a:pt x="7142239" y="6291"/>
                  <a:pt x="7354394" y="-5938"/>
                  <a:pt x="7553659" y="0"/>
                </a:cubicBezTo>
                <a:cubicBezTo>
                  <a:pt x="7752924" y="5938"/>
                  <a:pt x="7998977" y="16107"/>
                  <a:pt x="8151431" y="0"/>
                </a:cubicBezTo>
                <a:cubicBezTo>
                  <a:pt x="8155796" y="114414"/>
                  <a:pt x="8164545" y="403227"/>
                  <a:pt x="8151431" y="534689"/>
                </a:cubicBezTo>
                <a:cubicBezTo>
                  <a:pt x="8138317" y="666151"/>
                  <a:pt x="8175502" y="874862"/>
                  <a:pt x="8151431" y="1112153"/>
                </a:cubicBezTo>
                <a:cubicBezTo>
                  <a:pt x="8127360" y="1349444"/>
                  <a:pt x="8141364" y="1423099"/>
                  <a:pt x="8151431" y="1668229"/>
                </a:cubicBezTo>
                <a:cubicBezTo>
                  <a:pt x="8161498" y="1913359"/>
                  <a:pt x="8173871" y="2012185"/>
                  <a:pt x="8151431" y="2138755"/>
                </a:cubicBezTo>
                <a:cubicBezTo>
                  <a:pt x="7976713" y="2137015"/>
                  <a:pt x="7848165" y="2131297"/>
                  <a:pt x="7716688" y="2138755"/>
                </a:cubicBezTo>
                <a:cubicBezTo>
                  <a:pt x="7585211" y="2146213"/>
                  <a:pt x="7434123" y="2118114"/>
                  <a:pt x="7200431" y="2138755"/>
                </a:cubicBezTo>
                <a:cubicBezTo>
                  <a:pt x="6966739" y="2159396"/>
                  <a:pt x="6770837" y="2171122"/>
                  <a:pt x="6521145" y="2138755"/>
                </a:cubicBezTo>
                <a:cubicBezTo>
                  <a:pt x="6271453" y="2106388"/>
                  <a:pt x="5937008" y="2152706"/>
                  <a:pt x="5760345" y="2138755"/>
                </a:cubicBezTo>
                <a:cubicBezTo>
                  <a:pt x="5583682" y="2124804"/>
                  <a:pt x="5403127" y="2132137"/>
                  <a:pt x="5162573" y="2138755"/>
                </a:cubicBezTo>
                <a:cubicBezTo>
                  <a:pt x="4922019" y="2145373"/>
                  <a:pt x="4862464" y="2160455"/>
                  <a:pt x="4727830" y="2138755"/>
                </a:cubicBezTo>
                <a:cubicBezTo>
                  <a:pt x="4593196" y="2117055"/>
                  <a:pt x="4363776" y="2130103"/>
                  <a:pt x="4048544" y="2138755"/>
                </a:cubicBezTo>
                <a:cubicBezTo>
                  <a:pt x="3733312" y="2147407"/>
                  <a:pt x="3815257" y="2157117"/>
                  <a:pt x="3613801" y="2138755"/>
                </a:cubicBezTo>
                <a:cubicBezTo>
                  <a:pt x="3412345" y="2120393"/>
                  <a:pt x="3237136" y="2154608"/>
                  <a:pt x="3097544" y="2138755"/>
                </a:cubicBezTo>
                <a:cubicBezTo>
                  <a:pt x="2957952" y="2122902"/>
                  <a:pt x="2609368" y="2119325"/>
                  <a:pt x="2418258" y="2138755"/>
                </a:cubicBezTo>
                <a:cubicBezTo>
                  <a:pt x="2227148" y="2158185"/>
                  <a:pt x="1879767" y="2138003"/>
                  <a:pt x="1575943" y="2138755"/>
                </a:cubicBezTo>
                <a:cubicBezTo>
                  <a:pt x="1272119" y="2139507"/>
                  <a:pt x="1142628" y="2136531"/>
                  <a:pt x="896657" y="2138755"/>
                </a:cubicBezTo>
                <a:cubicBezTo>
                  <a:pt x="650686" y="2140979"/>
                  <a:pt x="369133" y="2099700"/>
                  <a:pt x="0" y="2138755"/>
                </a:cubicBezTo>
                <a:cubicBezTo>
                  <a:pt x="-24516" y="1940440"/>
                  <a:pt x="-18396" y="1841530"/>
                  <a:pt x="0" y="1625454"/>
                </a:cubicBezTo>
                <a:cubicBezTo>
                  <a:pt x="18396" y="1409378"/>
                  <a:pt x="3655" y="1250924"/>
                  <a:pt x="0" y="1133540"/>
                </a:cubicBezTo>
                <a:cubicBezTo>
                  <a:pt x="-3655" y="1016156"/>
                  <a:pt x="1772" y="816547"/>
                  <a:pt x="0" y="663014"/>
                </a:cubicBezTo>
                <a:cubicBezTo>
                  <a:pt x="-1772" y="509481"/>
                  <a:pt x="-25753" y="207526"/>
                  <a:pt x="0" y="0"/>
                </a:cubicBezTo>
                <a:close/>
              </a:path>
              <a:path w="8151431" h="2138755" stroke="0" extrusionOk="0">
                <a:moveTo>
                  <a:pt x="0" y="0"/>
                </a:moveTo>
                <a:cubicBezTo>
                  <a:pt x="267557" y="-17917"/>
                  <a:pt x="519145" y="-16681"/>
                  <a:pt x="679286" y="0"/>
                </a:cubicBezTo>
                <a:cubicBezTo>
                  <a:pt x="839427" y="16681"/>
                  <a:pt x="1199582" y="35605"/>
                  <a:pt x="1521600" y="0"/>
                </a:cubicBezTo>
                <a:cubicBezTo>
                  <a:pt x="1843618" y="-35605"/>
                  <a:pt x="2011761" y="15577"/>
                  <a:pt x="2363915" y="0"/>
                </a:cubicBezTo>
                <a:cubicBezTo>
                  <a:pt x="2716070" y="-15577"/>
                  <a:pt x="2755995" y="17814"/>
                  <a:pt x="3043201" y="0"/>
                </a:cubicBezTo>
                <a:cubicBezTo>
                  <a:pt x="3330407" y="-17814"/>
                  <a:pt x="3427502" y="-17749"/>
                  <a:pt x="3559458" y="0"/>
                </a:cubicBezTo>
                <a:cubicBezTo>
                  <a:pt x="3691414" y="17749"/>
                  <a:pt x="3947767" y="15484"/>
                  <a:pt x="4238744" y="0"/>
                </a:cubicBezTo>
                <a:cubicBezTo>
                  <a:pt x="4529721" y="-15484"/>
                  <a:pt x="4766912" y="5500"/>
                  <a:pt x="4918030" y="0"/>
                </a:cubicBezTo>
                <a:cubicBezTo>
                  <a:pt x="5069148" y="-5500"/>
                  <a:pt x="5346392" y="18636"/>
                  <a:pt x="5678830" y="0"/>
                </a:cubicBezTo>
                <a:cubicBezTo>
                  <a:pt x="6011268" y="-18636"/>
                  <a:pt x="5964410" y="-12848"/>
                  <a:pt x="6195088" y="0"/>
                </a:cubicBezTo>
                <a:cubicBezTo>
                  <a:pt x="6425766" y="12848"/>
                  <a:pt x="6621367" y="10641"/>
                  <a:pt x="6874373" y="0"/>
                </a:cubicBezTo>
                <a:cubicBezTo>
                  <a:pt x="7127380" y="-10641"/>
                  <a:pt x="7282635" y="3556"/>
                  <a:pt x="7390631" y="0"/>
                </a:cubicBezTo>
                <a:cubicBezTo>
                  <a:pt x="7498627" y="-3556"/>
                  <a:pt x="7975484" y="-14977"/>
                  <a:pt x="8151431" y="0"/>
                </a:cubicBezTo>
                <a:cubicBezTo>
                  <a:pt x="8156021" y="246307"/>
                  <a:pt x="8156973" y="279645"/>
                  <a:pt x="8151431" y="513301"/>
                </a:cubicBezTo>
                <a:cubicBezTo>
                  <a:pt x="8145889" y="746957"/>
                  <a:pt x="8160690" y="954884"/>
                  <a:pt x="8151431" y="1069378"/>
                </a:cubicBezTo>
                <a:cubicBezTo>
                  <a:pt x="8142172" y="1183872"/>
                  <a:pt x="8139204" y="1496884"/>
                  <a:pt x="8151431" y="1604066"/>
                </a:cubicBezTo>
                <a:cubicBezTo>
                  <a:pt x="8163658" y="1711248"/>
                  <a:pt x="8136849" y="1876245"/>
                  <a:pt x="8151431" y="2138755"/>
                </a:cubicBezTo>
                <a:cubicBezTo>
                  <a:pt x="7809241" y="2173127"/>
                  <a:pt x="7563625" y="2138642"/>
                  <a:pt x="7390631" y="2138755"/>
                </a:cubicBezTo>
                <a:cubicBezTo>
                  <a:pt x="7217637" y="2138868"/>
                  <a:pt x="7049707" y="2127109"/>
                  <a:pt x="6711345" y="2138755"/>
                </a:cubicBezTo>
                <a:cubicBezTo>
                  <a:pt x="6372983" y="2150401"/>
                  <a:pt x="6438256" y="2122694"/>
                  <a:pt x="6276602" y="2138755"/>
                </a:cubicBezTo>
                <a:cubicBezTo>
                  <a:pt x="6114948" y="2154816"/>
                  <a:pt x="5985727" y="2162497"/>
                  <a:pt x="5760345" y="2138755"/>
                </a:cubicBezTo>
                <a:cubicBezTo>
                  <a:pt x="5534963" y="2115013"/>
                  <a:pt x="5225409" y="2115660"/>
                  <a:pt x="5081059" y="2138755"/>
                </a:cubicBezTo>
                <a:cubicBezTo>
                  <a:pt x="4936709" y="2161850"/>
                  <a:pt x="4569805" y="2145287"/>
                  <a:pt x="4320258" y="2138755"/>
                </a:cubicBezTo>
                <a:cubicBezTo>
                  <a:pt x="4070711" y="2132223"/>
                  <a:pt x="3948662" y="2144718"/>
                  <a:pt x="3804001" y="2138755"/>
                </a:cubicBezTo>
                <a:cubicBezTo>
                  <a:pt x="3659340" y="2132792"/>
                  <a:pt x="3249757" y="2171457"/>
                  <a:pt x="3043201" y="2138755"/>
                </a:cubicBezTo>
                <a:cubicBezTo>
                  <a:pt x="2836645" y="2106053"/>
                  <a:pt x="2643734" y="2156929"/>
                  <a:pt x="2445429" y="2138755"/>
                </a:cubicBezTo>
                <a:cubicBezTo>
                  <a:pt x="2247124" y="2120581"/>
                  <a:pt x="1943101" y="2155934"/>
                  <a:pt x="1684629" y="2138755"/>
                </a:cubicBezTo>
                <a:cubicBezTo>
                  <a:pt x="1426157" y="2121576"/>
                  <a:pt x="1215265" y="2160873"/>
                  <a:pt x="923829" y="2138755"/>
                </a:cubicBezTo>
                <a:cubicBezTo>
                  <a:pt x="632393" y="2116637"/>
                  <a:pt x="392280" y="2127871"/>
                  <a:pt x="0" y="2138755"/>
                </a:cubicBezTo>
                <a:cubicBezTo>
                  <a:pt x="-4221" y="1945052"/>
                  <a:pt x="13884" y="1746203"/>
                  <a:pt x="0" y="1604066"/>
                </a:cubicBezTo>
                <a:cubicBezTo>
                  <a:pt x="-13884" y="1461929"/>
                  <a:pt x="-8237" y="1260218"/>
                  <a:pt x="0" y="1026602"/>
                </a:cubicBezTo>
                <a:cubicBezTo>
                  <a:pt x="8237" y="792986"/>
                  <a:pt x="12693" y="643944"/>
                  <a:pt x="0" y="470526"/>
                </a:cubicBezTo>
                <a:cubicBezTo>
                  <a:pt x="-12693" y="297108"/>
                  <a:pt x="10439" y="111191"/>
                  <a:pt x="0" y="0"/>
                </a:cubicBezTo>
                <a:close/>
              </a:path>
            </a:pathLst>
          </a:custGeom>
          <a:ln>
            <a:solidFill>
              <a:srgbClr val="FFC000"/>
            </a:solidFill>
            <a:extLst>
              <a:ext uri="{C807C97D-BFC1-408E-A445-0C87EB9F89A2}">
                <ask:lineSketchStyleProps xmlns:ask="http://schemas.microsoft.com/office/drawing/2018/sketchyshapes" sd="4063657222">
                  <a:prstGeom prst="rect">
                    <a:avLst/>
                  </a:prstGeom>
                  <ask:type>
                    <ask:lineSketchFreehand/>
                  </ask:type>
                </ask:lineSketchStyleProps>
              </a:ext>
            </a:extLst>
          </a:ln>
        </p:spPr>
      </p:pic>
      <p:pic>
        <p:nvPicPr>
          <p:cNvPr id="9" name="صورة 8">
            <a:extLst>
              <a:ext uri="{FF2B5EF4-FFF2-40B4-BE49-F238E27FC236}">
                <a16:creationId xmlns:a16="http://schemas.microsoft.com/office/drawing/2014/main" id="{FB721E5A-C9E5-FB48-6921-598F6D7284DE}"/>
              </a:ext>
            </a:extLst>
          </p:cNvPr>
          <p:cNvPicPr>
            <a:picLocks noChangeAspect="1"/>
          </p:cNvPicPr>
          <p:nvPr/>
        </p:nvPicPr>
        <p:blipFill rotWithShape="1">
          <a:blip r:embed="rId6"/>
          <a:srcRect l="63846" t="33646" r="20287" b="47912"/>
          <a:stretch/>
        </p:blipFill>
        <p:spPr>
          <a:xfrm>
            <a:off x="9203222" y="516555"/>
            <a:ext cx="2988778" cy="2912445"/>
          </a:xfrm>
          <a:prstGeom prst="rect">
            <a:avLst/>
          </a:prstGeom>
        </p:spPr>
      </p:pic>
      <p:pic>
        <p:nvPicPr>
          <p:cNvPr id="11" name="صورة 10">
            <a:extLst>
              <a:ext uri="{FF2B5EF4-FFF2-40B4-BE49-F238E27FC236}">
                <a16:creationId xmlns:a16="http://schemas.microsoft.com/office/drawing/2014/main" id="{C79722D3-3D4F-4F9F-BCBF-D72A5C86E5FF}"/>
              </a:ext>
            </a:extLst>
          </p:cNvPr>
          <p:cNvPicPr>
            <a:picLocks noChangeAspect="1"/>
          </p:cNvPicPr>
          <p:nvPr/>
        </p:nvPicPr>
        <p:blipFill rotWithShape="1">
          <a:blip r:embed="rId6"/>
          <a:srcRect l="23638" t="46854" r="63818" b="38941"/>
          <a:stretch/>
        </p:blipFill>
        <p:spPr>
          <a:xfrm>
            <a:off x="617742" y="2969216"/>
            <a:ext cx="3745695" cy="2820944"/>
          </a:xfrm>
          <a:prstGeom prst="rect">
            <a:avLst/>
          </a:prstGeom>
        </p:spPr>
      </p:pic>
      <p:sp>
        <p:nvSpPr>
          <p:cNvPr id="31" name="مستطيل: زوايا مستديرة 30">
            <a:extLst>
              <a:ext uri="{FF2B5EF4-FFF2-40B4-BE49-F238E27FC236}">
                <a16:creationId xmlns:a16="http://schemas.microsoft.com/office/drawing/2014/main" id="{745046FD-F172-BB78-72BF-D8BE61D91A0E}"/>
              </a:ext>
            </a:extLst>
          </p:cNvPr>
          <p:cNvSpPr/>
          <p:nvPr/>
        </p:nvSpPr>
        <p:spPr>
          <a:xfrm>
            <a:off x="7137471" y="5144568"/>
            <a:ext cx="1213503" cy="717847"/>
          </a:xfrm>
          <a:custGeom>
            <a:avLst/>
            <a:gdLst>
              <a:gd name="connsiteX0" fmla="*/ 0 w 1213503"/>
              <a:gd name="connsiteY0" fmla="*/ 119644 h 717847"/>
              <a:gd name="connsiteX1" fmla="*/ 119644 w 1213503"/>
              <a:gd name="connsiteY1" fmla="*/ 0 h 717847"/>
              <a:gd name="connsiteX2" fmla="*/ 606752 w 1213503"/>
              <a:gd name="connsiteY2" fmla="*/ 0 h 717847"/>
              <a:gd name="connsiteX3" fmla="*/ 1093859 w 1213503"/>
              <a:gd name="connsiteY3" fmla="*/ 0 h 717847"/>
              <a:gd name="connsiteX4" fmla="*/ 1213503 w 1213503"/>
              <a:gd name="connsiteY4" fmla="*/ 119644 h 717847"/>
              <a:gd name="connsiteX5" fmla="*/ 1213503 w 1213503"/>
              <a:gd name="connsiteY5" fmla="*/ 598203 h 717847"/>
              <a:gd name="connsiteX6" fmla="*/ 1093859 w 1213503"/>
              <a:gd name="connsiteY6" fmla="*/ 717847 h 717847"/>
              <a:gd name="connsiteX7" fmla="*/ 635978 w 1213503"/>
              <a:gd name="connsiteY7" fmla="*/ 717847 h 717847"/>
              <a:gd name="connsiteX8" fmla="*/ 119644 w 1213503"/>
              <a:gd name="connsiteY8" fmla="*/ 717847 h 717847"/>
              <a:gd name="connsiteX9" fmla="*/ 0 w 1213503"/>
              <a:gd name="connsiteY9" fmla="*/ 598203 h 717847"/>
              <a:gd name="connsiteX10" fmla="*/ 0 w 1213503"/>
              <a:gd name="connsiteY10" fmla="*/ 119644 h 71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503" h="717847" fill="none" extrusionOk="0">
                <a:moveTo>
                  <a:pt x="0" y="119644"/>
                </a:moveTo>
                <a:cubicBezTo>
                  <a:pt x="-3964" y="52896"/>
                  <a:pt x="61027" y="-8093"/>
                  <a:pt x="119644" y="0"/>
                </a:cubicBezTo>
                <a:cubicBezTo>
                  <a:pt x="263278" y="-4147"/>
                  <a:pt x="385165" y="-13398"/>
                  <a:pt x="606752" y="0"/>
                </a:cubicBezTo>
                <a:cubicBezTo>
                  <a:pt x="828339" y="13398"/>
                  <a:pt x="970799" y="14661"/>
                  <a:pt x="1093859" y="0"/>
                </a:cubicBezTo>
                <a:cubicBezTo>
                  <a:pt x="1171088" y="8939"/>
                  <a:pt x="1211789" y="52559"/>
                  <a:pt x="1213503" y="119644"/>
                </a:cubicBezTo>
                <a:cubicBezTo>
                  <a:pt x="1199472" y="217009"/>
                  <a:pt x="1195043" y="475841"/>
                  <a:pt x="1213503" y="598203"/>
                </a:cubicBezTo>
                <a:cubicBezTo>
                  <a:pt x="1216682" y="665861"/>
                  <a:pt x="1156137" y="713334"/>
                  <a:pt x="1093859" y="717847"/>
                </a:cubicBezTo>
                <a:cubicBezTo>
                  <a:pt x="883421" y="734646"/>
                  <a:pt x="785664" y="720870"/>
                  <a:pt x="635978" y="717847"/>
                </a:cubicBezTo>
                <a:cubicBezTo>
                  <a:pt x="486292" y="714824"/>
                  <a:pt x="282347" y="736812"/>
                  <a:pt x="119644" y="717847"/>
                </a:cubicBezTo>
                <a:cubicBezTo>
                  <a:pt x="47969" y="707979"/>
                  <a:pt x="2071" y="668912"/>
                  <a:pt x="0" y="598203"/>
                </a:cubicBezTo>
                <a:cubicBezTo>
                  <a:pt x="14780" y="496074"/>
                  <a:pt x="16561" y="342967"/>
                  <a:pt x="0" y="119644"/>
                </a:cubicBezTo>
                <a:close/>
              </a:path>
              <a:path w="1213503" h="717847" stroke="0" extrusionOk="0">
                <a:moveTo>
                  <a:pt x="0" y="119644"/>
                </a:moveTo>
                <a:cubicBezTo>
                  <a:pt x="3490" y="56022"/>
                  <a:pt x="67992" y="6396"/>
                  <a:pt x="119644" y="0"/>
                </a:cubicBezTo>
                <a:cubicBezTo>
                  <a:pt x="261279" y="-2581"/>
                  <a:pt x="375269" y="-15372"/>
                  <a:pt x="616494" y="0"/>
                </a:cubicBezTo>
                <a:cubicBezTo>
                  <a:pt x="857719" y="15372"/>
                  <a:pt x="870557" y="-22755"/>
                  <a:pt x="1093859" y="0"/>
                </a:cubicBezTo>
                <a:cubicBezTo>
                  <a:pt x="1149659" y="-9552"/>
                  <a:pt x="1211187" y="58021"/>
                  <a:pt x="1213503" y="119644"/>
                </a:cubicBezTo>
                <a:cubicBezTo>
                  <a:pt x="1196093" y="279002"/>
                  <a:pt x="1211951" y="455394"/>
                  <a:pt x="1213503" y="598203"/>
                </a:cubicBezTo>
                <a:cubicBezTo>
                  <a:pt x="1210782" y="657859"/>
                  <a:pt x="1165841" y="719609"/>
                  <a:pt x="1093859" y="717847"/>
                </a:cubicBezTo>
                <a:cubicBezTo>
                  <a:pt x="848873" y="703409"/>
                  <a:pt x="768542" y="721840"/>
                  <a:pt x="597009" y="717847"/>
                </a:cubicBezTo>
                <a:cubicBezTo>
                  <a:pt x="425476" y="713855"/>
                  <a:pt x="241445" y="704968"/>
                  <a:pt x="119644" y="717847"/>
                </a:cubicBezTo>
                <a:cubicBezTo>
                  <a:pt x="41395" y="709616"/>
                  <a:pt x="-2390" y="665027"/>
                  <a:pt x="0" y="598203"/>
                </a:cubicBezTo>
                <a:cubicBezTo>
                  <a:pt x="13398" y="377653"/>
                  <a:pt x="-18725" y="323025"/>
                  <a:pt x="0" y="119644"/>
                </a:cubicBezTo>
                <a:close/>
              </a:path>
            </a:pathLst>
          </a:custGeom>
          <a:solidFill>
            <a:schemeClr val="accent6">
              <a:lumMod val="40000"/>
              <a:lumOff val="60000"/>
            </a:schemeClr>
          </a:solidFill>
          <a:ln>
            <a:solidFill>
              <a:schemeClr val="accent6"/>
            </a:solidFill>
            <a:extLst>
              <a:ext uri="{C807C97D-BFC1-408E-A445-0C87EB9F89A2}">
                <ask:lineSketchStyleProps xmlns:ask="http://schemas.microsoft.com/office/drawing/2018/sketchyshapes" sd="352009323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lumMod val="95000"/>
                  <a:lumOff val="5000"/>
                </a:schemeClr>
              </a:solidFill>
            </a:endParaRPr>
          </a:p>
        </p:txBody>
      </p:sp>
      <p:sp>
        <p:nvSpPr>
          <p:cNvPr id="33" name="مستطيل: زوايا مستديرة 32">
            <a:extLst>
              <a:ext uri="{FF2B5EF4-FFF2-40B4-BE49-F238E27FC236}">
                <a16:creationId xmlns:a16="http://schemas.microsoft.com/office/drawing/2014/main" id="{A6091F6B-6CE8-EAD1-7F67-6D575EF87B23}"/>
              </a:ext>
            </a:extLst>
          </p:cNvPr>
          <p:cNvSpPr/>
          <p:nvPr/>
        </p:nvSpPr>
        <p:spPr>
          <a:xfrm>
            <a:off x="4201732" y="4785644"/>
            <a:ext cx="784248" cy="1141266"/>
          </a:xfrm>
          <a:custGeom>
            <a:avLst/>
            <a:gdLst>
              <a:gd name="connsiteX0" fmla="*/ 0 w 784248"/>
              <a:gd name="connsiteY0" fmla="*/ 130711 h 1141266"/>
              <a:gd name="connsiteX1" fmla="*/ 130711 w 784248"/>
              <a:gd name="connsiteY1" fmla="*/ 0 h 1141266"/>
              <a:gd name="connsiteX2" fmla="*/ 653537 w 784248"/>
              <a:gd name="connsiteY2" fmla="*/ 0 h 1141266"/>
              <a:gd name="connsiteX3" fmla="*/ 784248 w 784248"/>
              <a:gd name="connsiteY3" fmla="*/ 130711 h 1141266"/>
              <a:gd name="connsiteX4" fmla="*/ 784248 w 784248"/>
              <a:gd name="connsiteY4" fmla="*/ 570633 h 1141266"/>
              <a:gd name="connsiteX5" fmla="*/ 784248 w 784248"/>
              <a:gd name="connsiteY5" fmla="*/ 1010555 h 1141266"/>
              <a:gd name="connsiteX6" fmla="*/ 653537 w 784248"/>
              <a:gd name="connsiteY6" fmla="*/ 1141266 h 1141266"/>
              <a:gd name="connsiteX7" fmla="*/ 130711 w 784248"/>
              <a:gd name="connsiteY7" fmla="*/ 1141266 h 1141266"/>
              <a:gd name="connsiteX8" fmla="*/ 0 w 784248"/>
              <a:gd name="connsiteY8" fmla="*/ 1010555 h 1141266"/>
              <a:gd name="connsiteX9" fmla="*/ 0 w 784248"/>
              <a:gd name="connsiteY9" fmla="*/ 579431 h 1141266"/>
              <a:gd name="connsiteX10" fmla="*/ 0 w 784248"/>
              <a:gd name="connsiteY10" fmla="*/ 130711 h 11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4248" h="1141266" fill="none" extrusionOk="0">
                <a:moveTo>
                  <a:pt x="0" y="130711"/>
                </a:moveTo>
                <a:cubicBezTo>
                  <a:pt x="-12405" y="56423"/>
                  <a:pt x="67696" y="-9953"/>
                  <a:pt x="130711" y="0"/>
                </a:cubicBezTo>
                <a:cubicBezTo>
                  <a:pt x="243296" y="22369"/>
                  <a:pt x="424165" y="-21120"/>
                  <a:pt x="653537" y="0"/>
                </a:cubicBezTo>
                <a:cubicBezTo>
                  <a:pt x="721400" y="11819"/>
                  <a:pt x="789866" y="52525"/>
                  <a:pt x="784248" y="130711"/>
                </a:cubicBezTo>
                <a:cubicBezTo>
                  <a:pt x="794320" y="274345"/>
                  <a:pt x="804309" y="371902"/>
                  <a:pt x="784248" y="570633"/>
                </a:cubicBezTo>
                <a:cubicBezTo>
                  <a:pt x="764187" y="769364"/>
                  <a:pt x="803559" y="913155"/>
                  <a:pt x="784248" y="1010555"/>
                </a:cubicBezTo>
                <a:cubicBezTo>
                  <a:pt x="788373" y="1084795"/>
                  <a:pt x="722787" y="1137774"/>
                  <a:pt x="653537" y="1141266"/>
                </a:cubicBezTo>
                <a:cubicBezTo>
                  <a:pt x="539831" y="1117285"/>
                  <a:pt x="336861" y="1165122"/>
                  <a:pt x="130711" y="1141266"/>
                </a:cubicBezTo>
                <a:cubicBezTo>
                  <a:pt x="64124" y="1143191"/>
                  <a:pt x="-12923" y="1092039"/>
                  <a:pt x="0" y="1010555"/>
                </a:cubicBezTo>
                <a:cubicBezTo>
                  <a:pt x="14703" y="864218"/>
                  <a:pt x="2585" y="720506"/>
                  <a:pt x="0" y="579431"/>
                </a:cubicBezTo>
                <a:cubicBezTo>
                  <a:pt x="-2585" y="438356"/>
                  <a:pt x="3209" y="301263"/>
                  <a:pt x="0" y="130711"/>
                </a:cubicBezTo>
                <a:close/>
              </a:path>
              <a:path w="784248" h="1141266" stroke="0" extrusionOk="0">
                <a:moveTo>
                  <a:pt x="0" y="130711"/>
                </a:moveTo>
                <a:cubicBezTo>
                  <a:pt x="3475" y="60967"/>
                  <a:pt x="70156" y="5159"/>
                  <a:pt x="130711" y="0"/>
                </a:cubicBezTo>
                <a:cubicBezTo>
                  <a:pt x="271326" y="16088"/>
                  <a:pt x="537990" y="5145"/>
                  <a:pt x="653537" y="0"/>
                </a:cubicBezTo>
                <a:cubicBezTo>
                  <a:pt x="714686" y="-6313"/>
                  <a:pt x="801910" y="58397"/>
                  <a:pt x="784248" y="130711"/>
                </a:cubicBezTo>
                <a:cubicBezTo>
                  <a:pt x="803648" y="286585"/>
                  <a:pt x="771256" y="417431"/>
                  <a:pt x="784248" y="561835"/>
                </a:cubicBezTo>
                <a:cubicBezTo>
                  <a:pt x="797240" y="706239"/>
                  <a:pt x="774713" y="851170"/>
                  <a:pt x="784248" y="1010555"/>
                </a:cubicBezTo>
                <a:cubicBezTo>
                  <a:pt x="781534" y="1076339"/>
                  <a:pt x="738138" y="1144971"/>
                  <a:pt x="653537" y="1141266"/>
                </a:cubicBezTo>
                <a:cubicBezTo>
                  <a:pt x="423701" y="1150002"/>
                  <a:pt x="241561" y="1122806"/>
                  <a:pt x="130711" y="1141266"/>
                </a:cubicBezTo>
                <a:cubicBezTo>
                  <a:pt x="59449" y="1155065"/>
                  <a:pt x="1645" y="1083515"/>
                  <a:pt x="0" y="1010555"/>
                </a:cubicBezTo>
                <a:cubicBezTo>
                  <a:pt x="-4146" y="849835"/>
                  <a:pt x="13299" y="700133"/>
                  <a:pt x="0" y="561835"/>
                </a:cubicBezTo>
                <a:cubicBezTo>
                  <a:pt x="-13299" y="423537"/>
                  <a:pt x="-2476" y="259856"/>
                  <a:pt x="0" y="130711"/>
                </a:cubicBezTo>
                <a:close/>
              </a:path>
            </a:pathLst>
          </a:custGeom>
          <a:solidFill>
            <a:schemeClr val="accent6">
              <a:lumMod val="40000"/>
              <a:lumOff val="60000"/>
            </a:schemeClr>
          </a:solidFill>
          <a:ln>
            <a:solidFill>
              <a:schemeClr val="accent6"/>
            </a:solidFill>
            <a:extLst>
              <a:ext uri="{C807C97D-BFC1-408E-A445-0C87EB9F89A2}">
                <ask:lineSketchStyleProps xmlns:ask="http://schemas.microsoft.com/office/drawing/2018/sketchyshapes" sd="352009323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chemeClr val="tx1">
                  <a:lumMod val="95000"/>
                  <a:lumOff val="5000"/>
                </a:schemeClr>
              </a:solidFill>
            </a:endParaRPr>
          </a:p>
        </p:txBody>
      </p:sp>
      <p:sp>
        <p:nvSpPr>
          <p:cNvPr id="12" name="مستطيل 11">
            <a:extLst>
              <a:ext uri="{FF2B5EF4-FFF2-40B4-BE49-F238E27FC236}">
                <a16:creationId xmlns:a16="http://schemas.microsoft.com/office/drawing/2014/main" id="{0B5491E8-778C-AB60-17FC-A4C644674A69}"/>
              </a:ext>
            </a:extLst>
          </p:cNvPr>
          <p:cNvSpPr/>
          <p:nvPr/>
        </p:nvSpPr>
        <p:spPr>
          <a:xfrm>
            <a:off x="5373069" y="3175579"/>
            <a:ext cx="1445861" cy="973567"/>
          </a:xfrm>
          <a:custGeom>
            <a:avLst/>
            <a:gdLst>
              <a:gd name="connsiteX0" fmla="*/ 0 w 1445861"/>
              <a:gd name="connsiteY0" fmla="*/ 0 h 973567"/>
              <a:gd name="connsiteX1" fmla="*/ 467495 w 1445861"/>
              <a:gd name="connsiteY1" fmla="*/ 0 h 973567"/>
              <a:gd name="connsiteX2" fmla="*/ 978366 w 1445861"/>
              <a:gd name="connsiteY2" fmla="*/ 0 h 973567"/>
              <a:gd name="connsiteX3" fmla="*/ 1445861 w 1445861"/>
              <a:gd name="connsiteY3" fmla="*/ 0 h 973567"/>
              <a:gd name="connsiteX4" fmla="*/ 1445861 w 1445861"/>
              <a:gd name="connsiteY4" fmla="*/ 506255 h 973567"/>
              <a:gd name="connsiteX5" fmla="*/ 1445861 w 1445861"/>
              <a:gd name="connsiteY5" fmla="*/ 973567 h 973567"/>
              <a:gd name="connsiteX6" fmla="*/ 1007283 w 1445861"/>
              <a:gd name="connsiteY6" fmla="*/ 973567 h 973567"/>
              <a:gd name="connsiteX7" fmla="*/ 568705 w 1445861"/>
              <a:gd name="connsiteY7" fmla="*/ 973567 h 973567"/>
              <a:gd name="connsiteX8" fmla="*/ 0 w 1445861"/>
              <a:gd name="connsiteY8" fmla="*/ 973567 h 973567"/>
              <a:gd name="connsiteX9" fmla="*/ 0 w 1445861"/>
              <a:gd name="connsiteY9" fmla="*/ 515991 h 973567"/>
              <a:gd name="connsiteX10" fmla="*/ 0 w 1445861"/>
              <a:gd name="connsiteY10"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5861" h="973567" extrusionOk="0">
                <a:moveTo>
                  <a:pt x="0" y="0"/>
                </a:moveTo>
                <a:cubicBezTo>
                  <a:pt x="165409" y="20833"/>
                  <a:pt x="291433" y="18195"/>
                  <a:pt x="467495" y="0"/>
                </a:cubicBezTo>
                <a:cubicBezTo>
                  <a:pt x="643557" y="-18195"/>
                  <a:pt x="745629" y="1984"/>
                  <a:pt x="978366" y="0"/>
                </a:cubicBezTo>
                <a:cubicBezTo>
                  <a:pt x="1211103" y="-1984"/>
                  <a:pt x="1322324" y="-6463"/>
                  <a:pt x="1445861" y="0"/>
                </a:cubicBezTo>
                <a:cubicBezTo>
                  <a:pt x="1432840" y="156623"/>
                  <a:pt x="1450717" y="321451"/>
                  <a:pt x="1445861" y="506255"/>
                </a:cubicBezTo>
                <a:cubicBezTo>
                  <a:pt x="1441005" y="691060"/>
                  <a:pt x="1428009" y="798652"/>
                  <a:pt x="1445861" y="973567"/>
                </a:cubicBezTo>
                <a:cubicBezTo>
                  <a:pt x="1261494" y="965477"/>
                  <a:pt x="1188700" y="973746"/>
                  <a:pt x="1007283" y="973567"/>
                </a:cubicBezTo>
                <a:cubicBezTo>
                  <a:pt x="825866" y="973388"/>
                  <a:pt x="772847" y="978090"/>
                  <a:pt x="568705" y="973567"/>
                </a:cubicBezTo>
                <a:cubicBezTo>
                  <a:pt x="364563" y="969044"/>
                  <a:pt x="123639" y="983768"/>
                  <a:pt x="0" y="973567"/>
                </a:cubicBezTo>
                <a:cubicBezTo>
                  <a:pt x="-290" y="799412"/>
                  <a:pt x="-2980" y="656637"/>
                  <a:pt x="0" y="515991"/>
                </a:cubicBezTo>
                <a:cubicBezTo>
                  <a:pt x="2980" y="375345"/>
                  <a:pt x="-5356" y="257250"/>
                  <a:pt x="0" y="0"/>
                </a:cubicBezTo>
                <a:close/>
              </a:path>
            </a:pathLst>
          </a:custGeom>
          <a:noFill/>
          <a:ln>
            <a:solidFill>
              <a:schemeClr val="bg1"/>
            </a:solidFill>
            <a:extLst>
              <a:ext uri="{C807C97D-BFC1-408E-A445-0C87EB9F89A2}">
                <ask:lineSketchStyleProps xmlns:ask="http://schemas.microsoft.com/office/drawing/2018/sketchyshapes" sd="256064405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dirty="0">
                <a:solidFill>
                  <a:schemeClr val="tx1">
                    <a:lumMod val="95000"/>
                    <a:lumOff val="5000"/>
                  </a:schemeClr>
                </a:solidFill>
                <a:latin typeface="Calibri" panose="020F0502020204030204"/>
                <a:cs typeface="Arial" panose="020B0604020202020204" pitchFamily="34" charset="0"/>
              </a:rPr>
              <a:t>80%</a:t>
            </a:r>
            <a:endParaRPr kumimoji="0" lang="ar-SA" sz="2400" b="1" i="0" u="none" strike="noStrike" kern="1200" cap="none" spc="0" normalizeH="0" baseline="0" noProof="0" dirty="0">
              <a:ln>
                <a:noFill/>
              </a:ln>
              <a:solidFill>
                <a:schemeClr val="tx1">
                  <a:lumMod val="95000"/>
                  <a:lumOff val="5000"/>
                </a:schemeClr>
              </a:solidFill>
              <a:effectLst/>
              <a:uLnTx/>
              <a:uFillTx/>
              <a:latin typeface="Calibri" panose="020F0502020204030204"/>
              <a:cs typeface="Arial" panose="020B0604020202020204" pitchFamily="34" charset="0"/>
            </a:endParaRPr>
          </a:p>
        </p:txBody>
      </p:sp>
      <p:sp>
        <p:nvSpPr>
          <p:cNvPr id="13" name="مستطيل 12">
            <a:extLst>
              <a:ext uri="{FF2B5EF4-FFF2-40B4-BE49-F238E27FC236}">
                <a16:creationId xmlns:a16="http://schemas.microsoft.com/office/drawing/2014/main" id="{865C4014-FD78-25B2-B809-05FD695CEBE0}"/>
              </a:ext>
            </a:extLst>
          </p:cNvPr>
          <p:cNvSpPr/>
          <p:nvPr/>
        </p:nvSpPr>
        <p:spPr>
          <a:xfrm>
            <a:off x="7137471" y="4888188"/>
            <a:ext cx="1051871" cy="1074658"/>
          </a:xfrm>
          <a:custGeom>
            <a:avLst/>
            <a:gdLst>
              <a:gd name="connsiteX0" fmla="*/ 0 w 1051871"/>
              <a:gd name="connsiteY0" fmla="*/ 0 h 1074658"/>
              <a:gd name="connsiteX1" fmla="*/ 515417 w 1051871"/>
              <a:gd name="connsiteY1" fmla="*/ 0 h 1074658"/>
              <a:gd name="connsiteX2" fmla="*/ 1051871 w 1051871"/>
              <a:gd name="connsiteY2" fmla="*/ 0 h 1074658"/>
              <a:gd name="connsiteX3" fmla="*/ 1051871 w 1051871"/>
              <a:gd name="connsiteY3" fmla="*/ 505089 h 1074658"/>
              <a:gd name="connsiteX4" fmla="*/ 1051871 w 1051871"/>
              <a:gd name="connsiteY4" fmla="*/ 1074658 h 1074658"/>
              <a:gd name="connsiteX5" fmla="*/ 546973 w 1051871"/>
              <a:gd name="connsiteY5" fmla="*/ 1074658 h 1074658"/>
              <a:gd name="connsiteX6" fmla="*/ 0 w 1051871"/>
              <a:gd name="connsiteY6" fmla="*/ 1074658 h 1074658"/>
              <a:gd name="connsiteX7" fmla="*/ 0 w 1051871"/>
              <a:gd name="connsiteY7" fmla="*/ 569569 h 1074658"/>
              <a:gd name="connsiteX8" fmla="*/ 0 w 1051871"/>
              <a:gd name="connsiteY8" fmla="*/ 0 h 107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871" h="1074658" extrusionOk="0">
                <a:moveTo>
                  <a:pt x="0" y="0"/>
                </a:moveTo>
                <a:cubicBezTo>
                  <a:pt x="235437" y="18627"/>
                  <a:pt x="385888" y="-15255"/>
                  <a:pt x="515417" y="0"/>
                </a:cubicBezTo>
                <a:cubicBezTo>
                  <a:pt x="644946" y="15255"/>
                  <a:pt x="894181" y="-6671"/>
                  <a:pt x="1051871" y="0"/>
                </a:cubicBezTo>
                <a:cubicBezTo>
                  <a:pt x="1073024" y="119972"/>
                  <a:pt x="1032637" y="272823"/>
                  <a:pt x="1051871" y="505089"/>
                </a:cubicBezTo>
                <a:cubicBezTo>
                  <a:pt x="1071105" y="737355"/>
                  <a:pt x="1042846" y="953273"/>
                  <a:pt x="1051871" y="1074658"/>
                </a:cubicBezTo>
                <a:cubicBezTo>
                  <a:pt x="821833" y="1092796"/>
                  <a:pt x="752477" y="1076733"/>
                  <a:pt x="546973" y="1074658"/>
                </a:cubicBezTo>
                <a:cubicBezTo>
                  <a:pt x="341469" y="1072583"/>
                  <a:pt x="237694" y="1049964"/>
                  <a:pt x="0" y="1074658"/>
                </a:cubicBezTo>
                <a:cubicBezTo>
                  <a:pt x="-1254" y="878577"/>
                  <a:pt x="8995" y="728004"/>
                  <a:pt x="0" y="569569"/>
                </a:cubicBezTo>
                <a:cubicBezTo>
                  <a:pt x="-8995" y="411134"/>
                  <a:pt x="-11364" y="185826"/>
                  <a:pt x="0" y="0"/>
                </a:cubicBezTo>
                <a:close/>
              </a:path>
            </a:pathLst>
          </a:custGeom>
          <a:noFill/>
          <a:ln>
            <a:noFill/>
            <a:extLst>
              <a:ext uri="{C807C97D-BFC1-408E-A445-0C87EB9F89A2}">
                <ask:lineSketchStyleProps xmlns:ask="http://schemas.microsoft.com/office/drawing/2018/sketchyshapes" sd="256064405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noProof="0" dirty="0">
                <a:solidFill>
                  <a:schemeClr val="tx1">
                    <a:lumMod val="95000"/>
                    <a:lumOff val="5000"/>
                  </a:schemeClr>
                </a:solidFill>
                <a:latin typeface="Calibri" panose="020F0502020204030204"/>
                <a:cs typeface="Arial" panose="020B0604020202020204" pitchFamily="34" charset="0"/>
              </a:rPr>
              <a:t>0.8</a:t>
            </a:r>
            <a:endParaRPr kumimoji="0" lang="ar-SA" sz="2400" b="1" i="0" u="none" strike="noStrike" kern="1200" cap="none" spc="0" normalizeH="0" baseline="0" noProof="0" dirty="0">
              <a:ln>
                <a:noFill/>
              </a:ln>
              <a:solidFill>
                <a:schemeClr val="tx1">
                  <a:lumMod val="95000"/>
                  <a:lumOff val="5000"/>
                </a:schemeClr>
              </a:solidFill>
              <a:effectLst/>
              <a:uLnTx/>
              <a:uFillTx/>
              <a:latin typeface="Calibri" panose="020F0502020204030204"/>
              <a:cs typeface="Arial" panose="020B0604020202020204" pitchFamily="34" charset="0"/>
            </a:endParaRPr>
          </a:p>
        </p:txBody>
      </p:sp>
      <mc:AlternateContent xmlns:mc="http://schemas.openxmlformats.org/markup-compatibility/2006" xmlns:a14="http://schemas.microsoft.com/office/drawing/2010/main">
        <mc:Choice Requires="a14">
          <p:sp>
            <p:nvSpPr>
              <p:cNvPr id="14" name="مستطيل 13">
                <a:extLst>
                  <a:ext uri="{FF2B5EF4-FFF2-40B4-BE49-F238E27FC236}">
                    <a16:creationId xmlns:a16="http://schemas.microsoft.com/office/drawing/2014/main" id="{DB450D86-F6CD-D470-CD11-8FABF2530A06}"/>
                  </a:ext>
                </a:extLst>
              </p:cNvPr>
              <p:cNvSpPr/>
              <p:nvPr/>
            </p:nvSpPr>
            <p:spPr>
              <a:xfrm>
                <a:off x="4012583" y="4903227"/>
                <a:ext cx="1089256" cy="993371"/>
              </a:xfrm>
              <a:custGeom>
                <a:avLst/>
                <a:gdLst>
                  <a:gd name="connsiteX0" fmla="*/ 0 w 1089256"/>
                  <a:gd name="connsiteY0" fmla="*/ 0 h 993371"/>
                  <a:gd name="connsiteX1" fmla="*/ 533735 w 1089256"/>
                  <a:gd name="connsiteY1" fmla="*/ 0 h 993371"/>
                  <a:gd name="connsiteX2" fmla="*/ 1089256 w 1089256"/>
                  <a:gd name="connsiteY2" fmla="*/ 0 h 993371"/>
                  <a:gd name="connsiteX3" fmla="*/ 1089256 w 1089256"/>
                  <a:gd name="connsiteY3" fmla="*/ 476818 h 993371"/>
                  <a:gd name="connsiteX4" fmla="*/ 1089256 w 1089256"/>
                  <a:gd name="connsiteY4" fmla="*/ 993371 h 993371"/>
                  <a:gd name="connsiteX5" fmla="*/ 544628 w 1089256"/>
                  <a:gd name="connsiteY5" fmla="*/ 993371 h 993371"/>
                  <a:gd name="connsiteX6" fmla="*/ 0 w 1089256"/>
                  <a:gd name="connsiteY6" fmla="*/ 993371 h 993371"/>
                  <a:gd name="connsiteX7" fmla="*/ 0 w 1089256"/>
                  <a:gd name="connsiteY7" fmla="*/ 516553 h 993371"/>
                  <a:gd name="connsiteX8" fmla="*/ 0 w 1089256"/>
                  <a:gd name="connsiteY8" fmla="*/ 0 h 9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256" h="993371" extrusionOk="0">
                    <a:moveTo>
                      <a:pt x="0" y="0"/>
                    </a:moveTo>
                    <a:cubicBezTo>
                      <a:pt x="188697" y="-14489"/>
                      <a:pt x="285675" y="6183"/>
                      <a:pt x="533735" y="0"/>
                    </a:cubicBezTo>
                    <a:cubicBezTo>
                      <a:pt x="781795" y="-6183"/>
                      <a:pt x="963691" y="-13246"/>
                      <a:pt x="1089256" y="0"/>
                    </a:cubicBezTo>
                    <a:cubicBezTo>
                      <a:pt x="1081972" y="231476"/>
                      <a:pt x="1089605" y="341851"/>
                      <a:pt x="1089256" y="476818"/>
                    </a:cubicBezTo>
                    <a:cubicBezTo>
                      <a:pt x="1088907" y="611785"/>
                      <a:pt x="1097826" y="834773"/>
                      <a:pt x="1089256" y="993371"/>
                    </a:cubicBezTo>
                    <a:cubicBezTo>
                      <a:pt x="844728" y="1007472"/>
                      <a:pt x="716586" y="983328"/>
                      <a:pt x="544628" y="993371"/>
                    </a:cubicBezTo>
                    <a:cubicBezTo>
                      <a:pt x="372670" y="1003414"/>
                      <a:pt x="223912" y="981047"/>
                      <a:pt x="0" y="993371"/>
                    </a:cubicBezTo>
                    <a:cubicBezTo>
                      <a:pt x="7122" y="839035"/>
                      <a:pt x="5197" y="680764"/>
                      <a:pt x="0" y="516553"/>
                    </a:cubicBezTo>
                    <a:cubicBezTo>
                      <a:pt x="-5197" y="352342"/>
                      <a:pt x="12879" y="120625"/>
                      <a:pt x="0" y="0"/>
                    </a:cubicBezTo>
                    <a:close/>
                  </a:path>
                </a:pathLst>
              </a:custGeom>
              <a:noFill/>
              <a:ln>
                <a:noFill/>
                <a:extLst>
                  <a:ext uri="{C807C97D-BFC1-408E-A445-0C87EB9F89A2}">
                    <ask:lineSketchStyleProps xmlns:ask="http://schemas.microsoft.com/office/drawing/2018/sketchyshapes" sd="140594866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ar-SA" sz="3600" b="1" i="1" u="none" strike="noStrike" kern="1200" cap="none" spc="0" normalizeH="0" baseline="0" noProof="0" smtClean="0">
                              <a:ln>
                                <a:noFill/>
                              </a:ln>
                              <a:solidFill>
                                <a:schemeClr val="tx1">
                                  <a:lumMod val="95000"/>
                                  <a:lumOff val="5000"/>
                                </a:schemeClr>
                              </a:solidFill>
                              <a:effectLst/>
                              <a:uLnTx/>
                              <a:uFillTx/>
                              <a:latin typeface="Cambria Math" panose="02040503050406030204" pitchFamily="18" charset="0"/>
                              <a:ea typeface="+mn-ea"/>
                            </a:rPr>
                          </m:ctrlPr>
                        </m:fPr>
                        <m:num>
                          <m:r>
                            <a:rPr kumimoji="0" lang="ku-Arab-IQ" sz="3600" b="1" i="1" u="none" strike="noStrike" kern="1200" cap="none" spc="0" normalizeH="0" baseline="0" noProof="0" smtClean="0">
                              <a:ln>
                                <a:noFill/>
                              </a:ln>
                              <a:solidFill>
                                <a:schemeClr val="tx1">
                                  <a:lumMod val="95000"/>
                                  <a:lumOff val="5000"/>
                                </a:schemeClr>
                              </a:solidFill>
                              <a:effectLst/>
                              <a:uLnTx/>
                              <a:uFillTx/>
                              <a:latin typeface="Cambria Math" panose="02040503050406030204" pitchFamily="18" charset="0"/>
                              <a:ea typeface="+mn-ea"/>
                            </a:rPr>
                            <m:t>٤</m:t>
                          </m:r>
                        </m:num>
                        <m:den>
                          <m:r>
                            <a:rPr kumimoji="0" lang="ku-Arab-IQ" sz="3600" b="1" i="1" u="none" strike="noStrike" kern="1200" cap="none" spc="0" normalizeH="0" baseline="0" noProof="0" smtClean="0">
                              <a:ln>
                                <a:noFill/>
                              </a:ln>
                              <a:solidFill>
                                <a:schemeClr val="tx1">
                                  <a:lumMod val="95000"/>
                                  <a:lumOff val="5000"/>
                                </a:schemeClr>
                              </a:solidFill>
                              <a:effectLst/>
                              <a:uLnTx/>
                              <a:uFillTx/>
                              <a:latin typeface="Cambria Math" panose="02040503050406030204" pitchFamily="18" charset="0"/>
                              <a:ea typeface="+mn-ea"/>
                            </a:rPr>
                            <m:t>٥</m:t>
                          </m:r>
                        </m:den>
                      </m:f>
                    </m:oMath>
                  </m:oMathPara>
                </a14:m>
                <a:endParaRPr kumimoji="0" lang="ar-SA" sz="2400" b="1"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Arial" panose="020B0604020202020204" pitchFamily="34" charset="0"/>
                </a:endParaRPr>
              </a:p>
            </p:txBody>
          </p:sp>
        </mc:Choice>
        <mc:Fallback xmlns="">
          <p:sp>
            <p:nvSpPr>
              <p:cNvPr id="14" name="مستطيل 13">
                <a:extLst>
                  <a:ext uri="{FF2B5EF4-FFF2-40B4-BE49-F238E27FC236}">
                    <a16:creationId xmlns:a16="http://schemas.microsoft.com/office/drawing/2014/main" id="{DB450D86-F6CD-D470-CD11-8FABF2530A06}"/>
                  </a:ext>
                </a:extLst>
              </p:cNvPr>
              <p:cNvSpPr>
                <a:spLocks noRot="1" noChangeAspect="1" noMove="1" noResize="1" noEditPoints="1" noAdjustHandles="1" noChangeArrowheads="1" noChangeShapeType="1" noTextEdit="1"/>
              </p:cNvSpPr>
              <p:nvPr/>
            </p:nvSpPr>
            <p:spPr>
              <a:xfrm>
                <a:off x="4012583" y="4903227"/>
                <a:ext cx="1089256" cy="993371"/>
              </a:xfrm>
              <a:prstGeom prst="rect">
                <a:avLst/>
              </a:prstGeom>
              <a:blipFill>
                <a:blip r:embed="rId7"/>
                <a:stretch>
                  <a:fillRect/>
                </a:stretch>
              </a:blipFill>
              <a:ln>
                <a:noFill/>
                <a:extLst>
                  <a:ext uri="{C807C97D-BFC1-408E-A445-0C87EB9F89A2}">
                    <ask:lineSketchStyleProps xmlns:ask="http://schemas.microsoft.com/office/drawing/2018/sketchyshapes" sd="1405948663">
                      <a:custGeom>
                        <a:avLst/>
                        <a:gdLst>
                          <a:gd name="connsiteX0" fmla="*/ 0 w 1089256"/>
                          <a:gd name="connsiteY0" fmla="*/ 0 h 993371"/>
                          <a:gd name="connsiteX1" fmla="*/ 533735 w 1089256"/>
                          <a:gd name="connsiteY1" fmla="*/ 0 h 993371"/>
                          <a:gd name="connsiteX2" fmla="*/ 1089256 w 1089256"/>
                          <a:gd name="connsiteY2" fmla="*/ 0 h 993371"/>
                          <a:gd name="connsiteX3" fmla="*/ 1089256 w 1089256"/>
                          <a:gd name="connsiteY3" fmla="*/ 476818 h 993371"/>
                          <a:gd name="connsiteX4" fmla="*/ 1089256 w 1089256"/>
                          <a:gd name="connsiteY4" fmla="*/ 993371 h 993371"/>
                          <a:gd name="connsiteX5" fmla="*/ 544628 w 1089256"/>
                          <a:gd name="connsiteY5" fmla="*/ 993371 h 993371"/>
                          <a:gd name="connsiteX6" fmla="*/ 0 w 1089256"/>
                          <a:gd name="connsiteY6" fmla="*/ 993371 h 993371"/>
                          <a:gd name="connsiteX7" fmla="*/ 0 w 1089256"/>
                          <a:gd name="connsiteY7" fmla="*/ 516553 h 993371"/>
                          <a:gd name="connsiteX8" fmla="*/ 0 w 1089256"/>
                          <a:gd name="connsiteY8" fmla="*/ 0 h 9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256" h="993371" extrusionOk="0">
                            <a:moveTo>
                              <a:pt x="0" y="0"/>
                            </a:moveTo>
                            <a:cubicBezTo>
                              <a:pt x="188697" y="-14489"/>
                              <a:pt x="285675" y="6183"/>
                              <a:pt x="533735" y="0"/>
                            </a:cubicBezTo>
                            <a:cubicBezTo>
                              <a:pt x="781795" y="-6183"/>
                              <a:pt x="963691" y="-13246"/>
                              <a:pt x="1089256" y="0"/>
                            </a:cubicBezTo>
                            <a:cubicBezTo>
                              <a:pt x="1081972" y="231476"/>
                              <a:pt x="1089605" y="341851"/>
                              <a:pt x="1089256" y="476818"/>
                            </a:cubicBezTo>
                            <a:cubicBezTo>
                              <a:pt x="1088907" y="611785"/>
                              <a:pt x="1097826" y="834773"/>
                              <a:pt x="1089256" y="993371"/>
                            </a:cubicBezTo>
                            <a:cubicBezTo>
                              <a:pt x="844728" y="1007472"/>
                              <a:pt x="716586" y="983328"/>
                              <a:pt x="544628" y="993371"/>
                            </a:cubicBezTo>
                            <a:cubicBezTo>
                              <a:pt x="372670" y="1003414"/>
                              <a:pt x="223912" y="981047"/>
                              <a:pt x="0" y="993371"/>
                            </a:cubicBezTo>
                            <a:cubicBezTo>
                              <a:pt x="7122" y="839035"/>
                              <a:pt x="5197" y="680764"/>
                              <a:pt x="0" y="516553"/>
                            </a:cubicBezTo>
                            <a:cubicBezTo>
                              <a:pt x="-5197" y="352342"/>
                              <a:pt x="12879" y="120625"/>
                              <a:pt x="0" y="0"/>
                            </a:cubicBezTo>
                            <a:close/>
                          </a:path>
                        </a:pathLst>
                      </a:custGeom>
                      <ask:type>
                        <ask:lineSketchFreehand/>
                      </ask:type>
                    </ask:lineSketchStyleProps>
                  </a:ext>
                </a:extLst>
              </a:ln>
            </p:spPr>
            <p:txBody>
              <a:bodyPr/>
              <a:lstStyle/>
              <a:p>
                <a:r>
                  <a:rPr lang="ar-SA">
                    <a:noFill/>
                  </a:rPr>
                  <a:t> </a:t>
                </a:r>
              </a:p>
            </p:txBody>
          </p:sp>
        </mc:Fallback>
      </mc:AlternateContent>
      <p:cxnSp>
        <p:nvCxnSpPr>
          <p:cNvPr id="16" name="رابط كسهم مستقيم 15">
            <a:extLst>
              <a:ext uri="{FF2B5EF4-FFF2-40B4-BE49-F238E27FC236}">
                <a16:creationId xmlns:a16="http://schemas.microsoft.com/office/drawing/2014/main" id="{8E606B67-EC1C-7883-C750-BEA8612B6D34}"/>
              </a:ext>
            </a:extLst>
          </p:cNvPr>
          <p:cNvCxnSpPr>
            <a:cxnSpLocks/>
          </p:cNvCxnSpPr>
          <p:nvPr/>
        </p:nvCxnSpPr>
        <p:spPr>
          <a:xfrm>
            <a:off x="6379272" y="4111992"/>
            <a:ext cx="817021" cy="887298"/>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رابط كسهم مستقيم 18">
            <a:extLst>
              <a:ext uri="{FF2B5EF4-FFF2-40B4-BE49-F238E27FC236}">
                <a16:creationId xmlns:a16="http://schemas.microsoft.com/office/drawing/2014/main" id="{FCBC155B-0A6E-F502-D02D-80DA589E8296}"/>
              </a:ext>
            </a:extLst>
          </p:cNvPr>
          <p:cNvCxnSpPr>
            <a:cxnSpLocks/>
          </p:cNvCxnSpPr>
          <p:nvPr/>
        </p:nvCxnSpPr>
        <p:spPr>
          <a:xfrm flipH="1">
            <a:off x="5162008" y="4119927"/>
            <a:ext cx="817021" cy="973567"/>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رابط كسهم مستقيم 25">
            <a:extLst>
              <a:ext uri="{FF2B5EF4-FFF2-40B4-BE49-F238E27FC236}">
                <a16:creationId xmlns:a16="http://schemas.microsoft.com/office/drawing/2014/main" id="{EC584362-8A4B-6C43-BBD2-2E0E79BCF502}"/>
              </a:ext>
            </a:extLst>
          </p:cNvPr>
          <p:cNvCxnSpPr>
            <a:cxnSpLocks/>
          </p:cNvCxnSpPr>
          <p:nvPr/>
        </p:nvCxnSpPr>
        <p:spPr>
          <a:xfrm>
            <a:off x="5292773" y="5626457"/>
            <a:ext cx="1775862" cy="17090"/>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51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par>
                          <p:cTn id="20" fill="hold">
                            <p:stCondLst>
                              <p:cond delay="500"/>
                            </p:stCondLst>
                            <p:childTnLst>
                              <p:par>
                                <p:cTn id="21" presetID="16" presetClass="entr" presetSubtype="21" fill="hold" nodeType="after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1000"/>
                                        <p:tgtEl>
                                          <p:spTgt spid="16"/>
                                        </p:tgtEl>
                                      </p:cBhvr>
                                    </p:animEffect>
                                  </p:childTnLst>
                                </p:cTn>
                              </p:par>
                            </p:childTnLst>
                          </p:cTn>
                        </p:par>
                        <p:par>
                          <p:cTn id="24" fill="hold">
                            <p:stCondLst>
                              <p:cond delay="1750"/>
                            </p:stCondLst>
                            <p:childTnLst>
                              <p:par>
                                <p:cTn id="25" presetID="22" presetClass="entr" presetSubtype="4"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00"/>
                                        <p:tgtEl>
                                          <p:spTgt spid="31"/>
                                        </p:tgtEl>
                                      </p:cBhvr>
                                    </p:animEffect>
                                  </p:childTnLst>
                                </p:cTn>
                              </p:par>
                            </p:childTnLst>
                          </p:cTn>
                        </p:par>
                        <p:par>
                          <p:cTn id="31" fill="hold">
                            <p:stCondLst>
                              <p:cond delay="2250"/>
                            </p:stCondLst>
                            <p:childTnLst>
                              <p:par>
                                <p:cTn id="32" presetID="16" presetClass="entr" presetSubtype="21"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1000"/>
                                        <p:tgtEl>
                                          <p:spTgt spid="26"/>
                                        </p:tgtEl>
                                      </p:cBhvr>
                                    </p:animEffect>
                                  </p:childTnLst>
                                </p:cTn>
                              </p:par>
                            </p:childTnLst>
                          </p:cTn>
                        </p:par>
                        <p:par>
                          <p:cTn id="35" fill="hold">
                            <p:stCondLst>
                              <p:cond delay="3250"/>
                            </p:stCondLst>
                            <p:childTnLst>
                              <p:par>
                                <p:cTn id="36" presetID="22" presetClass="entr" presetSubtype="4"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down)">
                                      <p:cBhvr>
                                        <p:cTn id="41" dur="500"/>
                                        <p:tgtEl>
                                          <p:spTgt spid="33"/>
                                        </p:tgtEl>
                                      </p:cBhvr>
                                    </p:animEffect>
                                  </p:childTnLst>
                                </p:cTn>
                              </p:par>
                            </p:childTnLst>
                          </p:cTn>
                        </p:par>
                        <p:par>
                          <p:cTn id="42" fill="hold">
                            <p:stCondLst>
                              <p:cond delay="3750"/>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1000"/>
                                        <p:tgtEl>
                                          <p:spTgt spid="19"/>
                                        </p:tgtEl>
                                      </p:cBhvr>
                                    </p:animEffect>
                                  </p:childTnLst>
                                </p:cTn>
                              </p:par>
                            </p:childTnLst>
                          </p:cTn>
                        </p:par>
                        <p:par>
                          <p:cTn id="46" fill="hold">
                            <p:stCondLst>
                              <p:cond delay="4750"/>
                            </p:stCondLst>
                            <p:childTnLst>
                              <p:par>
                                <p:cTn id="47" presetID="22" presetClass="entr" presetSubtype="2" fill="hold" nodeType="afterEffect">
                                  <p:stCondLst>
                                    <p:cond delay="750"/>
                                  </p:stCondLst>
                                  <p:childTnLst>
                                    <p:set>
                                      <p:cBhvr>
                                        <p:cTn id="48" dur="1" fill="hold">
                                          <p:stCondLst>
                                            <p:cond delay="0"/>
                                          </p:stCondLst>
                                        </p:cTn>
                                        <p:tgtEl>
                                          <p:spTgt spid="11"/>
                                        </p:tgtEl>
                                        <p:attrNameLst>
                                          <p:attrName>style.visibility</p:attrName>
                                        </p:attrNameLst>
                                      </p:cBhvr>
                                      <p:to>
                                        <p:strVal val="visible"/>
                                      </p:to>
                                    </p:set>
                                    <p:animEffect transition="in" filter="wipe(right)">
                                      <p:cBhvr>
                                        <p:cTn id="4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3"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D8DC7F5-E39B-EDB5-431C-539DDFD57325}"/>
              </a:ext>
            </a:extLst>
          </p:cNvPr>
          <p:cNvPicPr>
            <a:picLocks noChangeAspect="1"/>
          </p:cNvPicPr>
          <p:nvPr/>
        </p:nvPicPr>
        <p:blipFill rotWithShape="1">
          <a:blip r:embed="rId2">
            <a:extLst>
              <a:ext uri="{28A0092B-C50C-407E-A947-70E740481C1C}">
                <a14:useLocalDpi xmlns:a14="http://schemas.microsoft.com/office/drawing/2010/main" val="0"/>
              </a:ext>
            </a:extLst>
          </a:blip>
          <a:srcRect r="64726"/>
          <a:stretch/>
        </p:blipFill>
        <p:spPr>
          <a:xfrm rot="20229171" flipH="1">
            <a:off x="11055553" y="-1108494"/>
            <a:ext cx="2125554" cy="4173424"/>
          </a:xfrm>
          <a:prstGeom prst="rect">
            <a:avLst/>
          </a:prstGeom>
        </p:spPr>
      </p:pic>
      <p:pic>
        <p:nvPicPr>
          <p:cNvPr id="5" name="صورة 4">
            <a:extLst>
              <a:ext uri="{FF2B5EF4-FFF2-40B4-BE49-F238E27FC236}">
                <a16:creationId xmlns:a16="http://schemas.microsoft.com/office/drawing/2014/main" id="{E74F4D28-27A8-4BC3-B8A1-934993A60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2248" y="783037"/>
            <a:ext cx="527855" cy="594133"/>
          </a:xfrm>
          <a:prstGeom prst="rect">
            <a:avLst/>
          </a:prstGeom>
        </p:spPr>
      </p:pic>
      <p:pic>
        <p:nvPicPr>
          <p:cNvPr id="6" name="صورة 5">
            <a:extLst>
              <a:ext uri="{FF2B5EF4-FFF2-40B4-BE49-F238E27FC236}">
                <a16:creationId xmlns:a16="http://schemas.microsoft.com/office/drawing/2014/main" id="{722FB746-4D37-0DB2-1F9F-0F7A449F3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668" y="73759"/>
            <a:ext cx="658125" cy="709278"/>
          </a:xfrm>
          <a:prstGeom prst="rect">
            <a:avLst/>
          </a:prstGeom>
        </p:spPr>
      </p:pic>
      <p:pic>
        <p:nvPicPr>
          <p:cNvPr id="8" name="صورة 7">
            <a:extLst>
              <a:ext uri="{FF2B5EF4-FFF2-40B4-BE49-F238E27FC236}">
                <a16:creationId xmlns:a16="http://schemas.microsoft.com/office/drawing/2014/main" id="{7AB3AEF3-8A82-9D7B-84F6-B9018809A7AE}"/>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pic>
        <p:nvPicPr>
          <p:cNvPr id="9" name="صورة 8">
            <a:extLst>
              <a:ext uri="{FF2B5EF4-FFF2-40B4-BE49-F238E27FC236}">
                <a16:creationId xmlns:a16="http://schemas.microsoft.com/office/drawing/2014/main" id="{064C8EE9-2FF7-52B5-A8B8-1B9AEE0C88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53" y="5825329"/>
            <a:ext cx="1030606" cy="1032671"/>
          </a:xfrm>
          <a:prstGeom prst="rect">
            <a:avLst/>
          </a:prstGeom>
        </p:spPr>
      </p:pic>
      <p:pic>
        <p:nvPicPr>
          <p:cNvPr id="14" name="Picture 4">
            <a:extLst>
              <a:ext uri="{FF2B5EF4-FFF2-40B4-BE49-F238E27FC236}">
                <a16:creationId xmlns:a16="http://schemas.microsoft.com/office/drawing/2014/main" id="{F3FF791D-457F-9B5A-396A-21119A7F91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1294" y="703123"/>
            <a:ext cx="2408657" cy="610614"/>
          </a:xfrm>
          <a:prstGeom prst="rect">
            <a:avLst/>
          </a:prstGeom>
        </p:spPr>
      </p:pic>
      <p:sp>
        <p:nvSpPr>
          <p:cNvPr id="15" name="مستطيل 14">
            <a:extLst>
              <a:ext uri="{FF2B5EF4-FFF2-40B4-BE49-F238E27FC236}">
                <a16:creationId xmlns:a16="http://schemas.microsoft.com/office/drawing/2014/main" id="{FF44B5CF-94B9-C27A-3223-86A89A5E8BDC}"/>
              </a:ext>
            </a:extLst>
          </p:cNvPr>
          <p:cNvSpPr/>
          <p:nvPr/>
        </p:nvSpPr>
        <p:spPr>
          <a:xfrm>
            <a:off x="1113745" y="643574"/>
            <a:ext cx="2063753" cy="713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القراءة المبصرة</a:t>
            </a:r>
          </a:p>
        </p:txBody>
      </p:sp>
      <p:pic>
        <p:nvPicPr>
          <p:cNvPr id="7" name="صورة 6">
            <a:extLst>
              <a:ext uri="{FF2B5EF4-FFF2-40B4-BE49-F238E27FC236}">
                <a16:creationId xmlns:a16="http://schemas.microsoft.com/office/drawing/2014/main" id="{7728F6CE-4244-C4B0-29D1-8D5C05D97291}"/>
              </a:ext>
            </a:extLst>
          </p:cNvPr>
          <p:cNvPicPr>
            <a:picLocks noChangeAspect="1"/>
          </p:cNvPicPr>
          <p:nvPr/>
        </p:nvPicPr>
        <p:blipFill rotWithShape="1">
          <a:blip r:embed="rId9"/>
          <a:srcRect l="26047" t="36137" r="35489" b="50000"/>
          <a:stretch/>
        </p:blipFill>
        <p:spPr>
          <a:xfrm>
            <a:off x="2016807" y="1623957"/>
            <a:ext cx="8831332" cy="2432550"/>
          </a:xfrm>
          <a:custGeom>
            <a:avLst/>
            <a:gdLst>
              <a:gd name="connsiteX0" fmla="*/ 0 w 8831332"/>
              <a:gd name="connsiteY0" fmla="*/ 0 h 2432550"/>
              <a:gd name="connsiteX1" fmla="*/ 591020 w 8831332"/>
              <a:gd name="connsiteY1" fmla="*/ 0 h 2432550"/>
              <a:gd name="connsiteX2" fmla="*/ 1446980 w 8831332"/>
              <a:gd name="connsiteY2" fmla="*/ 0 h 2432550"/>
              <a:gd name="connsiteX3" fmla="*/ 2214626 w 8831332"/>
              <a:gd name="connsiteY3" fmla="*/ 0 h 2432550"/>
              <a:gd name="connsiteX4" fmla="*/ 2629020 w 8831332"/>
              <a:gd name="connsiteY4" fmla="*/ 0 h 2432550"/>
              <a:gd name="connsiteX5" fmla="*/ 3131726 w 8831332"/>
              <a:gd name="connsiteY5" fmla="*/ 0 h 2432550"/>
              <a:gd name="connsiteX6" fmla="*/ 3987686 w 8831332"/>
              <a:gd name="connsiteY6" fmla="*/ 0 h 2432550"/>
              <a:gd name="connsiteX7" fmla="*/ 4490393 w 8831332"/>
              <a:gd name="connsiteY7" fmla="*/ 0 h 2432550"/>
              <a:gd name="connsiteX8" fmla="*/ 5258039 w 8831332"/>
              <a:gd name="connsiteY8" fmla="*/ 0 h 2432550"/>
              <a:gd name="connsiteX9" fmla="*/ 5672432 w 8831332"/>
              <a:gd name="connsiteY9" fmla="*/ 0 h 2432550"/>
              <a:gd name="connsiteX10" fmla="*/ 6263452 w 8831332"/>
              <a:gd name="connsiteY10" fmla="*/ 0 h 2432550"/>
              <a:gd name="connsiteX11" fmla="*/ 6677846 w 8831332"/>
              <a:gd name="connsiteY11" fmla="*/ 0 h 2432550"/>
              <a:gd name="connsiteX12" fmla="*/ 7445492 w 8831332"/>
              <a:gd name="connsiteY12" fmla="*/ 0 h 2432550"/>
              <a:gd name="connsiteX13" fmla="*/ 7948199 w 8831332"/>
              <a:gd name="connsiteY13" fmla="*/ 0 h 2432550"/>
              <a:gd name="connsiteX14" fmla="*/ 8831332 w 8831332"/>
              <a:gd name="connsiteY14" fmla="*/ 0 h 2432550"/>
              <a:gd name="connsiteX15" fmla="*/ 8831332 w 8831332"/>
              <a:gd name="connsiteY15" fmla="*/ 535161 h 2432550"/>
              <a:gd name="connsiteX16" fmla="*/ 8831332 w 8831332"/>
              <a:gd name="connsiteY16" fmla="*/ 1167624 h 2432550"/>
              <a:gd name="connsiteX17" fmla="*/ 8831332 w 8831332"/>
              <a:gd name="connsiteY17" fmla="*/ 1702785 h 2432550"/>
              <a:gd name="connsiteX18" fmla="*/ 8831332 w 8831332"/>
              <a:gd name="connsiteY18" fmla="*/ 2432550 h 2432550"/>
              <a:gd name="connsiteX19" fmla="*/ 8416939 w 8831332"/>
              <a:gd name="connsiteY19" fmla="*/ 2432550 h 2432550"/>
              <a:gd name="connsiteX20" fmla="*/ 7737605 w 8831332"/>
              <a:gd name="connsiteY20" fmla="*/ 2432550 h 2432550"/>
              <a:gd name="connsiteX21" fmla="*/ 6881646 w 8831332"/>
              <a:gd name="connsiteY21" fmla="*/ 2432550 h 2432550"/>
              <a:gd name="connsiteX22" fmla="*/ 6025686 w 8831332"/>
              <a:gd name="connsiteY22" fmla="*/ 2432550 h 2432550"/>
              <a:gd name="connsiteX23" fmla="*/ 5611292 w 8831332"/>
              <a:gd name="connsiteY23" fmla="*/ 2432550 h 2432550"/>
              <a:gd name="connsiteX24" fmla="*/ 4843646 w 8831332"/>
              <a:gd name="connsiteY24" fmla="*/ 2432550 h 2432550"/>
              <a:gd name="connsiteX25" fmla="*/ 4429253 w 8831332"/>
              <a:gd name="connsiteY25" fmla="*/ 2432550 h 2432550"/>
              <a:gd name="connsiteX26" fmla="*/ 3749919 w 8831332"/>
              <a:gd name="connsiteY26" fmla="*/ 2432550 h 2432550"/>
              <a:gd name="connsiteX27" fmla="*/ 3335526 w 8831332"/>
              <a:gd name="connsiteY27" fmla="*/ 2432550 h 2432550"/>
              <a:gd name="connsiteX28" fmla="*/ 2744506 w 8831332"/>
              <a:gd name="connsiteY28" fmla="*/ 2432550 h 2432550"/>
              <a:gd name="connsiteX29" fmla="*/ 1888546 w 8831332"/>
              <a:gd name="connsiteY29" fmla="*/ 2432550 h 2432550"/>
              <a:gd name="connsiteX30" fmla="*/ 1209213 w 8831332"/>
              <a:gd name="connsiteY30" fmla="*/ 2432550 h 2432550"/>
              <a:gd name="connsiteX31" fmla="*/ 618193 w 8831332"/>
              <a:gd name="connsiteY31" fmla="*/ 2432550 h 2432550"/>
              <a:gd name="connsiteX32" fmla="*/ 0 w 8831332"/>
              <a:gd name="connsiteY32" fmla="*/ 2432550 h 2432550"/>
              <a:gd name="connsiteX33" fmla="*/ 0 w 8831332"/>
              <a:gd name="connsiteY33" fmla="*/ 1824413 h 2432550"/>
              <a:gd name="connsiteX34" fmla="*/ 0 w 8831332"/>
              <a:gd name="connsiteY34" fmla="*/ 1240601 h 2432550"/>
              <a:gd name="connsiteX35" fmla="*/ 0 w 8831332"/>
              <a:gd name="connsiteY35" fmla="*/ 656789 h 2432550"/>
              <a:gd name="connsiteX36" fmla="*/ 0 w 8831332"/>
              <a:gd name="connsiteY36" fmla="*/ 0 h 24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31332" h="2432550" fill="none" extrusionOk="0">
                <a:moveTo>
                  <a:pt x="0" y="0"/>
                </a:moveTo>
                <a:cubicBezTo>
                  <a:pt x="227247" y="-8423"/>
                  <a:pt x="303926" y="23227"/>
                  <a:pt x="591020" y="0"/>
                </a:cubicBezTo>
                <a:cubicBezTo>
                  <a:pt x="878114" y="-23227"/>
                  <a:pt x="1089569" y="30376"/>
                  <a:pt x="1446980" y="0"/>
                </a:cubicBezTo>
                <a:cubicBezTo>
                  <a:pt x="1804391" y="-30376"/>
                  <a:pt x="1990426" y="-16011"/>
                  <a:pt x="2214626" y="0"/>
                </a:cubicBezTo>
                <a:cubicBezTo>
                  <a:pt x="2438826" y="16011"/>
                  <a:pt x="2471698" y="-16707"/>
                  <a:pt x="2629020" y="0"/>
                </a:cubicBezTo>
                <a:cubicBezTo>
                  <a:pt x="2786342" y="16707"/>
                  <a:pt x="2996545" y="4916"/>
                  <a:pt x="3131726" y="0"/>
                </a:cubicBezTo>
                <a:cubicBezTo>
                  <a:pt x="3266907" y="-4916"/>
                  <a:pt x="3686775" y="-40547"/>
                  <a:pt x="3987686" y="0"/>
                </a:cubicBezTo>
                <a:cubicBezTo>
                  <a:pt x="4288597" y="40547"/>
                  <a:pt x="4375254" y="22738"/>
                  <a:pt x="4490393" y="0"/>
                </a:cubicBezTo>
                <a:cubicBezTo>
                  <a:pt x="4605532" y="-22738"/>
                  <a:pt x="4979618" y="-28557"/>
                  <a:pt x="5258039" y="0"/>
                </a:cubicBezTo>
                <a:cubicBezTo>
                  <a:pt x="5536460" y="28557"/>
                  <a:pt x="5530172" y="9509"/>
                  <a:pt x="5672432" y="0"/>
                </a:cubicBezTo>
                <a:cubicBezTo>
                  <a:pt x="5814692" y="-9509"/>
                  <a:pt x="6084340" y="16653"/>
                  <a:pt x="6263452" y="0"/>
                </a:cubicBezTo>
                <a:cubicBezTo>
                  <a:pt x="6442564" y="-16653"/>
                  <a:pt x="6470801" y="-15465"/>
                  <a:pt x="6677846" y="0"/>
                </a:cubicBezTo>
                <a:cubicBezTo>
                  <a:pt x="6884891" y="15465"/>
                  <a:pt x="7214219" y="37580"/>
                  <a:pt x="7445492" y="0"/>
                </a:cubicBezTo>
                <a:cubicBezTo>
                  <a:pt x="7676765" y="-37580"/>
                  <a:pt x="7769579" y="14909"/>
                  <a:pt x="7948199" y="0"/>
                </a:cubicBezTo>
                <a:cubicBezTo>
                  <a:pt x="8126819" y="-14909"/>
                  <a:pt x="8624122" y="-3085"/>
                  <a:pt x="8831332" y="0"/>
                </a:cubicBezTo>
                <a:cubicBezTo>
                  <a:pt x="8851702" y="174362"/>
                  <a:pt x="8851511" y="313127"/>
                  <a:pt x="8831332" y="535161"/>
                </a:cubicBezTo>
                <a:cubicBezTo>
                  <a:pt x="8811153" y="757195"/>
                  <a:pt x="8808145" y="900311"/>
                  <a:pt x="8831332" y="1167624"/>
                </a:cubicBezTo>
                <a:cubicBezTo>
                  <a:pt x="8854519" y="1434937"/>
                  <a:pt x="8809443" y="1566436"/>
                  <a:pt x="8831332" y="1702785"/>
                </a:cubicBezTo>
                <a:cubicBezTo>
                  <a:pt x="8853221" y="1839134"/>
                  <a:pt x="8822573" y="2268409"/>
                  <a:pt x="8831332" y="2432550"/>
                </a:cubicBezTo>
                <a:cubicBezTo>
                  <a:pt x="8744647" y="2434271"/>
                  <a:pt x="8587989" y="2442989"/>
                  <a:pt x="8416939" y="2432550"/>
                </a:cubicBezTo>
                <a:cubicBezTo>
                  <a:pt x="8245889" y="2422111"/>
                  <a:pt x="7922116" y="2414645"/>
                  <a:pt x="7737605" y="2432550"/>
                </a:cubicBezTo>
                <a:cubicBezTo>
                  <a:pt x="7553094" y="2450455"/>
                  <a:pt x="7189487" y="2398814"/>
                  <a:pt x="6881646" y="2432550"/>
                </a:cubicBezTo>
                <a:cubicBezTo>
                  <a:pt x="6573805" y="2466286"/>
                  <a:pt x="6256126" y="2435719"/>
                  <a:pt x="6025686" y="2432550"/>
                </a:cubicBezTo>
                <a:cubicBezTo>
                  <a:pt x="5795246" y="2429381"/>
                  <a:pt x="5726697" y="2452764"/>
                  <a:pt x="5611292" y="2432550"/>
                </a:cubicBezTo>
                <a:cubicBezTo>
                  <a:pt x="5495887" y="2412336"/>
                  <a:pt x="5129495" y="2448358"/>
                  <a:pt x="4843646" y="2432550"/>
                </a:cubicBezTo>
                <a:cubicBezTo>
                  <a:pt x="4557797" y="2416742"/>
                  <a:pt x="4563597" y="2423615"/>
                  <a:pt x="4429253" y="2432550"/>
                </a:cubicBezTo>
                <a:cubicBezTo>
                  <a:pt x="4294909" y="2441485"/>
                  <a:pt x="3907551" y="2431494"/>
                  <a:pt x="3749919" y="2432550"/>
                </a:cubicBezTo>
                <a:cubicBezTo>
                  <a:pt x="3592287" y="2433606"/>
                  <a:pt x="3448266" y="2418723"/>
                  <a:pt x="3335526" y="2432550"/>
                </a:cubicBezTo>
                <a:cubicBezTo>
                  <a:pt x="3222786" y="2446377"/>
                  <a:pt x="2970367" y="2445267"/>
                  <a:pt x="2744506" y="2432550"/>
                </a:cubicBezTo>
                <a:cubicBezTo>
                  <a:pt x="2518645" y="2419833"/>
                  <a:pt x="2283366" y="2456110"/>
                  <a:pt x="1888546" y="2432550"/>
                </a:cubicBezTo>
                <a:cubicBezTo>
                  <a:pt x="1493726" y="2408990"/>
                  <a:pt x="1434954" y="2453895"/>
                  <a:pt x="1209213" y="2432550"/>
                </a:cubicBezTo>
                <a:cubicBezTo>
                  <a:pt x="983472" y="2411205"/>
                  <a:pt x="797917" y="2432509"/>
                  <a:pt x="618193" y="2432550"/>
                </a:cubicBezTo>
                <a:cubicBezTo>
                  <a:pt x="438469" y="2432591"/>
                  <a:pt x="217182" y="2443708"/>
                  <a:pt x="0" y="2432550"/>
                </a:cubicBezTo>
                <a:cubicBezTo>
                  <a:pt x="-5387" y="2142658"/>
                  <a:pt x="-28598" y="2017625"/>
                  <a:pt x="0" y="1824413"/>
                </a:cubicBezTo>
                <a:cubicBezTo>
                  <a:pt x="28598" y="1631201"/>
                  <a:pt x="-4091" y="1457543"/>
                  <a:pt x="0" y="1240601"/>
                </a:cubicBezTo>
                <a:cubicBezTo>
                  <a:pt x="4091" y="1023659"/>
                  <a:pt x="-13223" y="936285"/>
                  <a:pt x="0" y="656789"/>
                </a:cubicBezTo>
                <a:cubicBezTo>
                  <a:pt x="13223" y="377293"/>
                  <a:pt x="-25414" y="310583"/>
                  <a:pt x="0" y="0"/>
                </a:cubicBezTo>
                <a:close/>
              </a:path>
              <a:path w="8831332" h="2432550" stroke="0" extrusionOk="0">
                <a:moveTo>
                  <a:pt x="0" y="0"/>
                </a:moveTo>
                <a:cubicBezTo>
                  <a:pt x="262767" y="-29548"/>
                  <a:pt x="415439" y="-11608"/>
                  <a:pt x="591020" y="0"/>
                </a:cubicBezTo>
                <a:cubicBezTo>
                  <a:pt x="766601" y="11608"/>
                  <a:pt x="1015207" y="-17122"/>
                  <a:pt x="1182040" y="0"/>
                </a:cubicBezTo>
                <a:cubicBezTo>
                  <a:pt x="1348873" y="17122"/>
                  <a:pt x="1577192" y="5964"/>
                  <a:pt x="1861373" y="0"/>
                </a:cubicBezTo>
                <a:cubicBezTo>
                  <a:pt x="2145554" y="-5964"/>
                  <a:pt x="2229024" y="9491"/>
                  <a:pt x="2364080" y="0"/>
                </a:cubicBezTo>
                <a:cubicBezTo>
                  <a:pt x="2499136" y="-9491"/>
                  <a:pt x="2846612" y="-26771"/>
                  <a:pt x="3220040" y="0"/>
                </a:cubicBezTo>
                <a:cubicBezTo>
                  <a:pt x="3593468" y="26771"/>
                  <a:pt x="3829646" y="-6720"/>
                  <a:pt x="3987686" y="0"/>
                </a:cubicBezTo>
                <a:cubicBezTo>
                  <a:pt x="4145726" y="6720"/>
                  <a:pt x="4348234" y="19205"/>
                  <a:pt x="4490393" y="0"/>
                </a:cubicBezTo>
                <a:cubicBezTo>
                  <a:pt x="4632552" y="-19205"/>
                  <a:pt x="5073350" y="31117"/>
                  <a:pt x="5346353" y="0"/>
                </a:cubicBezTo>
                <a:cubicBezTo>
                  <a:pt x="5619356" y="-31117"/>
                  <a:pt x="5622991" y="3555"/>
                  <a:pt x="5760746" y="0"/>
                </a:cubicBezTo>
                <a:cubicBezTo>
                  <a:pt x="5898501" y="-3555"/>
                  <a:pt x="6130268" y="-5850"/>
                  <a:pt x="6351766" y="0"/>
                </a:cubicBezTo>
                <a:cubicBezTo>
                  <a:pt x="6573264" y="5850"/>
                  <a:pt x="6762439" y="-1438"/>
                  <a:pt x="6942786" y="0"/>
                </a:cubicBezTo>
                <a:cubicBezTo>
                  <a:pt x="7123133" y="1438"/>
                  <a:pt x="7617472" y="-21748"/>
                  <a:pt x="7798745" y="0"/>
                </a:cubicBezTo>
                <a:cubicBezTo>
                  <a:pt x="7980018" y="21748"/>
                  <a:pt x="8560225" y="862"/>
                  <a:pt x="8831332" y="0"/>
                </a:cubicBezTo>
                <a:cubicBezTo>
                  <a:pt x="8852931" y="176590"/>
                  <a:pt x="8824634" y="389708"/>
                  <a:pt x="8831332" y="535161"/>
                </a:cubicBezTo>
                <a:cubicBezTo>
                  <a:pt x="8838030" y="680614"/>
                  <a:pt x="8821602" y="923874"/>
                  <a:pt x="8831332" y="1191950"/>
                </a:cubicBezTo>
                <a:cubicBezTo>
                  <a:pt x="8841062" y="1460026"/>
                  <a:pt x="8836214" y="1489670"/>
                  <a:pt x="8831332" y="1751436"/>
                </a:cubicBezTo>
                <a:cubicBezTo>
                  <a:pt x="8826450" y="2013202"/>
                  <a:pt x="8814191" y="2292856"/>
                  <a:pt x="8831332" y="2432550"/>
                </a:cubicBezTo>
                <a:cubicBezTo>
                  <a:pt x="8578620" y="2458531"/>
                  <a:pt x="8374323" y="2422706"/>
                  <a:pt x="8151999" y="2432550"/>
                </a:cubicBezTo>
                <a:cubicBezTo>
                  <a:pt x="7929675" y="2442394"/>
                  <a:pt x="7920608" y="2439408"/>
                  <a:pt x="7737605" y="2432550"/>
                </a:cubicBezTo>
                <a:cubicBezTo>
                  <a:pt x="7554602" y="2425692"/>
                  <a:pt x="7418138" y="2451808"/>
                  <a:pt x="7146586" y="2432550"/>
                </a:cubicBezTo>
                <a:cubicBezTo>
                  <a:pt x="6875034" y="2413292"/>
                  <a:pt x="6707271" y="2455946"/>
                  <a:pt x="6555566" y="2432550"/>
                </a:cubicBezTo>
                <a:cubicBezTo>
                  <a:pt x="6403861" y="2409154"/>
                  <a:pt x="6265058" y="2456407"/>
                  <a:pt x="6052859" y="2432550"/>
                </a:cubicBezTo>
                <a:cubicBezTo>
                  <a:pt x="5840660" y="2408693"/>
                  <a:pt x="5802411" y="2415559"/>
                  <a:pt x="5638466" y="2432550"/>
                </a:cubicBezTo>
                <a:cubicBezTo>
                  <a:pt x="5474521" y="2449541"/>
                  <a:pt x="5113705" y="2416927"/>
                  <a:pt x="4959133" y="2432550"/>
                </a:cubicBezTo>
                <a:cubicBezTo>
                  <a:pt x="4804561" y="2448173"/>
                  <a:pt x="4444771" y="2442782"/>
                  <a:pt x="4103173" y="2432550"/>
                </a:cubicBezTo>
                <a:cubicBezTo>
                  <a:pt x="3761575" y="2422318"/>
                  <a:pt x="3703081" y="2436045"/>
                  <a:pt x="3600466" y="2432550"/>
                </a:cubicBezTo>
                <a:cubicBezTo>
                  <a:pt x="3497851" y="2429055"/>
                  <a:pt x="3354661" y="2448160"/>
                  <a:pt x="3186073" y="2432550"/>
                </a:cubicBezTo>
                <a:cubicBezTo>
                  <a:pt x="3017485" y="2416940"/>
                  <a:pt x="2824482" y="2418491"/>
                  <a:pt x="2595053" y="2432550"/>
                </a:cubicBezTo>
                <a:cubicBezTo>
                  <a:pt x="2365624" y="2446609"/>
                  <a:pt x="2387562" y="2427022"/>
                  <a:pt x="2180660" y="2432550"/>
                </a:cubicBezTo>
                <a:cubicBezTo>
                  <a:pt x="1973758" y="2438078"/>
                  <a:pt x="1932339" y="2413250"/>
                  <a:pt x="1766266" y="2432550"/>
                </a:cubicBezTo>
                <a:cubicBezTo>
                  <a:pt x="1600193" y="2451850"/>
                  <a:pt x="1199885" y="2415540"/>
                  <a:pt x="910307" y="2432550"/>
                </a:cubicBezTo>
                <a:cubicBezTo>
                  <a:pt x="620729" y="2449560"/>
                  <a:pt x="350295" y="2401908"/>
                  <a:pt x="0" y="2432550"/>
                </a:cubicBezTo>
                <a:cubicBezTo>
                  <a:pt x="-3448" y="2128174"/>
                  <a:pt x="-9967" y="1934687"/>
                  <a:pt x="0" y="1800087"/>
                </a:cubicBezTo>
                <a:cubicBezTo>
                  <a:pt x="9967" y="1665487"/>
                  <a:pt x="21550" y="1411250"/>
                  <a:pt x="0" y="1240601"/>
                </a:cubicBezTo>
                <a:cubicBezTo>
                  <a:pt x="-21550" y="1069952"/>
                  <a:pt x="1155" y="870631"/>
                  <a:pt x="0" y="608138"/>
                </a:cubicBezTo>
                <a:cubicBezTo>
                  <a:pt x="-1155" y="345645"/>
                  <a:pt x="-5367" y="239706"/>
                  <a:pt x="0" y="0"/>
                </a:cubicBezTo>
                <a:close/>
              </a:path>
            </a:pathLst>
          </a:custGeom>
          <a:ln>
            <a:solidFill>
              <a:schemeClr val="accent4"/>
            </a:solidFill>
            <a:extLst>
              <a:ext uri="{C807C97D-BFC1-408E-A445-0C87EB9F89A2}">
                <ask:lineSketchStyleProps xmlns:ask="http://schemas.microsoft.com/office/drawing/2018/sketchyshapes" sd="983268668">
                  <a:prstGeom prst="rect">
                    <a:avLst/>
                  </a:prstGeom>
                  <ask:type>
                    <ask:lineSketchFreehand/>
                  </ask:type>
                </ask:lineSketchStyleProps>
              </a:ext>
            </a:extLst>
          </a:ln>
        </p:spPr>
      </p:pic>
      <p:pic>
        <p:nvPicPr>
          <p:cNvPr id="11" name="صورة 10">
            <a:extLst>
              <a:ext uri="{FF2B5EF4-FFF2-40B4-BE49-F238E27FC236}">
                <a16:creationId xmlns:a16="http://schemas.microsoft.com/office/drawing/2014/main" id="{D8218E4A-6D35-8A00-9AC8-2D830CD4C859}"/>
              </a:ext>
            </a:extLst>
          </p:cNvPr>
          <p:cNvPicPr>
            <a:picLocks noChangeAspect="1"/>
          </p:cNvPicPr>
          <p:nvPr/>
        </p:nvPicPr>
        <p:blipFill rotWithShape="1">
          <a:blip r:embed="rId9"/>
          <a:srcRect l="26047" t="48321" r="35489" b="34579"/>
          <a:stretch/>
        </p:blipFill>
        <p:spPr>
          <a:xfrm>
            <a:off x="2016807" y="4295122"/>
            <a:ext cx="8831332" cy="2312853"/>
          </a:xfrm>
          <a:custGeom>
            <a:avLst/>
            <a:gdLst>
              <a:gd name="connsiteX0" fmla="*/ 0 w 8831332"/>
              <a:gd name="connsiteY0" fmla="*/ 0 h 2312853"/>
              <a:gd name="connsiteX1" fmla="*/ 414393 w 8831332"/>
              <a:gd name="connsiteY1" fmla="*/ 0 h 2312853"/>
              <a:gd name="connsiteX2" fmla="*/ 1093727 w 8831332"/>
              <a:gd name="connsiteY2" fmla="*/ 0 h 2312853"/>
              <a:gd name="connsiteX3" fmla="*/ 1596433 w 8831332"/>
              <a:gd name="connsiteY3" fmla="*/ 0 h 2312853"/>
              <a:gd name="connsiteX4" fmla="*/ 2187453 w 8831332"/>
              <a:gd name="connsiteY4" fmla="*/ 0 h 2312853"/>
              <a:gd name="connsiteX5" fmla="*/ 2866786 w 8831332"/>
              <a:gd name="connsiteY5" fmla="*/ 0 h 2312853"/>
              <a:gd name="connsiteX6" fmla="*/ 3281180 w 8831332"/>
              <a:gd name="connsiteY6" fmla="*/ 0 h 2312853"/>
              <a:gd name="connsiteX7" fmla="*/ 3695573 w 8831332"/>
              <a:gd name="connsiteY7" fmla="*/ 0 h 2312853"/>
              <a:gd name="connsiteX8" fmla="*/ 4551533 w 8831332"/>
              <a:gd name="connsiteY8" fmla="*/ 0 h 2312853"/>
              <a:gd name="connsiteX9" fmla="*/ 5054239 w 8831332"/>
              <a:gd name="connsiteY9" fmla="*/ 0 h 2312853"/>
              <a:gd name="connsiteX10" fmla="*/ 5821886 w 8831332"/>
              <a:gd name="connsiteY10" fmla="*/ 0 h 2312853"/>
              <a:gd name="connsiteX11" fmla="*/ 6677846 w 8831332"/>
              <a:gd name="connsiteY11" fmla="*/ 0 h 2312853"/>
              <a:gd name="connsiteX12" fmla="*/ 7445492 w 8831332"/>
              <a:gd name="connsiteY12" fmla="*/ 0 h 2312853"/>
              <a:gd name="connsiteX13" fmla="*/ 8036512 w 8831332"/>
              <a:gd name="connsiteY13" fmla="*/ 0 h 2312853"/>
              <a:gd name="connsiteX14" fmla="*/ 8831332 w 8831332"/>
              <a:gd name="connsiteY14" fmla="*/ 0 h 2312853"/>
              <a:gd name="connsiteX15" fmla="*/ 8831332 w 8831332"/>
              <a:gd name="connsiteY15" fmla="*/ 601342 h 2312853"/>
              <a:gd name="connsiteX16" fmla="*/ 8831332 w 8831332"/>
              <a:gd name="connsiteY16" fmla="*/ 1225812 h 2312853"/>
              <a:gd name="connsiteX17" fmla="*/ 8831332 w 8831332"/>
              <a:gd name="connsiteY17" fmla="*/ 1757768 h 2312853"/>
              <a:gd name="connsiteX18" fmla="*/ 8831332 w 8831332"/>
              <a:gd name="connsiteY18" fmla="*/ 2312853 h 2312853"/>
              <a:gd name="connsiteX19" fmla="*/ 7975372 w 8831332"/>
              <a:gd name="connsiteY19" fmla="*/ 2312853 h 2312853"/>
              <a:gd name="connsiteX20" fmla="*/ 7472666 w 8831332"/>
              <a:gd name="connsiteY20" fmla="*/ 2312853 h 2312853"/>
              <a:gd name="connsiteX21" fmla="*/ 7058272 w 8831332"/>
              <a:gd name="connsiteY21" fmla="*/ 2312853 h 2312853"/>
              <a:gd name="connsiteX22" fmla="*/ 6555566 w 8831332"/>
              <a:gd name="connsiteY22" fmla="*/ 2312853 h 2312853"/>
              <a:gd name="connsiteX23" fmla="*/ 5699606 w 8831332"/>
              <a:gd name="connsiteY23" fmla="*/ 2312853 h 2312853"/>
              <a:gd name="connsiteX24" fmla="*/ 4931959 w 8831332"/>
              <a:gd name="connsiteY24" fmla="*/ 2312853 h 2312853"/>
              <a:gd name="connsiteX25" fmla="*/ 4340939 w 8831332"/>
              <a:gd name="connsiteY25" fmla="*/ 2312853 h 2312853"/>
              <a:gd name="connsiteX26" fmla="*/ 3926546 w 8831332"/>
              <a:gd name="connsiteY26" fmla="*/ 2312853 h 2312853"/>
              <a:gd name="connsiteX27" fmla="*/ 3335526 w 8831332"/>
              <a:gd name="connsiteY27" fmla="*/ 2312853 h 2312853"/>
              <a:gd name="connsiteX28" fmla="*/ 2744506 w 8831332"/>
              <a:gd name="connsiteY28" fmla="*/ 2312853 h 2312853"/>
              <a:gd name="connsiteX29" fmla="*/ 2330113 w 8831332"/>
              <a:gd name="connsiteY29" fmla="*/ 2312853 h 2312853"/>
              <a:gd name="connsiteX30" fmla="*/ 1650780 w 8831332"/>
              <a:gd name="connsiteY30" fmla="*/ 2312853 h 2312853"/>
              <a:gd name="connsiteX31" fmla="*/ 1059760 w 8831332"/>
              <a:gd name="connsiteY31" fmla="*/ 2312853 h 2312853"/>
              <a:gd name="connsiteX32" fmla="*/ 0 w 8831332"/>
              <a:gd name="connsiteY32" fmla="*/ 2312853 h 2312853"/>
              <a:gd name="connsiteX33" fmla="*/ 0 w 8831332"/>
              <a:gd name="connsiteY33" fmla="*/ 1804025 h 2312853"/>
              <a:gd name="connsiteX34" fmla="*/ 0 w 8831332"/>
              <a:gd name="connsiteY34" fmla="*/ 1295198 h 2312853"/>
              <a:gd name="connsiteX35" fmla="*/ 0 w 8831332"/>
              <a:gd name="connsiteY35" fmla="*/ 786370 h 2312853"/>
              <a:gd name="connsiteX36" fmla="*/ 0 w 8831332"/>
              <a:gd name="connsiteY36" fmla="*/ 0 h 231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31332" h="2312853" fill="none" extrusionOk="0">
                <a:moveTo>
                  <a:pt x="0" y="0"/>
                </a:moveTo>
                <a:cubicBezTo>
                  <a:pt x="92550" y="-17785"/>
                  <a:pt x="320489" y="20157"/>
                  <a:pt x="414393" y="0"/>
                </a:cubicBezTo>
                <a:cubicBezTo>
                  <a:pt x="508297" y="-20157"/>
                  <a:pt x="874755" y="531"/>
                  <a:pt x="1093727" y="0"/>
                </a:cubicBezTo>
                <a:cubicBezTo>
                  <a:pt x="1312699" y="-531"/>
                  <a:pt x="1354032" y="-3738"/>
                  <a:pt x="1596433" y="0"/>
                </a:cubicBezTo>
                <a:cubicBezTo>
                  <a:pt x="1838834" y="3738"/>
                  <a:pt x="2038205" y="13742"/>
                  <a:pt x="2187453" y="0"/>
                </a:cubicBezTo>
                <a:cubicBezTo>
                  <a:pt x="2336701" y="-13742"/>
                  <a:pt x="2703702" y="-2487"/>
                  <a:pt x="2866786" y="0"/>
                </a:cubicBezTo>
                <a:cubicBezTo>
                  <a:pt x="3029870" y="2487"/>
                  <a:pt x="3089534" y="7917"/>
                  <a:pt x="3281180" y="0"/>
                </a:cubicBezTo>
                <a:cubicBezTo>
                  <a:pt x="3472826" y="-7917"/>
                  <a:pt x="3539470" y="-17967"/>
                  <a:pt x="3695573" y="0"/>
                </a:cubicBezTo>
                <a:cubicBezTo>
                  <a:pt x="3851676" y="17967"/>
                  <a:pt x="4186387" y="-25134"/>
                  <a:pt x="4551533" y="0"/>
                </a:cubicBezTo>
                <a:cubicBezTo>
                  <a:pt x="4916679" y="25134"/>
                  <a:pt x="4942287" y="925"/>
                  <a:pt x="5054239" y="0"/>
                </a:cubicBezTo>
                <a:cubicBezTo>
                  <a:pt x="5166191" y="-925"/>
                  <a:pt x="5564901" y="32823"/>
                  <a:pt x="5821886" y="0"/>
                </a:cubicBezTo>
                <a:cubicBezTo>
                  <a:pt x="6078871" y="-32823"/>
                  <a:pt x="6451828" y="-13661"/>
                  <a:pt x="6677846" y="0"/>
                </a:cubicBezTo>
                <a:cubicBezTo>
                  <a:pt x="6903864" y="13661"/>
                  <a:pt x="7241983" y="18635"/>
                  <a:pt x="7445492" y="0"/>
                </a:cubicBezTo>
                <a:cubicBezTo>
                  <a:pt x="7649001" y="-18635"/>
                  <a:pt x="7833240" y="14070"/>
                  <a:pt x="8036512" y="0"/>
                </a:cubicBezTo>
                <a:cubicBezTo>
                  <a:pt x="8239784" y="-14070"/>
                  <a:pt x="8547494" y="7426"/>
                  <a:pt x="8831332" y="0"/>
                </a:cubicBezTo>
                <a:cubicBezTo>
                  <a:pt x="8852362" y="284372"/>
                  <a:pt x="8830071" y="312854"/>
                  <a:pt x="8831332" y="601342"/>
                </a:cubicBezTo>
                <a:cubicBezTo>
                  <a:pt x="8832593" y="889830"/>
                  <a:pt x="8819139" y="1097398"/>
                  <a:pt x="8831332" y="1225812"/>
                </a:cubicBezTo>
                <a:cubicBezTo>
                  <a:pt x="8843526" y="1354226"/>
                  <a:pt x="8851025" y="1611670"/>
                  <a:pt x="8831332" y="1757768"/>
                </a:cubicBezTo>
                <a:cubicBezTo>
                  <a:pt x="8811639" y="1903866"/>
                  <a:pt x="8811600" y="2076767"/>
                  <a:pt x="8831332" y="2312853"/>
                </a:cubicBezTo>
                <a:cubicBezTo>
                  <a:pt x="8520301" y="2302309"/>
                  <a:pt x="8247333" y="2272511"/>
                  <a:pt x="7975372" y="2312853"/>
                </a:cubicBezTo>
                <a:cubicBezTo>
                  <a:pt x="7703411" y="2353195"/>
                  <a:pt x="7583212" y="2299729"/>
                  <a:pt x="7472666" y="2312853"/>
                </a:cubicBezTo>
                <a:cubicBezTo>
                  <a:pt x="7362120" y="2325977"/>
                  <a:pt x="7147054" y="2312926"/>
                  <a:pt x="7058272" y="2312853"/>
                </a:cubicBezTo>
                <a:cubicBezTo>
                  <a:pt x="6969490" y="2312780"/>
                  <a:pt x="6755730" y="2320308"/>
                  <a:pt x="6555566" y="2312853"/>
                </a:cubicBezTo>
                <a:cubicBezTo>
                  <a:pt x="6355402" y="2305398"/>
                  <a:pt x="6115065" y="2299807"/>
                  <a:pt x="5699606" y="2312853"/>
                </a:cubicBezTo>
                <a:cubicBezTo>
                  <a:pt x="5284147" y="2325899"/>
                  <a:pt x="5120839" y="2333662"/>
                  <a:pt x="4931959" y="2312853"/>
                </a:cubicBezTo>
                <a:cubicBezTo>
                  <a:pt x="4743079" y="2292044"/>
                  <a:pt x="4586977" y="2321016"/>
                  <a:pt x="4340939" y="2312853"/>
                </a:cubicBezTo>
                <a:cubicBezTo>
                  <a:pt x="4094901" y="2304690"/>
                  <a:pt x="4107184" y="2319594"/>
                  <a:pt x="3926546" y="2312853"/>
                </a:cubicBezTo>
                <a:cubicBezTo>
                  <a:pt x="3745908" y="2306112"/>
                  <a:pt x="3495449" y="2312455"/>
                  <a:pt x="3335526" y="2312853"/>
                </a:cubicBezTo>
                <a:cubicBezTo>
                  <a:pt x="3175603" y="2313251"/>
                  <a:pt x="2890158" y="2301269"/>
                  <a:pt x="2744506" y="2312853"/>
                </a:cubicBezTo>
                <a:cubicBezTo>
                  <a:pt x="2598854" y="2324437"/>
                  <a:pt x="2499576" y="2299357"/>
                  <a:pt x="2330113" y="2312853"/>
                </a:cubicBezTo>
                <a:cubicBezTo>
                  <a:pt x="2160650" y="2326349"/>
                  <a:pt x="1829285" y="2294834"/>
                  <a:pt x="1650780" y="2312853"/>
                </a:cubicBezTo>
                <a:cubicBezTo>
                  <a:pt x="1472275" y="2330872"/>
                  <a:pt x="1339112" y="2296867"/>
                  <a:pt x="1059760" y="2312853"/>
                </a:cubicBezTo>
                <a:cubicBezTo>
                  <a:pt x="780408" y="2328839"/>
                  <a:pt x="460079" y="2288047"/>
                  <a:pt x="0" y="2312853"/>
                </a:cubicBezTo>
                <a:cubicBezTo>
                  <a:pt x="16931" y="2073157"/>
                  <a:pt x="24063" y="1935160"/>
                  <a:pt x="0" y="1804025"/>
                </a:cubicBezTo>
                <a:cubicBezTo>
                  <a:pt x="-24063" y="1672890"/>
                  <a:pt x="10374" y="1492724"/>
                  <a:pt x="0" y="1295198"/>
                </a:cubicBezTo>
                <a:cubicBezTo>
                  <a:pt x="-10374" y="1097672"/>
                  <a:pt x="344" y="1039791"/>
                  <a:pt x="0" y="786370"/>
                </a:cubicBezTo>
                <a:cubicBezTo>
                  <a:pt x="-344" y="532949"/>
                  <a:pt x="11508" y="339819"/>
                  <a:pt x="0" y="0"/>
                </a:cubicBezTo>
                <a:close/>
              </a:path>
              <a:path w="8831332" h="2312853" stroke="0" extrusionOk="0">
                <a:moveTo>
                  <a:pt x="0" y="0"/>
                </a:moveTo>
                <a:cubicBezTo>
                  <a:pt x="252781" y="6583"/>
                  <a:pt x="501198" y="15051"/>
                  <a:pt x="767647" y="0"/>
                </a:cubicBezTo>
                <a:cubicBezTo>
                  <a:pt x="1034096" y="-15051"/>
                  <a:pt x="1307598" y="1262"/>
                  <a:pt x="1535293" y="0"/>
                </a:cubicBezTo>
                <a:cubicBezTo>
                  <a:pt x="1762988" y="-1262"/>
                  <a:pt x="1833818" y="-15514"/>
                  <a:pt x="2038000" y="0"/>
                </a:cubicBezTo>
                <a:cubicBezTo>
                  <a:pt x="2242182" y="15514"/>
                  <a:pt x="2340021" y="-2285"/>
                  <a:pt x="2540706" y="0"/>
                </a:cubicBezTo>
                <a:cubicBezTo>
                  <a:pt x="2741391" y="2285"/>
                  <a:pt x="2966006" y="16687"/>
                  <a:pt x="3220040" y="0"/>
                </a:cubicBezTo>
                <a:cubicBezTo>
                  <a:pt x="3474074" y="-16687"/>
                  <a:pt x="3479460" y="-7316"/>
                  <a:pt x="3722746" y="0"/>
                </a:cubicBezTo>
                <a:cubicBezTo>
                  <a:pt x="3966032" y="7316"/>
                  <a:pt x="4330946" y="41450"/>
                  <a:pt x="4578706" y="0"/>
                </a:cubicBezTo>
                <a:cubicBezTo>
                  <a:pt x="4826466" y="-41450"/>
                  <a:pt x="4952179" y="10671"/>
                  <a:pt x="5169726" y="0"/>
                </a:cubicBezTo>
                <a:cubicBezTo>
                  <a:pt x="5387273" y="-10671"/>
                  <a:pt x="5697890" y="28638"/>
                  <a:pt x="5849059" y="0"/>
                </a:cubicBezTo>
                <a:cubicBezTo>
                  <a:pt x="6000228" y="-28638"/>
                  <a:pt x="6268868" y="-5147"/>
                  <a:pt x="6440079" y="0"/>
                </a:cubicBezTo>
                <a:cubicBezTo>
                  <a:pt x="6611290" y="5147"/>
                  <a:pt x="6684259" y="12896"/>
                  <a:pt x="6854472" y="0"/>
                </a:cubicBezTo>
                <a:cubicBezTo>
                  <a:pt x="7024685" y="-12896"/>
                  <a:pt x="7124108" y="10109"/>
                  <a:pt x="7268866" y="0"/>
                </a:cubicBezTo>
                <a:cubicBezTo>
                  <a:pt x="7413624" y="-10109"/>
                  <a:pt x="7799148" y="4506"/>
                  <a:pt x="8036512" y="0"/>
                </a:cubicBezTo>
                <a:cubicBezTo>
                  <a:pt x="8273876" y="-4506"/>
                  <a:pt x="8478551" y="-14746"/>
                  <a:pt x="8831332" y="0"/>
                </a:cubicBezTo>
                <a:cubicBezTo>
                  <a:pt x="8835491" y="168659"/>
                  <a:pt x="8837969" y="295274"/>
                  <a:pt x="8831332" y="531956"/>
                </a:cubicBezTo>
                <a:cubicBezTo>
                  <a:pt x="8824695" y="768638"/>
                  <a:pt x="8831083" y="986339"/>
                  <a:pt x="8831332" y="1110169"/>
                </a:cubicBezTo>
                <a:cubicBezTo>
                  <a:pt x="8831581" y="1233999"/>
                  <a:pt x="8835570" y="1423702"/>
                  <a:pt x="8831332" y="1688383"/>
                </a:cubicBezTo>
                <a:cubicBezTo>
                  <a:pt x="8827094" y="1953064"/>
                  <a:pt x="8859455" y="2152630"/>
                  <a:pt x="8831332" y="2312853"/>
                </a:cubicBezTo>
                <a:cubicBezTo>
                  <a:pt x="8627188" y="2346197"/>
                  <a:pt x="8275742" y="2338272"/>
                  <a:pt x="8063685" y="2312853"/>
                </a:cubicBezTo>
                <a:cubicBezTo>
                  <a:pt x="7851628" y="2287434"/>
                  <a:pt x="7749937" y="2332319"/>
                  <a:pt x="7472666" y="2312853"/>
                </a:cubicBezTo>
                <a:cubicBezTo>
                  <a:pt x="7195395" y="2293387"/>
                  <a:pt x="7110915" y="2319582"/>
                  <a:pt x="6881646" y="2312853"/>
                </a:cubicBezTo>
                <a:cubicBezTo>
                  <a:pt x="6652377" y="2306124"/>
                  <a:pt x="6244622" y="2288638"/>
                  <a:pt x="6025686" y="2312853"/>
                </a:cubicBezTo>
                <a:cubicBezTo>
                  <a:pt x="5806750" y="2337068"/>
                  <a:pt x="5746163" y="2310709"/>
                  <a:pt x="5522979" y="2312853"/>
                </a:cubicBezTo>
                <a:cubicBezTo>
                  <a:pt x="5299795" y="2314997"/>
                  <a:pt x="5050378" y="2339473"/>
                  <a:pt x="4931959" y="2312853"/>
                </a:cubicBezTo>
                <a:cubicBezTo>
                  <a:pt x="4813540" y="2286233"/>
                  <a:pt x="4295440" y="2337635"/>
                  <a:pt x="4075999" y="2312853"/>
                </a:cubicBezTo>
                <a:cubicBezTo>
                  <a:pt x="3856558" y="2288071"/>
                  <a:pt x="3584864" y="2352331"/>
                  <a:pt x="3220040" y="2312853"/>
                </a:cubicBezTo>
                <a:cubicBezTo>
                  <a:pt x="2855216" y="2273375"/>
                  <a:pt x="2919670" y="2288512"/>
                  <a:pt x="2629020" y="2312853"/>
                </a:cubicBezTo>
                <a:cubicBezTo>
                  <a:pt x="2338370" y="2337194"/>
                  <a:pt x="2364845" y="2333623"/>
                  <a:pt x="2126313" y="2312853"/>
                </a:cubicBezTo>
                <a:cubicBezTo>
                  <a:pt x="1887781" y="2292083"/>
                  <a:pt x="1522308" y="2289697"/>
                  <a:pt x="1358666" y="2312853"/>
                </a:cubicBezTo>
                <a:cubicBezTo>
                  <a:pt x="1195024" y="2336009"/>
                  <a:pt x="794792" y="2335460"/>
                  <a:pt x="591020" y="2312853"/>
                </a:cubicBezTo>
                <a:cubicBezTo>
                  <a:pt x="387248" y="2290246"/>
                  <a:pt x="124838" y="2324785"/>
                  <a:pt x="0" y="2312853"/>
                </a:cubicBezTo>
                <a:cubicBezTo>
                  <a:pt x="22014" y="2093812"/>
                  <a:pt x="4217" y="1887621"/>
                  <a:pt x="0" y="1688383"/>
                </a:cubicBezTo>
                <a:cubicBezTo>
                  <a:pt x="-4217" y="1489145"/>
                  <a:pt x="7529" y="1346885"/>
                  <a:pt x="0" y="1133298"/>
                </a:cubicBezTo>
                <a:cubicBezTo>
                  <a:pt x="-7529" y="919712"/>
                  <a:pt x="-20604" y="743321"/>
                  <a:pt x="0" y="624470"/>
                </a:cubicBezTo>
                <a:cubicBezTo>
                  <a:pt x="20604" y="505619"/>
                  <a:pt x="-2123" y="169758"/>
                  <a:pt x="0" y="0"/>
                </a:cubicBezTo>
                <a:close/>
              </a:path>
            </a:pathLst>
          </a:custGeom>
          <a:ln>
            <a:solidFill>
              <a:schemeClr val="accent4"/>
            </a:solidFill>
            <a:extLst>
              <a:ext uri="{C807C97D-BFC1-408E-A445-0C87EB9F89A2}">
                <ask:lineSketchStyleProps xmlns:ask="http://schemas.microsoft.com/office/drawing/2018/sketchyshapes" sd="973334909">
                  <a:prstGeom prst="rect">
                    <a:avLst/>
                  </a:prstGeom>
                  <ask:type>
                    <ask:lineSketchFreehand/>
                  </ask:type>
                </ask:lineSketchStyleProps>
              </a:ext>
            </a:extLst>
          </a:ln>
        </p:spPr>
      </p:pic>
      <p:sp>
        <p:nvSpPr>
          <p:cNvPr id="3" name="فقاعة الكلام: مستطيلة مستديرة الزوايا 2">
            <a:extLst>
              <a:ext uri="{FF2B5EF4-FFF2-40B4-BE49-F238E27FC236}">
                <a16:creationId xmlns:a16="http://schemas.microsoft.com/office/drawing/2014/main" id="{38945C95-E609-EC60-B118-D61E29F2E1BA}"/>
              </a:ext>
            </a:extLst>
          </p:cNvPr>
          <p:cNvSpPr/>
          <p:nvPr/>
        </p:nvSpPr>
        <p:spPr>
          <a:xfrm>
            <a:off x="3788199" y="283523"/>
            <a:ext cx="6540519" cy="839199"/>
          </a:xfrm>
          <a:custGeom>
            <a:avLst/>
            <a:gdLst>
              <a:gd name="connsiteX0" fmla="*/ 0 w 6540519"/>
              <a:gd name="connsiteY0" fmla="*/ 139869 h 839199"/>
              <a:gd name="connsiteX1" fmla="*/ 139869 w 6540519"/>
              <a:gd name="connsiteY1" fmla="*/ 0 h 839199"/>
              <a:gd name="connsiteX2" fmla="*/ 678933 w 6540519"/>
              <a:gd name="connsiteY2" fmla="*/ 0 h 839199"/>
              <a:gd name="connsiteX3" fmla="*/ 1328259 w 6540519"/>
              <a:gd name="connsiteY3" fmla="*/ 0 h 839199"/>
              <a:gd name="connsiteX4" fmla="*/ 1904077 w 6540519"/>
              <a:gd name="connsiteY4" fmla="*/ 0 h 839199"/>
              <a:gd name="connsiteX5" fmla="*/ 2406387 w 6540519"/>
              <a:gd name="connsiteY5" fmla="*/ 0 h 839199"/>
              <a:gd name="connsiteX6" fmla="*/ 3018959 w 6540519"/>
              <a:gd name="connsiteY6" fmla="*/ 0 h 839199"/>
              <a:gd name="connsiteX7" fmla="*/ 3815303 w 6540519"/>
              <a:gd name="connsiteY7" fmla="*/ 0 h 839199"/>
              <a:gd name="connsiteX8" fmla="*/ 3815303 w 6540519"/>
              <a:gd name="connsiteY8" fmla="*/ 0 h 839199"/>
              <a:gd name="connsiteX9" fmla="*/ 4327644 w 6540519"/>
              <a:gd name="connsiteY9" fmla="*/ 0 h 839199"/>
              <a:gd name="connsiteX10" fmla="*/ 4872687 w 6540519"/>
              <a:gd name="connsiteY10" fmla="*/ 0 h 839199"/>
              <a:gd name="connsiteX11" fmla="*/ 5450433 w 6540519"/>
              <a:gd name="connsiteY11" fmla="*/ 0 h 839199"/>
              <a:gd name="connsiteX12" fmla="*/ 5944546 w 6540519"/>
              <a:gd name="connsiteY12" fmla="*/ 0 h 839199"/>
              <a:gd name="connsiteX13" fmla="*/ 6400650 w 6540519"/>
              <a:gd name="connsiteY13" fmla="*/ 0 h 839199"/>
              <a:gd name="connsiteX14" fmla="*/ 6540519 w 6540519"/>
              <a:gd name="connsiteY14" fmla="*/ 139869 h 839199"/>
              <a:gd name="connsiteX15" fmla="*/ 6540519 w 6540519"/>
              <a:gd name="connsiteY15" fmla="*/ 489533 h 839199"/>
              <a:gd name="connsiteX16" fmla="*/ 6540519 w 6540519"/>
              <a:gd name="connsiteY16" fmla="*/ 489533 h 839199"/>
              <a:gd name="connsiteX17" fmla="*/ 6540519 w 6540519"/>
              <a:gd name="connsiteY17" fmla="*/ 699333 h 839199"/>
              <a:gd name="connsiteX18" fmla="*/ 6540519 w 6540519"/>
              <a:gd name="connsiteY18" fmla="*/ 699330 h 839199"/>
              <a:gd name="connsiteX19" fmla="*/ 6400650 w 6540519"/>
              <a:gd name="connsiteY19" fmla="*/ 839199 h 839199"/>
              <a:gd name="connsiteX20" fmla="*/ 5916039 w 6540519"/>
              <a:gd name="connsiteY20" fmla="*/ 839199 h 839199"/>
              <a:gd name="connsiteX21" fmla="*/ 5450433 w 6540519"/>
              <a:gd name="connsiteY21" fmla="*/ 839199 h 839199"/>
              <a:gd name="connsiteX22" fmla="*/ 4766730 w 6540519"/>
              <a:gd name="connsiteY22" fmla="*/ 839199 h 839199"/>
              <a:gd name="connsiteX23" fmla="*/ 4281502 w 6540519"/>
              <a:gd name="connsiteY23" fmla="*/ 839199 h 839199"/>
              <a:gd name="connsiteX24" fmla="*/ 3815303 w 6540519"/>
              <a:gd name="connsiteY24" fmla="*/ 839199 h 839199"/>
              <a:gd name="connsiteX25" fmla="*/ 3165976 w 6540519"/>
              <a:gd name="connsiteY25" fmla="*/ 839199 h 839199"/>
              <a:gd name="connsiteX26" fmla="*/ 2590158 w 6540519"/>
              <a:gd name="connsiteY26" fmla="*/ 839199 h 839199"/>
              <a:gd name="connsiteX27" fmla="*/ 1904077 w 6540519"/>
              <a:gd name="connsiteY27" fmla="*/ 839199 h 839199"/>
              <a:gd name="connsiteX28" fmla="*/ 1328259 w 6540519"/>
              <a:gd name="connsiteY28" fmla="*/ 839199 h 839199"/>
              <a:gd name="connsiteX29" fmla="*/ 139869 w 6540519"/>
              <a:gd name="connsiteY29" fmla="*/ 839199 h 839199"/>
              <a:gd name="connsiteX30" fmla="*/ 0 w 6540519"/>
              <a:gd name="connsiteY30" fmla="*/ 699330 h 839199"/>
              <a:gd name="connsiteX31" fmla="*/ 0 w 6540519"/>
              <a:gd name="connsiteY31" fmla="*/ 699333 h 839199"/>
              <a:gd name="connsiteX32" fmla="*/ 0 w 6540519"/>
              <a:gd name="connsiteY32" fmla="*/ 489533 h 839199"/>
              <a:gd name="connsiteX33" fmla="*/ 0 w 6540519"/>
              <a:gd name="connsiteY33" fmla="*/ 489533 h 839199"/>
              <a:gd name="connsiteX34" fmla="*/ 0 w 6540519"/>
              <a:gd name="connsiteY34" fmla="*/ 139869 h 83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540519" h="839199" fill="none" extrusionOk="0">
                <a:moveTo>
                  <a:pt x="0" y="139869"/>
                </a:moveTo>
                <a:cubicBezTo>
                  <a:pt x="-2295" y="67762"/>
                  <a:pt x="56757" y="401"/>
                  <a:pt x="139869" y="0"/>
                </a:cubicBezTo>
                <a:cubicBezTo>
                  <a:pt x="277705" y="-9740"/>
                  <a:pt x="518180" y="20373"/>
                  <a:pt x="678933" y="0"/>
                </a:cubicBezTo>
                <a:cubicBezTo>
                  <a:pt x="839686" y="-20373"/>
                  <a:pt x="1040370" y="-9748"/>
                  <a:pt x="1328259" y="0"/>
                </a:cubicBezTo>
                <a:cubicBezTo>
                  <a:pt x="1616148" y="9748"/>
                  <a:pt x="1714359" y="-16399"/>
                  <a:pt x="1904077" y="0"/>
                </a:cubicBezTo>
                <a:cubicBezTo>
                  <a:pt x="2093795" y="16399"/>
                  <a:pt x="2227220" y="-5042"/>
                  <a:pt x="2406387" y="0"/>
                </a:cubicBezTo>
                <a:cubicBezTo>
                  <a:pt x="2585554" y="5042"/>
                  <a:pt x="2761871" y="-9664"/>
                  <a:pt x="3018959" y="0"/>
                </a:cubicBezTo>
                <a:cubicBezTo>
                  <a:pt x="3276047" y="9664"/>
                  <a:pt x="3555393" y="4465"/>
                  <a:pt x="3815303" y="0"/>
                </a:cubicBezTo>
                <a:lnTo>
                  <a:pt x="3815303" y="0"/>
                </a:lnTo>
                <a:cubicBezTo>
                  <a:pt x="3943843" y="-16346"/>
                  <a:pt x="4179647" y="18339"/>
                  <a:pt x="4327644" y="0"/>
                </a:cubicBezTo>
                <a:cubicBezTo>
                  <a:pt x="4475641" y="-18339"/>
                  <a:pt x="4607315" y="-22658"/>
                  <a:pt x="4872687" y="0"/>
                </a:cubicBezTo>
                <a:cubicBezTo>
                  <a:pt x="5138059" y="22658"/>
                  <a:pt x="5278263" y="-26416"/>
                  <a:pt x="5450433" y="0"/>
                </a:cubicBezTo>
                <a:cubicBezTo>
                  <a:pt x="5654183" y="-4866"/>
                  <a:pt x="5727118" y="21114"/>
                  <a:pt x="5944546" y="0"/>
                </a:cubicBezTo>
                <a:cubicBezTo>
                  <a:pt x="6161974" y="-21114"/>
                  <a:pt x="6193420" y="-5860"/>
                  <a:pt x="6400650" y="0"/>
                </a:cubicBezTo>
                <a:cubicBezTo>
                  <a:pt x="6473882" y="-598"/>
                  <a:pt x="6536199" y="57530"/>
                  <a:pt x="6540519" y="139869"/>
                </a:cubicBezTo>
                <a:cubicBezTo>
                  <a:pt x="6538484" y="288684"/>
                  <a:pt x="6544983" y="355311"/>
                  <a:pt x="6540519" y="489533"/>
                </a:cubicBezTo>
                <a:lnTo>
                  <a:pt x="6540519" y="489533"/>
                </a:lnTo>
                <a:cubicBezTo>
                  <a:pt x="6539694" y="539477"/>
                  <a:pt x="6547218" y="603246"/>
                  <a:pt x="6540519" y="699333"/>
                </a:cubicBezTo>
                <a:lnTo>
                  <a:pt x="6540519" y="699330"/>
                </a:lnTo>
                <a:cubicBezTo>
                  <a:pt x="6527074" y="776314"/>
                  <a:pt x="6480724" y="836534"/>
                  <a:pt x="6400650" y="839199"/>
                </a:cubicBezTo>
                <a:cubicBezTo>
                  <a:pt x="6224943" y="832435"/>
                  <a:pt x="6142441" y="856878"/>
                  <a:pt x="5916039" y="839199"/>
                </a:cubicBezTo>
                <a:cubicBezTo>
                  <a:pt x="5689637" y="821520"/>
                  <a:pt x="5581118" y="839737"/>
                  <a:pt x="5450433" y="839199"/>
                </a:cubicBezTo>
                <a:cubicBezTo>
                  <a:pt x="5227519" y="821945"/>
                  <a:pt x="5037879" y="870340"/>
                  <a:pt x="4766730" y="839199"/>
                </a:cubicBezTo>
                <a:cubicBezTo>
                  <a:pt x="4598212" y="859767"/>
                  <a:pt x="4419454" y="840167"/>
                  <a:pt x="4281502" y="839199"/>
                </a:cubicBezTo>
                <a:cubicBezTo>
                  <a:pt x="4143550" y="838231"/>
                  <a:pt x="3943893" y="837431"/>
                  <a:pt x="3815303" y="839199"/>
                </a:cubicBezTo>
                <a:cubicBezTo>
                  <a:pt x="3522537" y="865300"/>
                  <a:pt x="3463259" y="834748"/>
                  <a:pt x="3165976" y="839199"/>
                </a:cubicBezTo>
                <a:cubicBezTo>
                  <a:pt x="2868693" y="843650"/>
                  <a:pt x="2829984" y="854576"/>
                  <a:pt x="2590158" y="839199"/>
                </a:cubicBezTo>
                <a:cubicBezTo>
                  <a:pt x="2350332" y="823822"/>
                  <a:pt x="2113058" y="836687"/>
                  <a:pt x="1904077" y="839199"/>
                </a:cubicBezTo>
                <a:cubicBezTo>
                  <a:pt x="1695096" y="841711"/>
                  <a:pt x="1591064" y="833595"/>
                  <a:pt x="1328259" y="839199"/>
                </a:cubicBezTo>
                <a:cubicBezTo>
                  <a:pt x="1065454" y="844803"/>
                  <a:pt x="647425" y="886014"/>
                  <a:pt x="139869" y="839199"/>
                </a:cubicBezTo>
                <a:cubicBezTo>
                  <a:pt x="59619" y="831100"/>
                  <a:pt x="-12534" y="763718"/>
                  <a:pt x="0" y="699330"/>
                </a:cubicBezTo>
                <a:lnTo>
                  <a:pt x="0" y="699333"/>
                </a:lnTo>
                <a:cubicBezTo>
                  <a:pt x="-6446" y="641369"/>
                  <a:pt x="9936" y="545643"/>
                  <a:pt x="0" y="489533"/>
                </a:cubicBezTo>
                <a:lnTo>
                  <a:pt x="0" y="489533"/>
                </a:lnTo>
                <a:cubicBezTo>
                  <a:pt x="4065" y="360327"/>
                  <a:pt x="-14705" y="271649"/>
                  <a:pt x="0" y="139869"/>
                </a:cubicBezTo>
                <a:close/>
              </a:path>
              <a:path w="6540519" h="839199" stroke="0" extrusionOk="0">
                <a:moveTo>
                  <a:pt x="0" y="139869"/>
                </a:moveTo>
                <a:cubicBezTo>
                  <a:pt x="2711" y="72239"/>
                  <a:pt x="47102" y="-40"/>
                  <a:pt x="139869" y="0"/>
                </a:cubicBezTo>
                <a:cubicBezTo>
                  <a:pt x="402913" y="7419"/>
                  <a:pt x="585066" y="-15665"/>
                  <a:pt x="752441" y="0"/>
                </a:cubicBezTo>
                <a:cubicBezTo>
                  <a:pt x="919816" y="15665"/>
                  <a:pt x="1194491" y="28377"/>
                  <a:pt x="1401768" y="0"/>
                </a:cubicBezTo>
                <a:cubicBezTo>
                  <a:pt x="1609045" y="-28377"/>
                  <a:pt x="1742452" y="16934"/>
                  <a:pt x="1904077" y="0"/>
                </a:cubicBezTo>
                <a:cubicBezTo>
                  <a:pt x="2065702" y="-16934"/>
                  <a:pt x="2242131" y="12042"/>
                  <a:pt x="2479895" y="0"/>
                </a:cubicBezTo>
                <a:cubicBezTo>
                  <a:pt x="2717659" y="-12042"/>
                  <a:pt x="2921353" y="5782"/>
                  <a:pt x="3129222" y="0"/>
                </a:cubicBezTo>
                <a:cubicBezTo>
                  <a:pt x="3337091" y="-5782"/>
                  <a:pt x="3545344" y="776"/>
                  <a:pt x="3815303" y="0"/>
                </a:cubicBezTo>
                <a:lnTo>
                  <a:pt x="3815303" y="0"/>
                </a:lnTo>
                <a:cubicBezTo>
                  <a:pt x="4000641" y="-13694"/>
                  <a:pt x="4081949" y="13955"/>
                  <a:pt x="4343995" y="0"/>
                </a:cubicBezTo>
                <a:cubicBezTo>
                  <a:pt x="4606041" y="-13955"/>
                  <a:pt x="4653732" y="-17315"/>
                  <a:pt x="4839984" y="0"/>
                </a:cubicBezTo>
                <a:cubicBezTo>
                  <a:pt x="5026236" y="17315"/>
                  <a:pt x="5188298" y="7562"/>
                  <a:pt x="5450433" y="0"/>
                </a:cubicBezTo>
                <a:cubicBezTo>
                  <a:pt x="5635771" y="16850"/>
                  <a:pt x="5762070" y="13482"/>
                  <a:pt x="5906537" y="0"/>
                </a:cubicBezTo>
                <a:cubicBezTo>
                  <a:pt x="6051004" y="-13482"/>
                  <a:pt x="6256759" y="-23753"/>
                  <a:pt x="6400650" y="0"/>
                </a:cubicBezTo>
                <a:cubicBezTo>
                  <a:pt x="6472054" y="10589"/>
                  <a:pt x="6546498" y="62851"/>
                  <a:pt x="6540519" y="139869"/>
                </a:cubicBezTo>
                <a:cubicBezTo>
                  <a:pt x="6539554" y="290091"/>
                  <a:pt x="6530172" y="343886"/>
                  <a:pt x="6540519" y="489533"/>
                </a:cubicBezTo>
                <a:lnTo>
                  <a:pt x="6540519" y="489533"/>
                </a:lnTo>
                <a:cubicBezTo>
                  <a:pt x="6532997" y="551478"/>
                  <a:pt x="6530218" y="649398"/>
                  <a:pt x="6540519" y="699333"/>
                </a:cubicBezTo>
                <a:lnTo>
                  <a:pt x="6540519" y="699330"/>
                </a:lnTo>
                <a:cubicBezTo>
                  <a:pt x="6540167" y="774857"/>
                  <a:pt x="6476018" y="837938"/>
                  <a:pt x="6400650" y="839199"/>
                </a:cubicBezTo>
                <a:cubicBezTo>
                  <a:pt x="6179139" y="817243"/>
                  <a:pt x="6050483" y="861376"/>
                  <a:pt x="5916039" y="839199"/>
                </a:cubicBezTo>
                <a:cubicBezTo>
                  <a:pt x="5781595" y="817022"/>
                  <a:pt x="5580559" y="834888"/>
                  <a:pt x="5450433" y="839199"/>
                </a:cubicBezTo>
                <a:cubicBezTo>
                  <a:pt x="5283356" y="862503"/>
                  <a:pt x="5038480" y="844566"/>
                  <a:pt x="4766730" y="839199"/>
                </a:cubicBezTo>
                <a:cubicBezTo>
                  <a:pt x="4563549" y="858202"/>
                  <a:pt x="4454408" y="852543"/>
                  <a:pt x="4281502" y="839199"/>
                </a:cubicBezTo>
                <a:cubicBezTo>
                  <a:pt x="4108596" y="825855"/>
                  <a:pt x="3973367" y="842244"/>
                  <a:pt x="3815303" y="839199"/>
                </a:cubicBezTo>
                <a:cubicBezTo>
                  <a:pt x="3642280" y="866335"/>
                  <a:pt x="3387356" y="840244"/>
                  <a:pt x="3165976" y="839199"/>
                </a:cubicBezTo>
                <a:cubicBezTo>
                  <a:pt x="2944596" y="838154"/>
                  <a:pt x="2800593" y="833098"/>
                  <a:pt x="2516650" y="839199"/>
                </a:cubicBezTo>
                <a:cubicBezTo>
                  <a:pt x="2232707" y="845300"/>
                  <a:pt x="2173857" y="827626"/>
                  <a:pt x="1867323" y="839199"/>
                </a:cubicBezTo>
                <a:cubicBezTo>
                  <a:pt x="1560789" y="850772"/>
                  <a:pt x="1513035" y="858452"/>
                  <a:pt x="1291505" y="839199"/>
                </a:cubicBezTo>
                <a:cubicBezTo>
                  <a:pt x="1069975" y="819946"/>
                  <a:pt x="989218" y="825015"/>
                  <a:pt x="789196" y="839199"/>
                </a:cubicBezTo>
                <a:cubicBezTo>
                  <a:pt x="589174" y="853383"/>
                  <a:pt x="396280" y="822222"/>
                  <a:pt x="139869" y="839199"/>
                </a:cubicBezTo>
                <a:cubicBezTo>
                  <a:pt x="68367" y="826699"/>
                  <a:pt x="9103" y="791204"/>
                  <a:pt x="0" y="699330"/>
                </a:cubicBezTo>
                <a:lnTo>
                  <a:pt x="0" y="699333"/>
                </a:lnTo>
                <a:cubicBezTo>
                  <a:pt x="-6235" y="606059"/>
                  <a:pt x="7027" y="538277"/>
                  <a:pt x="0" y="489533"/>
                </a:cubicBezTo>
                <a:lnTo>
                  <a:pt x="0" y="489533"/>
                </a:lnTo>
                <a:cubicBezTo>
                  <a:pt x="16878" y="380069"/>
                  <a:pt x="-8420" y="298853"/>
                  <a:pt x="0" y="139869"/>
                </a:cubicBezTo>
                <a:close/>
              </a:path>
            </a:pathLst>
          </a:custGeom>
          <a:solidFill>
            <a:schemeClr val="accent1"/>
          </a:solidFill>
          <a:ln>
            <a:solidFill>
              <a:schemeClr val="bg1"/>
            </a:solidFill>
            <a:extLst>
              <a:ext uri="{C807C97D-BFC1-408E-A445-0C87EB9F89A2}">
                <ask:lineSketchStyleProps xmlns:ask="http://schemas.microsoft.com/office/drawing/2018/sketchyshapes" sd="2791601523">
                  <a:prstGeom prst="wedgeRoundRectCallout">
                    <a:avLst>
                      <a:gd name="adj1" fmla="val 22880"/>
                      <a:gd name="adj2" fmla="val 39869"/>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كتابة  الكسور الاعتيادية على صورة نسب مئوية </a:t>
            </a:r>
          </a:p>
        </p:txBody>
      </p:sp>
    </p:spTree>
    <p:extLst>
      <p:ext uri="{BB962C8B-B14F-4D97-AF65-F5344CB8AC3E}">
        <p14:creationId xmlns:p14="http://schemas.microsoft.com/office/powerpoint/2010/main" val="40372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par>
                          <p:cTn id="16" fill="hold">
                            <p:stCondLst>
                              <p:cond delay="1500"/>
                            </p:stCondLst>
                            <p:childTnLst>
                              <p:par>
                                <p:cTn id="17" presetID="16" presetClass="entr" presetSubtype="21"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750"/>
                                        <p:tgtEl>
                                          <p:spTgt spid="7"/>
                                        </p:tgtEl>
                                      </p:cBhvr>
                                    </p:animEffect>
                                  </p:childTnLst>
                                </p:cTn>
                              </p:par>
                            </p:childTnLst>
                          </p:cTn>
                        </p:par>
                        <p:par>
                          <p:cTn id="20" fill="hold">
                            <p:stCondLst>
                              <p:cond delay="2750"/>
                            </p:stCondLst>
                            <p:childTnLst>
                              <p:par>
                                <p:cTn id="21" presetID="16" presetClass="entr" presetSubtype="21" fill="hold"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D8DC7F5-E39B-EDB5-431C-539DDFD57325}"/>
              </a:ext>
            </a:extLst>
          </p:cNvPr>
          <p:cNvPicPr>
            <a:picLocks noChangeAspect="1"/>
          </p:cNvPicPr>
          <p:nvPr/>
        </p:nvPicPr>
        <p:blipFill rotWithShape="1">
          <a:blip r:embed="rId2">
            <a:extLst>
              <a:ext uri="{28A0092B-C50C-407E-A947-70E740481C1C}">
                <a14:useLocalDpi xmlns:a14="http://schemas.microsoft.com/office/drawing/2010/main" val="0"/>
              </a:ext>
            </a:extLst>
          </a:blip>
          <a:srcRect r="64726"/>
          <a:stretch/>
        </p:blipFill>
        <p:spPr>
          <a:xfrm flipH="1">
            <a:off x="10196976" y="0"/>
            <a:ext cx="1995024" cy="6858000"/>
          </a:xfrm>
          <a:prstGeom prst="rect">
            <a:avLst/>
          </a:prstGeom>
        </p:spPr>
      </p:pic>
      <p:pic>
        <p:nvPicPr>
          <p:cNvPr id="4" name="صورة 3">
            <a:extLst>
              <a:ext uri="{FF2B5EF4-FFF2-40B4-BE49-F238E27FC236}">
                <a16:creationId xmlns:a16="http://schemas.microsoft.com/office/drawing/2014/main" id="{A4B57808-96A1-9AA9-DA34-5C1C6000C82A}"/>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pic>
        <p:nvPicPr>
          <p:cNvPr id="5" name="صورة 4">
            <a:extLst>
              <a:ext uri="{FF2B5EF4-FFF2-40B4-BE49-F238E27FC236}">
                <a16:creationId xmlns:a16="http://schemas.microsoft.com/office/drawing/2014/main" id="{BF4815DB-3FD1-BE6B-39C7-4944AE8B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53" y="5825329"/>
            <a:ext cx="1030606" cy="1032671"/>
          </a:xfrm>
          <a:prstGeom prst="rect">
            <a:avLst/>
          </a:prstGeom>
        </p:spPr>
      </p:pic>
      <p:sp>
        <p:nvSpPr>
          <p:cNvPr id="19" name="مستطيل 18">
            <a:extLst>
              <a:ext uri="{FF2B5EF4-FFF2-40B4-BE49-F238E27FC236}">
                <a16:creationId xmlns:a16="http://schemas.microsoft.com/office/drawing/2014/main" id="{3C68834A-4348-DC32-F49D-FA9806CECA5D}"/>
              </a:ext>
            </a:extLst>
          </p:cNvPr>
          <p:cNvSpPr/>
          <p:nvPr/>
        </p:nvSpPr>
        <p:spPr>
          <a:xfrm>
            <a:off x="985411" y="1576392"/>
            <a:ext cx="1934809" cy="605892"/>
          </a:xfrm>
          <a:custGeom>
            <a:avLst/>
            <a:gdLst>
              <a:gd name="connsiteX0" fmla="*/ 0 w 1934809"/>
              <a:gd name="connsiteY0" fmla="*/ 0 h 605892"/>
              <a:gd name="connsiteX1" fmla="*/ 625588 w 1934809"/>
              <a:gd name="connsiteY1" fmla="*/ 0 h 605892"/>
              <a:gd name="connsiteX2" fmla="*/ 1251176 w 1934809"/>
              <a:gd name="connsiteY2" fmla="*/ 0 h 605892"/>
              <a:gd name="connsiteX3" fmla="*/ 1934809 w 1934809"/>
              <a:gd name="connsiteY3" fmla="*/ 0 h 605892"/>
              <a:gd name="connsiteX4" fmla="*/ 1934809 w 1934809"/>
              <a:gd name="connsiteY4" fmla="*/ 605892 h 605892"/>
              <a:gd name="connsiteX5" fmla="*/ 1270525 w 1934809"/>
              <a:gd name="connsiteY5" fmla="*/ 605892 h 605892"/>
              <a:gd name="connsiteX6" fmla="*/ 606240 w 1934809"/>
              <a:gd name="connsiteY6" fmla="*/ 605892 h 605892"/>
              <a:gd name="connsiteX7" fmla="*/ 0 w 1934809"/>
              <a:gd name="connsiteY7" fmla="*/ 605892 h 605892"/>
              <a:gd name="connsiteX8" fmla="*/ 0 w 1934809"/>
              <a:gd name="connsiteY8" fmla="*/ 0 h 6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809" h="605892" fill="none" extrusionOk="0">
                <a:moveTo>
                  <a:pt x="0" y="0"/>
                </a:moveTo>
                <a:cubicBezTo>
                  <a:pt x="125208" y="-31120"/>
                  <a:pt x="399450" y="-7000"/>
                  <a:pt x="625588" y="0"/>
                </a:cubicBezTo>
                <a:cubicBezTo>
                  <a:pt x="851726" y="7000"/>
                  <a:pt x="1055988" y="-21033"/>
                  <a:pt x="1251176" y="0"/>
                </a:cubicBezTo>
                <a:cubicBezTo>
                  <a:pt x="1446364" y="21033"/>
                  <a:pt x="1727848" y="-30091"/>
                  <a:pt x="1934809" y="0"/>
                </a:cubicBezTo>
                <a:cubicBezTo>
                  <a:pt x="1916924" y="246591"/>
                  <a:pt x="1958550" y="401322"/>
                  <a:pt x="1934809" y="605892"/>
                </a:cubicBezTo>
                <a:cubicBezTo>
                  <a:pt x="1760085" y="625365"/>
                  <a:pt x="1443136" y="572788"/>
                  <a:pt x="1270525" y="605892"/>
                </a:cubicBezTo>
                <a:cubicBezTo>
                  <a:pt x="1097914" y="638996"/>
                  <a:pt x="747363" y="606678"/>
                  <a:pt x="606240" y="605892"/>
                </a:cubicBezTo>
                <a:cubicBezTo>
                  <a:pt x="465118" y="605106"/>
                  <a:pt x="192153" y="598250"/>
                  <a:pt x="0" y="605892"/>
                </a:cubicBezTo>
                <a:cubicBezTo>
                  <a:pt x="-640" y="369208"/>
                  <a:pt x="-22269" y="268432"/>
                  <a:pt x="0" y="0"/>
                </a:cubicBezTo>
                <a:close/>
              </a:path>
              <a:path w="1934809" h="605892" stroke="0" extrusionOk="0">
                <a:moveTo>
                  <a:pt x="0" y="0"/>
                </a:moveTo>
                <a:cubicBezTo>
                  <a:pt x="171699" y="5461"/>
                  <a:pt x="380807" y="-7756"/>
                  <a:pt x="625588" y="0"/>
                </a:cubicBezTo>
                <a:cubicBezTo>
                  <a:pt x="870369" y="7756"/>
                  <a:pt x="1096940" y="-12117"/>
                  <a:pt x="1251176" y="0"/>
                </a:cubicBezTo>
                <a:cubicBezTo>
                  <a:pt x="1405412" y="12117"/>
                  <a:pt x="1771710" y="25457"/>
                  <a:pt x="1934809" y="0"/>
                </a:cubicBezTo>
                <a:cubicBezTo>
                  <a:pt x="1954961" y="217486"/>
                  <a:pt x="1955177" y="438854"/>
                  <a:pt x="1934809" y="605892"/>
                </a:cubicBezTo>
                <a:cubicBezTo>
                  <a:pt x="1639859" y="632208"/>
                  <a:pt x="1503070" y="618130"/>
                  <a:pt x="1270525" y="605892"/>
                </a:cubicBezTo>
                <a:cubicBezTo>
                  <a:pt x="1037980" y="593654"/>
                  <a:pt x="859201" y="592049"/>
                  <a:pt x="664284" y="605892"/>
                </a:cubicBezTo>
                <a:cubicBezTo>
                  <a:pt x="469367" y="619735"/>
                  <a:pt x="240048" y="618432"/>
                  <a:pt x="0" y="605892"/>
                </a:cubicBezTo>
                <a:cubicBezTo>
                  <a:pt x="-372" y="423326"/>
                  <a:pt x="-8516" y="281295"/>
                  <a:pt x="0" y="0"/>
                </a:cubicBezTo>
                <a:close/>
              </a:path>
            </a:pathLst>
          </a:custGeom>
          <a:solidFill>
            <a:schemeClr val="accent4">
              <a:lumMod val="40000"/>
              <a:lumOff val="60000"/>
            </a:schemeClr>
          </a:solidFill>
          <a:ln>
            <a:solidFill>
              <a:srgbClr val="002060"/>
            </a:solidFill>
            <a:extLst>
              <a:ext uri="{C807C97D-BFC1-408E-A445-0C87EB9F89A2}">
                <ask:lineSketchStyleProps xmlns:ask="http://schemas.microsoft.com/office/drawing/2018/sketchyshapes" sd="19894686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التعلم الفردي</a:t>
            </a:r>
          </a:p>
        </p:txBody>
      </p:sp>
      <p:pic>
        <p:nvPicPr>
          <p:cNvPr id="12" name="صورة 11">
            <a:extLst>
              <a:ext uri="{FF2B5EF4-FFF2-40B4-BE49-F238E27FC236}">
                <a16:creationId xmlns:a16="http://schemas.microsoft.com/office/drawing/2014/main" id="{232F219F-0D3A-8BCA-5A79-A417D8F2A82A}"/>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5117049" y="580435"/>
            <a:ext cx="2883098" cy="1298903"/>
          </a:xfrm>
          <a:prstGeom prst="rect">
            <a:avLst/>
          </a:prstGeom>
        </p:spPr>
      </p:pic>
      <p:sp>
        <p:nvSpPr>
          <p:cNvPr id="13" name="TextBox 19">
            <a:extLst>
              <a:ext uri="{FF2B5EF4-FFF2-40B4-BE49-F238E27FC236}">
                <a16:creationId xmlns:a16="http://schemas.microsoft.com/office/drawing/2014/main" id="{29126C36-ADAC-33B5-BD0B-422FCA6E36D3}"/>
              </a:ext>
            </a:extLst>
          </p:cNvPr>
          <p:cNvSpPr txBox="1"/>
          <p:nvPr/>
        </p:nvSpPr>
        <p:spPr>
          <a:xfrm>
            <a:off x="5277945" y="881314"/>
            <a:ext cx="2561307" cy="604524"/>
          </a:xfrm>
          <a:prstGeom prst="rect">
            <a:avLst/>
          </a:prstGeom>
          <a:noFill/>
          <a:ln>
            <a:noFill/>
            <a:prstDash val="sysDot"/>
          </a:ln>
        </p:spPr>
        <p:txBody>
          <a:bodyPr wrap="square" lIns="0" tIns="0" rIns="0" bIns="0" rtlCol="0" anchor="t">
            <a:spAutoFit/>
          </a:bodyPr>
          <a:lstStyle/>
          <a:p>
            <a:pPr marL="0" marR="0" lvl="1" indent="0" algn="ctr" defTabSz="914400" rtl="0" eaLnBrk="1" fontAlgn="auto" latinLnBrk="0" hangingPunct="1">
              <a:lnSpc>
                <a:spcPts val="5319"/>
              </a:lnSpc>
              <a:spcBef>
                <a:spcPct val="0"/>
              </a:spcBef>
              <a:spcAft>
                <a:spcPts val="0"/>
              </a:spcAft>
              <a:buClrTx/>
              <a:buSzTx/>
              <a:buFontTx/>
              <a:buNone/>
              <a:tabLst/>
              <a:defRPr/>
            </a:pPr>
            <a:r>
              <a:rPr kumimoji="0" lang="ar-SA" sz="2800" b="1" i="0" u="none" strike="noStrike" kern="1200" cap="none" spc="0" normalizeH="0" baseline="0" noProof="0" dirty="0">
                <a:ln>
                  <a:noFill/>
                </a:ln>
                <a:solidFill>
                  <a:srgbClr val="465E7F"/>
                </a:solidFill>
                <a:effectLst/>
                <a:uLnTx/>
                <a:uFillTx/>
                <a:latin typeface="Calibri" panose="020F0502020204030204"/>
                <a:ea typeface="+mn-ea"/>
                <a:cs typeface="Childos Arabic SemiBold Bold"/>
              </a:rPr>
              <a:t>تحقق من فهمك</a:t>
            </a:r>
          </a:p>
        </p:txBody>
      </p:sp>
      <p:pic>
        <p:nvPicPr>
          <p:cNvPr id="6" name="صورة 5">
            <a:extLst>
              <a:ext uri="{FF2B5EF4-FFF2-40B4-BE49-F238E27FC236}">
                <a16:creationId xmlns:a16="http://schemas.microsoft.com/office/drawing/2014/main" id="{D1E3BC2E-1C86-E12E-FA65-A827B325D638}"/>
              </a:ext>
            </a:extLst>
          </p:cNvPr>
          <p:cNvPicPr>
            <a:picLocks noChangeAspect="1"/>
          </p:cNvPicPr>
          <p:nvPr/>
        </p:nvPicPr>
        <p:blipFill rotWithShape="1">
          <a:blip r:embed="rId6"/>
          <a:srcRect l="23804" t="71277" r="37401" b="21805"/>
          <a:stretch/>
        </p:blipFill>
        <p:spPr>
          <a:xfrm>
            <a:off x="324740" y="2465592"/>
            <a:ext cx="10155741" cy="1298902"/>
          </a:xfrm>
          <a:custGeom>
            <a:avLst/>
            <a:gdLst>
              <a:gd name="connsiteX0" fmla="*/ 0 w 10155741"/>
              <a:gd name="connsiteY0" fmla="*/ 0 h 1298902"/>
              <a:gd name="connsiteX1" fmla="*/ 372377 w 10155741"/>
              <a:gd name="connsiteY1" fmla="*/ 0 h 1298902"/>
              <a:gd name="connsiteX2" fmla="*/ 947869 w 10155741"/>
              <a:gd name="connsiteY2" fmla="*/ 0 h 1298902"/>
              <a:gd name="connsiteX3" fmla="*/ 1828033 w 10155741"/>
              <a:gd name="connsiteY3" fmla="*/ 0 h 1298902"/>
              <a:gd name="connsiteX4" fmla="*/ 2505083 w 10155741"/>
              <a:gd name="connsiteY4" fmla="*/ 0 h 1298902"/>
              <a:gd name="connsiteX5" fmla="*/ 2979017 w 10155741"/>
              <a:gd name="connsiteY5" fmla="*/ 0 h 1298902"/>
              <a:gd name="connsiteX6" fmla="*/ 3452952 w 10155741"/>
              <a:gd name="connsiteY6" fmla="*/ 0 h 1298902"/>
              <a:gd name="connsiteX7" fmla="*/ 3825329 w 10155741"/>
              <a:gd name="connsiteY7" fmla="*/ 0 h 1298902"/>
              <a:gd name="connsiteX8" fmla="*/ 4400821 w 10155741"/>
              <a:gd name="connsiteY8" fmla="*/ 0 h 1298902"/>
              <a:gd name="connsiteX9" fmla="*/ 4976313 w 10155741"/>
              <a:gd name="connsiteY9" fmla="*/ 0 h 1298902"/>
              <a:gd name="connsiteX10" fmla="*/ 5450248 w 10155741"/>
              <a:gd name="connsiteY10" fmla="*/ 0 h 1298902"/>
              <a:gd name="connsiteX11" fmla="*/ 6330412 w 10155741"/>
              <a:gd name="connsiteY11" fmla="*/ 0 h 1298902"/>
              <a:gd name="connsiteX12" fmla="*/ 7109019 w 10155741"/>
              <a:gd name="connsiteY12" fmla="*/ 0 h 1298902"/>
              <a:gd name="connsiteX13" fmla="*/ 7684511 w 10155741"/>
              <a:gd name="connsiteY13" fmla="*/ 0 h 1298902"/>
              <a:gd name="connsiteX14" fmla="*/ 8463118 w 10155741"/>
              <a:gd name="connsiteY14" fmla="*/ 0 h 1298902"/>
              <a:gd name="connsiteX15" fmla="*/ 9343282 w 10155741"/>
              <a:gd name="connsiteY15" fmla="*/ 0 h 1298902"/>
              <a:gd name="connsiteX16" fmla="*/ 10155741 w 10155741"/>
              <a:gd name="connsiteY16" fmla="*/ 0 h 1298902"/>
              <a:gd name="connsiteX17" fmla="*/ 10155741 w 10155741"/>
              <a:gd name="connsiteY17" fmla="*/ 649451 h 1298902"/>
              <a:gd name="connsiteX18" fmla="*/ 10155741 w 10155741"/>
              <a:gd name="connsiteY18" fmla="*/ 1298902 h 1298902"/>
              <a:gd name="connsiteX19" fmla="*/ 9478692 w 10155741"/>
              <a:gd name="connsiteY19" fmla="*/ 1298902 h 1298902"/>
              <a:gd name="connsiteX20" fmla="*/ 9004757 w 10155741"/>
              <a:gd name="connsiteY20" fmla="*/ 1298902 h 1298902"/>
              <a:gd name="connsiteX21" fmla="*/ 8226150 w 10155741"/>
              <a:gd name="connsiteY21" fmla="*/ 1298902 h 1298902"/>
              <a:gd name="connsiteX22" fmla="*/ 7853773 w 10155741"/>
              <a:gd name="connsiteY22" fmla="*/ 1298902 h 1298902"/>
              <a:gd name="connsiteX23" fmla="*/ 7075166 w 10155741"/>
              <a:gd name="connsiteY23" fmla="*/ 1298902 h 1298902"/>
              <a:gd name="connsiteX24" fmla="*/ 6702789 w 10155741"/>
              <a:gd name="connsiteY24" fmla="*/ 1298902 h 1298902"/>
              <a:gd name="connsiteX25" fmla="*/ 5822625 w 10155741"/>
              <a:gd name="connsiteY25" fmla="*/ 1298902 h 1298902"/>
              <a:gd name="connsiteX26" fmla="*/ 5145575 w 10155741"/>
              <a:gd name="connsiteY26" fmla="*/ 1298902 h 1298902"/>
              <a:gd name="connsiteX27" fmla="*/ 4570083 w 10155741"/>
              <a:gd name="connsiteY27" fmla="*/ 1298902 h 1298902"/>
              <a:gd name="connsiteX28" fmla="*/ 4096149 w 10155741"/>
              <a:gd name="connsiteY28" fmla="*/ 1298902 h 1298902"/>
              <a:gd name="connsiteX29" fmla="*/ 3723772 w 10155741"/>
              <a:gd name="connsiteY29" fmla="*/ 1298902 h 1298902"/>
              <a:gd name="connsiteX30" fmla="*/ 3249837 w 10155741"/>
              <a:gd name="connsiteY30" fmla="*/ 1298902 h 1298902"/>
              <a:gd name="connsiteX31" fmla="*/ 2572788 w 10155741"/>
              <a:gd name="connsiteY31" fmla="*/ 1298902 h 1298902"/>
              <a:gd name="connsiteX32" fmla="*/ 1692624 w 10155741"/>
              <a:gd name="connsiteY32" fmla="*/ 1298902 h 1298902"/>
              <a:gd name="connsiteX33" fmla="*/ 812459 w 10155741"/>
              <a:gd name="connsiteY33" fmla="*/ 1298902 h 1298902"/>
              <a:gd name="connsiteX34" fmla="*/ 0 w 10155741"/>
              <a:gd name="connsiteY34" fmla="*/ 1298902 h 1298902"/>
              <a:gd name="connsiteX35" fmla="*/ 0 w 10155741"/>
              <a:gd name="connsiteY35" fmla="*/ 636462 h 1298902"/>
              <a:gd name="connsiteX36" fmla="*/ 0 w 10155741"/>
              <a:gd name="connsiteY36" fmla="*/ 0 h 129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155741" h="1298902" fill="none" extrusionOk="0">
                <a:moveTo>
                  <a:pt x="0" y="0"/>
                </a:moveTo>
                <a:cubicBezTo>
                  <a:pt x="79395" y="6611"/>
                  <a:pt x="256794" y="-3050"/>
                  <a:pt x="372377" y="0"/>
                </a:cubicBezTo>
                <a:cubicBezTo>
                  <a:pt x="487960" y="3050"/>
                  <a:pt x="742835" y="13815"/>
                  <a:pt x="947869" y="0"/>
                </a:cubicBezTo>
                <a:cubicBezTo>
                  <a:pt x="1152903" y="-13815"/>
                  <a:pt x="1403072" y="39311"/>
                  <a:pt x="1828033" y="0"/>
                </a:cubicBezTo>
                <a:cubicBezTo>
                  <a:pt x="2252994" y="-39311"/>
                  <a:pt x="2306054" y="-30891"/>
                  <a:pt x="2505083" y="0"/>
                </a:cubicBezTo>
                <a:cubicBezTo>
                  <a:pt x="2704112" y="30891"/>
                  <a:pt x="2861380" y="20422"/>
                  <a:pt x="2979017" y="0"/>
                </a:cubicBezTo>
                <a:cubicBezTo>
                  <a:pt x="3096654" y="-20422"/>
                  <a:pt x="3261747" y="7439"/>
                  <a:pt x="3452952" y="0"/>
                </a:cubicBezTo>
                <a:cubicBezTo>
                  <a:pt x="3644157" y="-7439"/>
                  <a:pt x="3669846" y="-17898"/>
                  <a:pt x="3825329" y="0"/>
                </a:cubicBezTo>
                <a:cubicBezTo>
                  <a:pt x="3980812" y="17898"/>
                  <a:pt x="4148794" y="-17351"/>
                  <a:pt x="4400821" y="0"/>
                </a:cubicBezTo>
                <a:cubicBezTo>
                  <a:pt x="4652848" y="17351"/>
                  <a:pt x="4769878" y="-13955"/>
                  <a:pt x="4976313" y="0"/>
                </a:cubicBezTo>
                <a:cubicBezTo>
                  <a:pt x="5182748" y="13955"/>
                  <a:pt x="5335563" y="4926"/>
                  <a:pt x="5450248" y="0"/>
                </a:cubicBezTo>
                <a:cubicBezTo>
                  <a:pt x="5564934" y="-4926"/>
                  <a:pt x="6141785" y="38798"/>
                  <a:pt x="6330412" y="0"/>
                </a:cubicBezTo>
                <a:cubicBezTo>
                  <a:pt x="6519039" y="-38798"/>
                  <a:pt x="6758414" y="-37892"/>
                  <a:pt x="7109019" y="0"/>
                </a:cubicBezTo>
                <a:cubicBezTo>
                  <a:pt x="7459624" y="37892"/>
                  <a:pt x="7441792" y="-166"/>
                  <a:pt x="7684511" y="0"/>
                </a:cubicBezTo>
                <a:cubicBezTo>
                  <a:pt x="7927230" y="166"/>
                  <a:pt x="8074113" y="-1694"/>
                  <a:pt x="8463118" y="0"/>
                </a:cubicBezTo>
                <a:cubicBezTo>
                  <a:pt x="8852123" y="1694"/>
                  <a:pt x="8974163" y="12258"/>
                  <a:pt x="9343282" y="0"/>
                </a:cubicBezTo>
                <a:cubicBezTo>
                  <a:pt x="9712401" y="-12258"/>
                  <a:pt x="9829413" y="-26890"/>
                  <a:pt x="10155741" y="0"/>
                </a:cubicBezTo>
                <a:cubicBezTo>
                  <a:pt x="10138885" y="237532"/>
                  <a:pt x="10177521" y="377595"/>
                  <a:pt x="10155741" y="649451"/>
                </a:cubicBezTo>
                <a:cubicBezTo>
                  <a:pt x="10133961" y="921307"/>
                  <a:pt x="10151066" y="1064344"/>
                  <a:pt x="10155741" y="1298902"/>
                </a:cubicBezTo>
                <a:cubicBezTo>
                  <a:pt x="9853545" y="1311596"/>
                  <a:pt x="9716451" y="1309171"/>
                  <a:pt x="9478692" y="1298902"/>
                </a:cubicBezTo>
                <a:cubicBezTo>
                  <a:pt x="9240933" y="1288633"/>
                  <a:pt x="9198518" y="1299706"/>
                  <a:pt x="9004757" y="1298902"/>
                </a:cubicBezTo>
                <a:cubicBezTo>
                  <a:pt x="8810997" y="1298098"/>
                  <a:pt x="8524418" y="1304769"/>
                  <a:pt x="8226150" y="1298902"/>
                </a:cubicBezTo>
                <a:cubicBezTo>
                  <a:pt x="7927882" y="1293035"/>
                  <a:pt x="7954060" y="1303453"/>
                  <a:pt x="7853773" y="1298902"/>
                </a:cubicBezTo>
                <a:cubicBezTo>
                  <a:pt x="7753486" y="1294351"/>
                  <a:pt x="7318934" y="1313183"/>
                  <a:pt x="7075166" y="1298902"/>
                </a:cubicBezTo>
                <a:cubicBezTo>
                  <a:pt x="6831398" y="1284621"/>
                  <a:pt x="6829095" y="1305977"/>
                  <a:pt x="6702789" y="1298902"/>
                </a:cubicBezTo>
                <a:cubicBezTo>
                  <a:pt x="6576483" y="1291827"/>
                  <a:pt x="6028146" y="1338344"/>
                  <a:pt x="5822625" y="1298902"/>
                </a:cubicBezTo>
                <a:cubicBezTo>
                  <a:pt x="5617104" y="1259460"/>
                  <a:pt x="5470839" y="1328373"/>
                  <a:pt x="5145575" y="1298902"/>
                </a:cubicBezTo>
                <a:cubicBezTo>
                  <a:pt x="4820311" y="1269432"/>
                  <a:pt x="4841581" y="1313456"/>
                  <a:pt x="4570083" y="1298902"/>
                </a:cubicBezTo>
                <a:cubicBezTo>
                  <a:pt x="4298585" y="1284348"/>
                  <a:pt x="4284106" y="1320335"/>
                  <a:pt x="4096149" y="1298902"/>
                </a:cubicBezTo>
                <a:cubicBezTo>
                  <a:pt x="3908192" y="1277469"/>
                  <a:pt x="3824636" y="1315799"/>
                  <a:pt x="3723772" y="1298902"/>
                </a:cubicBezTo>
                <a:cubicBezTo>
                  <a:pt x="3622908" y="1282005"/>
                  <a:pt x="3422478" y="1320792"/>
                  <a:pt x="3249837" y="1298902"/>
                </a:cubicBezTo>
                <a:cubicBezTo>
                  <a:pt x="3077196" y="1277012"/>
                  <a:pt x="2804071" y="1302197"/>
                  <a:pt x="2572788" y="1298902"/>
                </a:cubicBezTo>
                <a:cubicBezTo>
                  <a:pt x="2341505" y="1295607"/>
                  <a:pt x="1994985" y="1286653"/>
                  <a:pt x="1692624" y="1298902"/>
                </a:cubicBezTo>
                <a:cubicBezTo>
                  <a:pt x="1390263" y="1311151"/>
                  <a:pt x="1114933" y="1319803"/>
                  <a:pt x="812459" y="1298902"/>
                </a:cubicBezTo>
                <a:cubicBezTo>
                  <a:pt x="509985" y="1278001"/>
                  <a:pt x="345498" y="1271122"/>
                  <a:pt x="0" y="1298902"/>
                </a:cubicBezTo>
                <a:cubicBezTo>
                  <a:pt x="16031" y="1054959"/>
                  <a:pt x="30970" y="879318"/>
                  <a:pt x="0" y="636462"/>
                </a:cubicBezTo>
                <a:cubicBezTo>
                  <a:pt x="-30970" y="393606"/>
                  <a:pt x="8134" y="281792"/>
                  <a:pt x="0" y="0"/>
                </a:cubicBezTo>
                <a:close/>
              </a:path>
              <a:path w="10155741" h="1298902" stroke="0" extrusionOk="0">
                <a:moveTo>
                  <a:pt x="0" y="0"/>
                </a:moveTo>
                <a:cubicBezTo>
                  <a:pt x="363644" y="-35514"/>
                  <a:pt x="581118" y="-25145"/>
                  <a:pt x="778607" y="0"/>
                </a:cubicBezTo>
                <a:cubicBezTo>
                  <a:pt x="976096" y="25145"/>
                  <a:pt x="1024705" y="17205"/>
                  <a:pt x="1150984" y="0"/>
                </a:cubicBezTo>
                <a:cubicBezTo>
                  <a:pt x="1277263" y="-17205"/>
                  <a:pt x="1595639" y="7"/>
                  <a:pt x="1726476" y="0"/>
                </a:cubicBezTo>
                <a:cubicBezTo>
                  <a:pt x="1857313" y="-7"/>
                  <a:pt x="2321938" y="-25631"/>
                  <a:pt x="2606640" y="0"/>
                </a:cubicBezTo>
                <a:cubicBezTo>
                  <a:pt x="2891342" y="25631"/>
                  <a:pt x="3046044" y="28136"/>
                  <a:pt x="3385247" y="0"/>
                </a:cubicBezTo>
                <a:cubicBezTo>
                  <a:pt x="3724450" y="-28136"/>
                  <a:pt x="3927653" y="-33832"/>
                  <a:pt x="4163854" y="0"/>
                </a:cubicBezTo>
                <a:cubicBezTo>
                  <a:pt x="4400055" y="33832"/>
                  <a:pt x="4581881" y="2036"/>
                  <a:pt x="4739346" y="0"/>
                </a:cubicBezTo>
                <a:cubicBezTo>
                  <a:pt x="4896811" y="-2036"/>
                  <a:pt x="5366899" y="30129"/>
                  <a:pt x="5619510" y="0"/>
                </a:cubicBezTo>
                <a:cubicBezTo>
                  <a:pt x="5872121" y="-30129"/>
                  <a:pt x="6070217" y="7558"/>
                  <a:pt x="6499674" y="0"/>
                </a:cubicBezTo>
                <a:cubicBezTo>
                  <a:pt x="6929131" y="-7558"/>
                  <a:pt x="6804014" y="-19025"/>
                  <a:pt x="7075166" y="0"/>
                </a:cubicBezTo>
                <a:cubicBezTo>
                  <a:pt x="7346318" y="19025"/>
                  <a:pt x="7733261" y="-43077"/>
                  <a:pt x="7955330" y="0"/>
                </a:cubicBezTo>
                <a:cubicBezTo>
                  <a:pt x="8177399" y="43077"/>
                  <a:pt x="8223643" y="15594"/>
                  <a:pt x="8327708" y="0"/>
                </a:cubicBezTo>
                <a:cubicBezTo>
                  <a:pt x="8431773" y="-15594"/>
                  <a:pt x="8702948" y="22841"/>
                  <a:pt x="8801642" y="0"/>
                </a:cubicBezTo>
                <a:cubicBezTo>
                  <a:pt x="8900336" y="-22841"/>
                  <a:pt x="9326883" y="1925"/>
                  <a:pt x="9580249" y="0"/>
                </a:cubicBezTo>
                <a:cubicBezTo>
                  <a:pt x="9833615" y="-1925"/>
                  <a:pt x="9914339" y="-28159"/>
                  <a:pt x="10155741" y="0"/>
                </a:cubicBezTo>
                <a:cubicBezTo>
                  <a:pt x="10175283" y="141562"/>
                  <a:pt x="10181801" y="467553"/>
                  <a:pt x="10155741" y="662440"/>
                </a:cubicBezTo>
                <a:cubicBezTo>
                  <a:pt x="10129681" y="857327"/>
                  <a:pt x="10136225" y="1005316"/>
                  <a:pt x="10155741" y="1298902"/>
                </a:cubicBezTo>
                <a:cubicBezTo>
                  <a:pt x="9984290" y="1303565"/>
                  <a:pt x="9922853" y="1287689"/>
                  <a:pt x="9783364" y="1298902"/>
                </a:cubicBezTo>
                <a:cubicBezTo>
                  <a:pt x="9643875" y="1310115"/>
                  <a:pt x="9580158" y="1316931"/>
                  <a:pt x="9410987" y="1298902"/>
                </a:cubicBezTo>
                <a:cubicBezTo>
                  <a:pt x="9241816" y="1280873"/>
                  <a:pt x="9018148" y="1331963"/>
                  <a:pt x="8632380" y="1298902"/>
                </a:cubicBezTo>
                <a:cubicBezTo>
                  <a:pt x="8246612" y="1265841"/>
                  <a:pt x="8308219" y="1306813"/>
                  <a:pt x="8158445" y="1298902"/>
                </a:cubicBezTo>
                <a:cubicBezTo>
                  <a:pt x="8008671" y="1290991"/>
                  <a:pt x="7866485" y="1301933"/>
                  <a:pt x="7786068" y="1298902"/>
                </a:cubicBezTo>
                <a:cubicBezTo>
                  <a:pt x="7705651" y="1295871"/>
                  <a:pt x="7501680" y="1280285"/>
                  <a:pt x="7312134" y="1298902"/>
                </a:cubicBezTo>
                <a:cubicBezTo>
                  <a:pt x="7122588" y="1317519"/>
                  <a:pt x="6929228" y="1289167"/>
                  <a:pt x="6736642" y="1298902"/>
                </a:cubicBezTo>
                <a:cubicBezTo>
                  <a:pt x="6544056" y="1308637"/>
                  <a:pt x="6380539" y="1308052"/>
                  <a:pt x="6161150" y="1298902"/>
                </a:cubicBezTo>
                <a:cubicBezTo>
                  <a:pt x="5941761" y="1289752"/>
                  <a:pt x="5741408" y="1313769"/>
                  <a:pt x="5382543" y="1298902"/>
                </a:cubicBezTo>
                <a:cubicBezTo>
                  <a:pt x="5023678" y="1284035"/>
                  <a:pt x="4938692" y="1280150"/>
                  <a:pt x="4807051" y="1298902"/>
                </a:cubicBezTo>
                <a:cubicBezTo>
                  <a:pt x="4675410" y="1317654"/>
                  <a:pt x="4335280" y="1321493"/>
                  <a:pt x="3926887" y="1298902"/>
                </a:cubicBezTo>
                <a:cubicBezTo>
                  <a:pt x="3518494" y="1276311"/>
                  <a:pt x="3524206" y="1292584"/>
                  <a:pt x="3249837" y="1298902"/>
                </a:cubicBezTo>
                <a:cubicBezTo>
                  <a:pt x="2975468" y="1305221"/>
                  <a:pt x="2986911" y="1305623"/>
                  <a:pt x="2877460" y="1298902"/>
                </a:cubicBezTo>
                <a:cubicBezTo>
                  <a:pt x="2768009" y="1292181"/>
                  <a:pt x="2619680" y="1317907"/>
                  <a:pt x="2403525" y="1298902"/>
                </a:cubicBezTo>
                <a:cubicBezTo>
                  <a:pt x="2187370" y="1279897"/>
                  <a:pt x="1715389" y="1295720"/>
                  <a:pt x="1523361" y="1298902"/>
                </a:cubicBezTo>
                <a:cubicBezTo>
                  <a:pt x="1331333" y="1302084"/>
                  <a:pt x="1150455" y="1302341"/>
                  <a:pt x="947869" y="1298902"/>
                </a:cubicBezTo>
                <a:cubicBezTo>
                  <a:pt x="745283" y="1295463"/>
                  <a:pt x="280672" y="1334165"/>
                  <a:pt x="0" y="1298902"/>
                </a:cubicBezTo>
                <a:cubicBezTo>
                  <a:pt x="28785" y="1059006"/>
                  <a:pt x="21037" y="976720"/>
                  <a:pt x="0" y="688418"/>
                </a:cubicBezTo>
                <a:cubicBezTo>
                  <a:pt x="-21037" y="400116"/>
                  <a:pt x="24081" y="294977"/>
                  <a:pt x="0" y="0"/>
                </a:cubicBezTo>
                <a:close/>
              </a:path>
            </a:pathLst>
          </a:custGeom>
          <a:ln>
            <a:solidFill>
              <a:schemeClr val="accent4"/>
            </a:solidFill>
            <a:extLst>
              <a:ext uri="{C807C97D-BFC1-408E-A445-0C87EB9F89A2}">
                <ask:lineSketchStyleProps xmlns:ask="http://schemas.microsoft.com/office/drawing/2018/sketchyshapes" sd="1285798491">
                  <a:prstGeom prst="rect">
                    <a:avLst/>
                  </a:prstGeom>
                  <ask:type>
                    <ask:lineSketchFreehand/>
                  </ask:type>
                </ask:lineSketchStyleProps>
              </a:ext>
            </a:extLst>
          </a:ln>
        </p:spPr>
      </p:pic>
      <p:pic>
        <p:nvPicPr>
          <p:cNvPr id="8" name="صورة 7">
            <a:extLst>
              <a:ext uri="{FF2B5EF4-FFF2-40B4-BE49-F238E27FC236}">
                <a16:creationId xmlns:a16="http://schemas.microsoft.com/office/drawing/2014/main" id="{BEB2EC66-93BC-6334-029F-D0EDBBD6FD8B}"/>
              </a:ext>
            </a:extLst>
          </p:cNvPr>
          <p:cNvPicPr>
            <a:picLocks noChangeAspect="1"/>
          </p:cNvPicPr>
          <p:nvPr/>
        </p:nvPicPr>
        <p:blipFill rotWithShape="1">
          <a:blip r:embed="rId6"/>
          <a:srcRect l="34610" t="78195" r="58828" b="16807"/>
          <a:stretch/>
        </p:blipFill>
        <p:spPr>
          <a:xfrm>
            <a:off x="4220684" y="3951430"/>
            <a:ext cx="3325982" cy="1412883"/>
          </a:xfrm>
          <a:custGeom>
            <a:avLst/>
            <a:gdLst>
              <a:gd name="connsiteX0" fmla="*/ 0 w 3325982"/>
              <a:gd name="connsiteY0" fmla="*/ 0 h 1412883"/>
              <a:gd name="connsiteX1" fmla="*/ 598677 w 3325982"/>
              <a:gd name="connsiteY1" fmla="*/ 0 h 1412883"/>
              <a:gd name="connsiteX2" fmla="*/ 1330393 w 3325982"/>
              <a:gd name="connsiteY2" fmla="*/ 0 h 1412883"/>
              <a:gd name="connsiteX3" fmla="*/ 1895810 w 3325982"/>
              <a:gd name="connsiteY3" fmla="*/ 0 h 1412883"/>
              <a:gd name="connsiteX4" fmla="*/ 2461227 w 3325982"/>
              <a:gd name="connsiteY4" fmla="*/ 0 h 1412883"/>
              <a:gd name="connsiteX5" fmla="*/ 3325982 w 3325982"/>
              <a:gd name="connsiteY5" fmla="*/ 0 h 1412883"/>
              <a:gd name="connsiteX6" fmla="*/ 3325982 w 3325982"/>
              <a:gd name="connsiteY6" fmla="*/ 499219 h 1412883"/>
              <a:gd name="connsiteX7" fmla="*/ 3325982 w 3325982"/>
              <a:gd name="connsiteY7" fmla="*/ 956051 h 1412883"/>
              <a:gd name="connsiteX8" fmla="*/ 3325982 w 3325982"/>
              <a:gd name="connsiteY8" fmla="*/ 1412883 h 1412883"/>
              <a:gd name="connsiteX9" fmla="*/ 2694045 w 3325982"/>
              <a:gd name="connsiteY9" fmla="*/ 1412883 h 1412883"/>
              <a:gd name="connsiteX10" fmla="*/ 2062109 w 3325982"/>
              <a:gd name="connsiteY10" fmla="*/ 1412883 h 1412883"/>
              <a:gd name="connsiteX11" fmla="*/ 1396912 w 3325982"/>
              <a:gd name="connsiteY11" fmla="*/ 1412883 h 1412883"/>
              <a:gd name="connsiteX12" fmla="*/ 831495 w 3325982"/>
              <a:gd name="connsiteY12" fmla="*/ 1412883 h 1412883"/>
              <a:gd name="connsiteX13" fmla="*/ 0 w 3325982"/>
              <a:gd name="connsiteY13" fmla="*/ 1412883 h 1412883"/>
              <a:gd name="connsiteX14" fmla="*/ 0 w 3325982"/>
              <a:gd name="connsiteY14" fmla="*/ 913664 h 1412883"/>
              <a:gd name="connsiteX15" fmla="*/ 0 w 3325982"/>
              <a:gd name="connsiteY15" fmla="*/ 485090 h 1412883"/>
              <a:gd name="connsiteX16" fmla="*/ 0 w 3325982"/>
              <a:gd name="connsiteY16" fmla="*/ 0 h 141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25982" h="1412883" fill="none" extrusionOk="0">
                <a:moveTo>
                  <a:pt x="0" y="0"/>
                </a:moveTo>
                <a:cubicBezTo>
                  <a:pt x="140631" y="-23228"/>
                  <a:pt x="416912" y="-1088"/>
                  <a:pt x="598677" y="0"/>
                </a:cubicBezTo>
                <a:cubicBezTo>
                  <a:pt x="780442" y="1088"/>
                  <a:pt x="1009691" y="34962"/>
                  <a:pt x="1330393" y="0"/>
                </a:cubicBezTo>
                <a:cubicBezTo>
                  <a:pt x="1651095" y="-34962"/>
                  <a:pt x="1700050" y="-2629"/>
                  <a:pt x="1895810" y="0"/>
                </a:cubicBezTo>
                <a:cubicBezTo>
                  <a:pt x="2091570" y="2629"/>
                  <a:pt x="2245823" y="12006"/>
                  <a:pt x="2461227" y="0"/>
                </a:cubicBezTo>
                <a:cubicBezTo>
                  <a:pt x="2676631" y="-12006"/>
                  <a:pt x="2956584" y="33797"/>
                  <a:pt x="3325982" y="0"/>
                </a:cubicBezTo>
                <a:cubicBezTo>
                  <a:pt x="3321381" y="247497"/>
                  <a:pt x="3343185" y="282664"/>
                  <a:pt x="3325982" y="499219"/>
                </a:cubicBezTo>
                <a:cubicBezTo>
                  <a:pt x="3308779" y="715774"/>
                  <a:pt x="3333433" y="860392"/>
                  <a:pt x="3325982" y="956051"/>
                </a:cubicBezTo>
                <a:cubicBezTo>
                  <a:pt x="3318531" y="1051710"/>
                  <a:pt x="3303949" y="1294613"/>
                  <a:pt x="3325982" y="1412883"/>
                </a:cubicBezTo>
                <a:cubicBezTo>
                  <a:pt x="3139029" y="1396904"/>
                  <a:pt x="2926227" y="1381802"/>
                  <a:pt x="2694045" y="1412883"/>
                </a:cubicBezTo>
                <a:cubicBezTo>
                  <a:pt x="2461863" y="1443964"/>
                  <a:pt x="2357697" y="1435082"/>
                  <a:pt x="2062109" y="1412883"/>
                </a:cubicBezTo>
                <a:cubicBezTo>
                  <a:pt x="1766521" y="1390684"/>
                  <a:pt x="1532930" y="1398821"/>
                  <a:pt x="1396912" y="1412883"/>
                </a:cubicBezTo>
                <a:cubicBezTo>
                  <a:pt x="1260894" y="1426945"/>
                  <a:pt x="1018832" y="1405921"/>
                  <a:pt x="831495" y="1412883"/>
                </a:cubicBezTo>
                <a:cubicBezTo>
                  <a:pt x="644158" y="1419845"/>
                  <a:pt x="192553" y="1429941"/>
                  <a:pt x="0" y="1412883"/>
                </a:cubicBezTo>
                <a:cubicBezTo>
                  <a:pt x="-7121" y="1181611"/>
                  <a:pt x="23026" y="1101500"/>
                  <a:pt x="0" y="913664"/>
                </a:cubicBezTo>
                <a:cubicBezTo>
                  <a:pt x="-23026" y="725828"/>
                  <a:pt x="-15833" y="612432"/>
                  <a:pt x="0" y="485090"/>
                </a:cubicBezTo>
                <a:cubicBezTo>
                  <a:pt x="15833" y="357748"/>
                  <a:pt x="9009" y="147748"/>
                  <a:pt x="0" y="0"/>
                </a:cubicBezTo>
                <a:close/>
              </a:path>
              <a:path w="3325982" h="1412883" stroke="0" extrusionOk="0">
                <a:moveTo>
                  <a:pt x="0" y="0"/>
                </a:moveTo>
                <a:cubicBezTo>
                  <a:pt x="302859" y="12357"/>
                  <a:pt x="386394" y="-26631"/>
                  <a:pt x="698456" y="0"/>
                </a:cubicBezTo>
                <a:cubicBezTo>
                  <a:pt x="1010518" y="26631"/>
                  <a:pt x="1015891" y="5674"/>
                  <a:pt x="1263873" y="0"/>
                </a:cubicBezTo>
                <a:cubicBezTo>
                  <a:pt x="1511855" y="-5674"/>
                  <a:pt x="1663040" y="16970"/>
                  <a:pt x="1895810" y="0"/>
                </a:cubicBezTo>
                <a:cubicBezTo>
                  <a:pt x="2128580" y="-16970"/>
                  <a:pt x="2463543" y="-4683"/>
                  <a:pt x="2627526" y="0"/>
                </a:cubicBezTo>
                <a:cubicBezTo>
                  <a:pt x="2791509" y="4683"/>
                  <a:pt x="3054099" y="-27851"/>
                  <a:pt x="3325982" y="0"/>
                </a:cubicBezTo>
                <a:cubicBezTo>
                  <a:pt x="3340039" y="228572"/>
                  <a:pt x="3344172" y="255977"/>
                  <a:pt x="3325982" y="485090"/>
                </a:cubicBezTo>
                <a:cubicBezTo>
                  <a:pt x="3307793" y="714203"/>
                  <a:pt x="3344048" y="832205"/>
                  <a:pt x="3325982" y="927793"/>
                </a:cubicBezTo>
                <a:cubicBezTo>
                  <a:pt x="3307916" y="1023381"/>
                  <a:pt x="3330298" y="1247163"/>
                  <a:pt x="3325982" y="1412883"/>
                </a:cubicBezTo>
                <a:cubicBezTo>
                  <a:pt x="3188261" y="1387658"/>
                  <a:pt x="2989740" y="1384034"/>
                  <a:pt x="2727305" y="1412883"/>
                </a:cubicBezTo>
                <a:cubicBezTo>
                  <a:pt x="2464870" y="1441732"/>
                  <a:pt x="2178612" y="1380668"/>
                  <a:pt x="1995589" y="1412883"/>
                </a:cubicBezTo>
                <a:cubicBezTo>
                  <a:pt x="1812566" y="1445098"/>
                  <a:pt x="1481084" y="1439880"/>
                  <a:pt x="1263873" y="1412883"/>
                </a:cubicBezTo>
                <a:cubicBezTo>
                  <a:pt x="1046662" y="1385886"/>
                  <a:pt x="796371" y="1397738"/>
                  <a:pt x="598677" y="1412883"/>
                </a:cubicBezTo>
                <a:cubicBezTo>
                  <a:pt x="400983" y="1428028"/>
                  <a:pt x="183351" y="1429238"/>
                  <a:pt x="0" y="1412883"/>
                </a:cubicBezTo>
                <a:cubicBezTo>
                  <a:pt x="-213" y="1253870"/>
                  <a:pt x="9444" y="1086636"/>
                  <a:pt x="0" y="913664"/>
                </a:cubicBezTo>
                <a:cubicBezTo>
                  <a:pt x="-9444" y="740692"/>
                  <a:pt x="15948" y="573939"/>
                  <a:pt x="0" y="428575"/>
                </a:cubicBezTo>
                <a:cubicBezTo>
                  <a:pt x="-15948" y="283211"/>
                  <a:pt x="-11210" y="154600"/>
                  <a:pt x="0" y="0"/>
                </a:cubicBezTo>
                <a:close/>
              </a:path>
            </a:pathLst>
          </a:custGeom>
          <a:ln>
            <a:solidFill>
              <a:schemeClr val="accent4"/>
            </a:solidFill>
            <a:extLst>
              <a:ext uri="{C807C97D-BFC1-408E-A445-0C87EB9F89A2}">
                <ask:lineSketchStyleProps xmlns:ask="http://schemas.microsoft.com/office/drawing/2018/sketchyshapes" sd="1285798491">
                  <a:prstGeom prst="rect">
                    <a:avLst/>
                  </a:prstGeom>
                  <ask:type>
                    <ask:lineSketchFreehand/>
                  </ask:type>
                </ask:lineSketchStyleProps>
              </a:ext>
            </a:extLst>
          </a:ln>
        </p:spPr>
      </p:pic>
    </p:spTree>
    <p:extLst>
      <p:ext uri="{BB962C8B-B14F-4D97-AF65-F5344CB8AC3E}">
        <p14:creationId xmlns:p14="http://schemas.microsoft.com/office/powerpoint/2010/main" val="425216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4B57808-96A1-9AA9-DA34-5C1C6000C82A}"/>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1042389" y="118088"/>
            <a:ext cx="806475" cy="806475"/>
          </a:xfrm>
          <a:prstGeom prst="rect">
            <a:avLst/>
          </a:prstGeom>
        </p:spPr>
      </p:pic>
      <p:pic>
        <p:nvPicPr>
          <p:cNvPr id="13" name="صورة 12">
            <a:extLst>
              <a:ext uri="{FF2B5EF4-FFF2-40B4-BE49-F238E27FC236}">
                <a16:creationId xmlns:a16="http://schemas.microsoft.com/office/drawing/2014/main" id="{E30EF24D-DC6A-BAE9-1917-090AC9008557}"/>
              </a:ext>
            </a:extLst>
          </p:cNvPr>
          <p:cNvPicPr>
            <a:picLocks noChangeAspect="1"/>
          </p:cNvPicPr>
          <p:nvPr/>
        </p:nvPicPr>
        <p:blipFill rotWithShape="1">
          <a:blip r:embed="rId3">
            <a:extLst>
              <a:ext uri="{28A0092B-C50C-407E-A947-70E740481C1C}">
                <a14:useLocalDpi xmlns:a14="http://schemas.microsoft.com/office/drawing/2010/main" val="0"/>
              </a:ext>
            </a:extLst>
          </a:blip>
          <a:srcRect r="64726"/>
          <a:stretch/>
        </p:blipFill>
        <p:spPr>
          <a:xfrm rot="8940028" flipH="1">
            <a:off x="-622026" y="3654930"/>
            <a:ext cx="1995024" cy="4030276"/>
          </a:xfrm>
          <a:prstGeom prst="rect">
            <a:avLst/>
          </a:prstGeom>
        </p:spPr>
      </p:pic>
      <p:pic>
        <p:nvPicPr>
          <p:cNvPr id="14" name="صورة 13">
            <a:extLst>
              <a:ext uri="{FF2B5EF4-FFF2-40B4-BE49-F238E27FC236}">
                <a16:creationId xmlns:a16="http://schemas.microsoft.com/office/drawing/2014/main" id="{063B6112-620F-7E37-C0FC-6F4E4B741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2389" y="5791677"/>
            <a:ext cx="1080000" cy="948235"/>
          </a:xfrm>
          <a:prstGeom prst="rect">
            <a:avLst/>
          </a:prstGeom>
        </p:spPr>
      </p:pic>
      <p:pic>
        <p:nvPicPr>
          <p:cNvPr id="2" name="صورة 1">
            <a:extLst>
              <a:ext uri="{FF2B5EF4-FFF2-40B4-BE49-F238E27FC236}">
                <a16:creationId xmlns:a16="http://schemas.microsoft.com/office/drawing/2014/main" id="{7A97BABE-288C-75AA-DF6A-E050D1240729}"/>
              </a:ext>
            </a:extLst>
          </p:cNvPr>
          <p:cNvPicPr>
            <a:picLocks noChangeAspect="1"/>
          </p:cNvPicPr>
          <p:nvPr/>
        </p:nvPicPr>
        <p:blipFill rotWithShape="1">
          <a:blip r:embed="rId5"/>
          <a:srcRect l="20731" t="24922" r="39145" b="69585"/>
          <a:stretch/>
        </p:blipFill>
        <p:spPr>
          <a:xfrm>
            <a:off x="1385675" y="1480588"/>
            <a:ext cx="9255682" cy="1058730"/>
          </a:xfrm>
          <a:custGeom>
            <a:avLst/>
            <a:gdLst>
              <a:gd name="connsiteX0" fmla="*/ 0 w 9255682"/>
              <a:gd name="connsiteY0" fmla="*/ 0 h 1058730"/>
              <a:gd name="connsiteX1" fmla="*/ 846234 w 9255682"/>
              <a:gd name="connsiteY1" fmla="*/ 0 h 1058730"/>
              <a:gd name="connsiteX2" fmla="*/ 1322240 w 9255682"/>
              <a:gd name="connsiteY2" fmla="*/ 0 h 1058730"/>
              <a:gd name="connsiteX3" fmla="*/ 2168474 w 9255682"/>
              <a:gd name="connsiteY3" fmla="*/ 0 h 1058730"/>
              <a:gd name="connsiteX4" fmla="*/ 2922151 w 9255682"/>
              <a:gd name="connsiteY4" fmla="*/ 0 h 1058730"/>
              <a:gd name="connsiteX5" fmla="*/ 3305601 w 9255682"/>
              <a:gd name="connsiteY5" fmla="*/ 0 h 1058730"/>
              <a:gd name="connsiteX6" fmla="*/ 3781607 w 9255682"/>
              <a:gd name="connsiteY6" fmla="*/ 0 h 1058730"/>
              <a:gd name="connsiteX7" fmla="*/ 4535284 w 9255682"/>
              <a:gd name="connsiteY7" fmla="*/ 0 h 1058730"/>
              <a:gd name="connsiteX8" fmla="*/ 5196404 w 9255682"/>
              <a:gd name="connsiteY8" fmla="*/ 0 h 1058730"/>
              <a:gd name="connsiteX9" fmla="*/ 5857524 w 9255682"/>
              <a:gd name="connsiteY9" fmla="*/ 0 h 1058730"/>
              <a:gd name="connsiteX10" fmla="*/ 6518645 w 9255682"/>
              <a:gd name="connsiteY10" fmla="*/ 0 h 1058730"/>
              <a:gd name="connsiteX11" fmla="*/ 6902094 w 9255682"/>
              <a:gd name="connsiteY11" fmla="*/ 0 h 1058730"/>
              <a:gd name="connsiteX12" fmla="*/ 7470658 w 9255682"/>
              <a:gd name="connsiteY12" fmla="*/ 0 h 1058730"/>
              <a:gd name="connsiteX13" fmla="*/ 7946664 w 9255682"/>
              <a:gd name="connsiteY13" fmla="*/ 0 h 1058730"/>
              <a:gd name="connsiteX14" fmla="*/ 8330114 w 9255682"/>
              <a:gd name="connsiteY14" fmla="*/ 0 h 1058730"/>
              <a:gd name="connsiteX15" fmla="*/ 9255682 w 9255682"/>
              <a:gd name="connsiteY15" fmla="*/ 0 h 1058730"/>
              <a:gd name="connsiteX16" fmla="*/ 9255682 w 9255682"/>
              <a:gd name="connsiteY16" fmla="*/ 508190 h 1058730"/>
              <a:gd name="connsiteX17" fmla="*/ 9255682 w 9255682"/>
              <a:gd name="connsiteY17" fmla="*/ 1058730 h 1058730"/>
              <a:gd name="connsiteX18" fmla="*/ 8779675 w 9255682"/>
              <a:gd name="connsiteY18" fmla="*/ 1058730 h 1058730"/>
              <a:gd name="connsiteX19" fmla="*/ 8303669 w 9255682"/>
              <a:gd name="connsiteY19" fmla="*/ 1058730 h 1058730"/>
              <a:gd name="connsiteX20" fmla="*/ 7735106 w 9255682"/>
              <a:gd name="connsiteY20" fmla="*/ 1058730 h 1058730"/>
              <a:gd name="connsiteX21" fmla="*/ 7073986 w 9255682"/>
              <a:gd name="connsiteY21" fmla="*/ 1058730 h 1058730"/>
              <a:gd name="connsiteX22" fmla="*/ 6597979 w 9255682"/>
              <a:gd name="connsiteY22" fmla="*/ 1058730 h 1058730"/>
              <a:gd name="connsiteX23" fmla="*/ 6029416 w 9255682"/>
              <a:gd name="connsiteY23" fmla="*/ 1058730 h 1058730"/>
              <a:gd name="connsiteX24" fmla="*/ 5645966 w 9255682"/>
              <a:gd name="connsiteY24" fmla="*/ 1058730 h 1058730"/>
              <a:gd name="connsiteX25" fmla="*/ 5169960 w 9255682"/>
              <a:gd name="connsiteY25" fmla="*/ 1058730 h 1058730"/>
              <a:gd name="connsiteX26" fmla="*/ 4323726 w 9255682"/>
              <a:gd name="connsiteY26" fmla="*/ 1058730 h 1058730"/>
              <a:gd name="connsiteX27" fmla="*/ 3940276 w 9255682"/>
              <a:gd name="connsiteY27" fmla="*/ 1058730 h 1058730"/>
              <a:gd name="connsiteX28" fmla="*/ 3094042 w 9255682"/>
              <a:gd name="connsiteY28" fmla="*/ 1058730 h 1058730"/>
              <a:gd name="connsiteX29" fmla="*/ 2525479 w 9255682"/>
              <a:gd name="connsiteY29" fmla="*/ 1058730 h 1058730"/>
              <a:gd name="connsiteX30" fmla="*/ 2142029 w 9255682"/>
              <a:gd name="connsiteY30" fmla="*/ 1058730 h 1058730"/>
              <a:gd name="connsiteX31" fmla="*/ 1666023 w 9255682"/>
              <a:gd name="connsiteY31" fmla="*/ 1058730 h 1058730"/>
              <a:gd name="connsiteX32" fmla="*/ 1097459 w 9255682"/>
              <a:gd name="connsiteY32" fmla="*/ 1058730 h 1058730"/>
              <a:gd name="connsiteX33" fmla="*/ 0 w 9255682"/>
              <a:gd name="connsiteY33" fmla="*/ 1058730 h 1058730"/>
              <a:gd name="connsiteX34" fmla="*/ 0 w 9255682"/>
              <a:gd name="connsiteY34" fmla="*/ 539952 h 1058730"/>
              <a:gd name="connsiteX35" fmla="*/ 0 w 9255682"/>
              <a:gd name="connsiteY35" fmla="*/ 0 h 105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55682" h="1058730" fill="none" extrusionOk="0">
                <a:moveTo>
                  <a:pt x="0" y="0"/>
                </a:moveTo>
                <a:cubicBezTo>
                  <a:pt x="282526" y="31504"/>
                  <a:pt x="673669" y="14768"/>
                  <a:pt x="846234" y="0"/>
                </a:cubicBezTo>
                <a:cubicBezTo>
                  <a:pt x="1018799" y="-14768"/>
                  <a:pt x="1204488" y="19925"/>
                  <a:pt x="1322240" y="0"/>
                </a:cubicBezTo>
                <a:cubicBezTo>
                  <a:pt x="1439992" y="-19925"/>
                  <a:pt x="1932430" y="-27122"/>
                  <a:pt x="2168474" y="0"/>
                </a:cubicBezTo>
                <a:cubicBezTo>
                  <a:pt x="2404518" y="27122"/>
                  <a:pt x="2664633" y="-37387"/>
                  <a:pt x="2922151" y="0"/>
                </a:cubicBezTo>
                <a:cubicBezTo>
                  <a:pt x="3179669" y="37387"/>
                  <a:pt x="3135387" y="4866"/>
                  <a:pt x="3305601" y="0"/>
                </a:cubicBezTo>
                <a:cubicBezTo>
                  <a:pt x="3475815" y="-4866"/>
                  <a:pt x="3612136" y="16537"/>
                  <a:pt x="3781607" y="0"/>
                </a:cubicBezTo>
                <a:cubicBezTo>
                  <a:pt x="3951078" y="-16537"/>
                  <a:pt x="4203202" y="-19286"/>
                  <a:pt x="4535284" y="0"/>
                </a:cubicBezTo>
                <a:cubicBezTo>
                  <a:pt x="4867366" y="19286"/>
                  <a:pt x="4902927" y="1258"/>
                  <a:pt x="5196404" y="0"/>
                </a:cubicBezTo>
                <a:cubicBezTo>
                  <a:pt x="5489881" y="-1258"/>
                  <a:pt x="5598197" y="-25665"/>
                  <a:pt x="5857524" y="0"/>
                </a:cubicBezTo>
                <a:cubicBezTo>
                  <a:pt x="6116851" y="25665"/>
                  <a:pt x="6191003" y="-22923"/>
                  <a:pt x="6518645" y="0"/>
                </a:cubicBezTo>
                <a:cubicBezTo>
                  <a:pt x="6846287" y="22923"/>
                  <a:pt x="6797131" y="15586"/>
                  <a:pt x="6902094" y="0"/>
                </a:cubicBezTo>
                <a:cubicBezTo>
                  <a:pt x="7007057" y="-15586"/>
                  <a:pt x="7339731" y="-19014"/>
                  <a:pt x="7470658" y="0"/>
                </a:cubicBezTo>
                <a:cubicBezTo>
                  <a:pt x="7601585" y="19014"/>
                  <a:pt x="7777506" y="4828"/>
                  <a:pt x="7946664" y="0"/>
                </a:cubicBezTo>
                <a:cubicBezTo>
                  <a:pt x="8115822" y="-4828"/>
                  <a:pt x="8161807" y="9303"/>
                  <a:pt x="8330114" y="0"/>
                </a:cubicBezTo>
                <a:cubicBezTo>
                  <a:pt x="8498421" y="-9303"/>
                  <a:pt x="8805159" y="-27246"/>
                  <a:pt x="9255682" y="0"/>
                </a:cubicBezTo>
                <a:cubicBezTo>
                  <a:pt x="9246489" y="171162"/>
                  <a:pt x="9232900" y="352260"/>
                  <a:pt x="9255682" y="508190"/>
                </a:cubicBezTo>
                <a:cubicBezTo>
                  <a:pt x="9278465" y="664120"/>
                  <a:pt x="9266388" y="923442"/>
                  <a:pt x="9255682" y="1058730"/>
                </a:cubicBezTo>
                <a:cubicBezTo>
                  <a:pt x="9084676" y="1041635"/>
                  <a:pt x="8898176" y="1040783"/>
                  <a:pt x="8779675" y="1058730"/>
                </a:cubicBezTo>
                <a:cubicBezTo>
                  <a:pt x="8661174" y="1076677"/>
                  <a:pt x="8421523" y="1068386"/>
                  <a:pt x="8303669" y="1058730"/>
                </a:cubicBezTo>
                <a:cubicBezTo>
                  <a:pt x="8185815" y="1049074"/>
                  <a:pt x="7975170" y="1055702"/>
                  <a:pt x="7735106" y="1058730"/>
                </a:cubicBezTo>
                <a:cubicBezTo>
                  <a:pt x="7495042" y="1061758"/>
                  <a:pt x="7254133" y="1068636"/>
                  <a:pt x="7073986" y="1058730"/>
                </a:cubicBezTo>
                <a:cubicBezTo>
                  <a:pt x="6893839" y="1048824"/>
                  <a:pt x="6740375" y="1044086"/>
                  <a:pt x="6597979" y="1058730"/>
                </a:cubicBezTo>
                <a:cubicBezTo>
                  <a:pt x="6455583" y="1073374"/>
                  <a:pt x="6230175" y="1044302"/>
                  <a:pt x="6029416" y="1058730"/>
                </a:cubicBezTo>
                <a:cubicBezTo>
                  <a:pt x="5828657" y="1073158"/>
                  <a:pt x="5778099" y="1047955"/>
                  <a:pt x="5645966" y="1058730"/>
                </a:cubicBezTo>
                <a:cubicBezTo>
                  <a:pt x="5513833" y="1069506"/>
                  <a:pt x="5330507" y="1041459"/>
                  <a:pt x="5169960" y="1058730"/>
                </a:cubicBezTo>
                <a:cubicBezTo>
                  <a:pt x="5009413" y="1076001"/>
                  <a:pt x="4529418" y="1094051"/>
                  <a:pt x="4323726" y="1058730"/>
                </a:cubicBezTo>
                <a:cubicBezTo>
                  <a:pt x="4118034" y="1023409"/>
                  <a:pt x="4090165" y="1047626"/>
                  <a:pt x="3940276" y="1058730"/>
                </a:cubicBezTo>
                <a:cubicBezTo>
                  <a:pt x="3790387" y="1069835"/>
                  <a:pt x="3298920" y="1061779"/>
                  <a:pt x="3094042" y="1058730"/>
                </a:cubicBezTo>
                <a:cubicBezTo>
                  <a:pt x="2889164" y="1055681"/>
                  <a:pt x="2680245" y="1084064"/>
                  <a:pt x="2525479" y="1058730"/>
                </a:cubicBezTo>
                <a:cubicBezTo>
                  <a:pt x="2370713" y="1033396"/>
                  <a:pt x="2326850" y="1066105"/>
                  <a:pt x="2142029" y="1058730"/>
                </a:cubicBezTo>
                <a:cubicBezTo>
                  <a:pt x="1957208" y="1051356"/>
                  <a:pt x="1858695" y="1077269"/>
                  <a:pt x="1666023" y="1058730"/>
                </a:cubicBezTo>
                <a:cubicBezTo>
                  <a:pt x="1473351" y="1040191"/>
                  <a:pt x="1224960" y="1035127"/>
                  <a:pt x="1097459" y="1058730"/>
                </a:cubicBezTo>
                <a:cubicBezTo>
                  <a:pt x="969958" y="1082333"/>
                  <a:pt x="446425" y="1055975"/>
                  <a:pt x="0" y="1058730"/>
                </a:cubicBezTo>
                <a:cubicBezTo>
                  <a:pt x="-2343" y="866086"/>
                  <a:pt x="10584" y="690797"/>
                  <a:pt x="0" y="539952"/>
                </a:cubicBezTo>
                <a:cubicBezTo>
                  <a:pt x="-10584" y="389107"/>
                  <a:pt x="12673" y="177504"/>
                  <a:pt x="0" y="0"/>
                </a:cubicBezTo>
                <a:close/>
              </a:path>
              <a:path w="9255682" h="1058730" stroke="0" extrusionOk="0">
                <a:moveTo>
                  <a:pt x="0" y="0"/>
                </a:moveTo>
                <a:cubicBezTo>
                  <a:pt x="248591" y="17217"/>
                  <a:pt x="414968" y="-9396"/>
                  <a:pt x="661120" y="0"/>
                </a:cubicBezTo>
                <a:cubicBezTo>
                  <a:pt x="907272" y="9396"/>
                  <a:pt x="1085752" y="12095"/>
                  <a:pt x="1414797" y="0"/>
                </a:cubicBezTo>
                <a:cubicBezTo>
                  <a:pt x="1743842" y="-12095"/>
                  <a:pt x="1709348" y="-5905"/>
                  <a:pt x="1890804" y="0"/>
                </a:cubicBezTo>
                <a:cubicBezTo>
                  <a:pt x="2072260" y="5905"/>
                  <a:pt x="2416860" y="-3497"/>
                  <a:pt x="2644481" y="0"/>
                </a:cubicBezTo>
                <a:cubicBezTo>
                  <a:pt x="2872102" y="3497"/>
                  <a:pt x="2940798" y="-11091"/>
                  <a:pt x="3027930" y="0"/>
                </a:cubicBezTo>
                <a:cubicBezTo>
                  <a:pt x="3115062" y="11091"/>
                  <a:pt x="3409631" y="-26951"/>
                  <a:pt x="3596494" y="0"/>
                </a:cubicBezTo>
                <a:cubicBezTo>
                  <a:pt x="3783357" y="26951"/>
                  <a:pt x="3872241" y="2038"/>
                  <a:pt x="4072500" y="0"/>
                </a:cubicBezTo>
                <a:cubicBezTo>
                  <a:pt x="4272759" y="-2038"/>
                  <a:pt x="4475490" y="19672"/>
                  <a:pt x="4641063" y="0"/>
                </a:cubicBezTo>
                <a:cubicBezTo>
                  <a:pt x="4806636" y="-19672"/>
                  <a:pt x="5025574" y="-4510"/>
                  <a:pt x="5209627" y="0"/>
                </a:cubicBezTo>
                <a:cubicBezTo>
                  <a:pt x="5393680" y="4510"/>
                  <a:pt x="5636978" y="-26753"/>
                  <a:pt x="6055861" y="0"/>
                </a:cubicBezTo>
                <a:cubicBezTo>
                  <a:pt x="6474744" y="26753"/>
                  <a:pt x="6554480" y="2883"/>
                  <a:pt x="6809537" y="0"/>
                </a:cubicBezTo>
                <a:cubicBezTo>
                  <a:pt x="7064594" y="-2883"/>
                  <a:pt x="7305164" y="-29461"/>
                  <a:pt x="7655771" y="0"/>
                </a:cubicBezTo>
                <a:cubicBezTo>
                  <a:pt x="8006378" y="29461"/>
                  <a:pt x="8144290" y="-34967"/>
                  <a:pt x="8409448" y="0"/>
                </a:cubicBezTo>
                <a:cubicBezTo>
                  <a:pt x="8674606" y="34967"/>
                  <a:pt x="8835869" y="-40541"/>
                  <a:pt x="9255682" y="0"/>
                </a:cubicBezTo>
                <a:cubicBezTo>
                  <a:pt x="9246081" y="232736"/>
                  <a:pt x="9231227" y="380558"/>
                  <a:pt x="9255682" y="539952"/>
                </a:cubicBezTo>
                <a:cubicBezTo>
                  <a:pt x="9280137" y="699346"/>
                  <a:pt x="9255752" y="845302"/>
                  <a:pt x="9255682" y="1058730"/>
                </a:cubicBezTo>
                <a:cubicBezTo>
                  <a:pt x="9009815" y="1031718"/>
                  <a:pt x="8817304" y="1062549"/>
                  <a:pt x="8594562" y="1058730"/>
                </a:cubicBezTo>
                <a:cubicBezTo>
                  <a:pt x="8371820" y="1054911"/>
                  <a:pt x="8262158" y="1048136"/>
                  <a:pt x="8025999" y="1058730"/>
                </a:cubicBezTo>
                <a:cubicBezTo>
                  <a:pt x="7789840" y="1069324"/>
                  <a:pt x="7614891" y="1024076"/>
                  <a:pt x="7272322" y="1058730"/>
                </a:cubicBezTo>
                <a:cubicBezTo>
                  <a:pt x="6929753" y="1093384"/>
                  <a:pt x="6766503" y="1022367"/>
                  <a:pt x="6426088" y="1058730"/>
                </a:cubicBezTo>
                <a:cubicBezTo>
                  <a:pt x="6085673" y="1095093"/>
                  <a:pt x="5974832" y="1025085"/>
                  <a:pt x="5579854" y="1058730"/>
                </a:cubicBezTo>
                <a:cubicBezTo>
                  <a:pt x="5184876" y="1092375"/>
                  <a:pt x="5136749" y="1040672"/>
                  <a:pt x="5011291" y="1058730"/>
                </a:cubicBezTo>
                <a:cubicBezTo>
                  <a:pt x="4885833" y="1076788"/>
                  <a:pt x="4725375" y="1062367"/>
                  <a:pt x="4535284" y="1058730"/>
                </a:cubicBezTo>
                <a:cubicBezTo>
                  <a:pt x="4345193" y="1055093"/>
                  <a:pt x="4210968" y="1036329"/>
                  <a:pt x="3966721" y="1058730"/>
                </a:cubicBezTo>
                <a:cubicBezTo>
                  <a:pt x="3722474" y="1081131"/>
                  <a:pt x="3593771" y="1037279"/>
                  <a:pt x="3398158" y="1058730"/>
                </a:cubicBezTo>
                <a:cubicBezTo>
                  <a:pt x="3202545" y="1080181"/>
                  <a:pt x="2926205" y="1063143"/>
                  <a:pt x="2551924" y="1058730"/>
                </a:cubicBezTo>
                <a:cubicBezTo>
                  <a:pt x="2177643" y="1054317"/>
                  <a:pt x="2266526" y="1053583"/>
                  <a:pt x="2168474" y="1058730"/>
                </a:cubicBezTo>
                <a:cubicBezTo>
                  <a:pt x="2070422" y="1063878"/>
                  <a:pt x="1954180" y="1067427"/>
                  <a:pt x="1785024" y="1058730"/>
                </a:cubicBezTo>
                <a:cubicBezTo>
                  <a:pt x="1615868" y="1050034"/>
                  <a:pt x="1274409" y="1080579"/>
                  <a:pt x="1031347" y="1058730"/>
                </a:cubicBezTo>
                <a:cubicBezTo>
                  <a:pt x="788285" y="1036881"/>
                  <a:pt x="318334" y="1075638"/>
                  <a:pt x="0" y="1058730"/>
                </a:cubicBezTo>
                <a:cubicBezTo>
                  <a:pt x="-229" y="903110"/>
                  <a:pt x="-16747" y="735854"/>
                  <a:pt x="0" y="508190"/>
                </a:cubicBezTo>
                <a:cubicBezTo>
                  <a:pt x="16747" y="280526"/>
                  <a:pt x="-18711" y="110272"/>
                  <a:pt x="0" y="0"/>
                </a:cubicBezTo>
                <a:close/>
              </a:path>
            </a:pathLst>
          </a:custGeom>
          <a:ln>
            <a:solidFill>
              <a:srgbClr val="FFC000"/>
            </a:solidFill>
            <a:extLst>
              <a:ext uri="{C807C97D-BFC1-408E-A445-0C87EB9F89A2}">
                <ask:lineSketchStyleProps xmlns:ask="http://schemas.microsoft.com/office/drawing/2018/sketchyshapes" sd="2930555536">
                  <a:prstGeom prst="rect">
                    <a:avLst/>
                  </a:prstGeom>
                  <ask:type>
                    <ask:lineSketchFreehand/>
                  </ask:type>
                </ask:lineSketchStyleProps>
              </a:ext>
            </a:extLst>
          </a:ln>
        </p:spPr>
      </p:pic>
      <p:pic>
        <p:nvPicPr>
          <p:cNvPr id="3" name="صورة 2">
            <a:extLst>
              <a:ext uri="{FF2B5EF4-FFF2-40B4-BE49-F238E27FC236}">
                <a16:creationId xmlns:a16="http://schemas.microsoft.com/office/drawing/2014/main" id="{8DFD7B77-F281-587D-A92E-02A13A23587D}"/>
              </a:ext>
            </a:extLst>
          </p:cNvPr>
          <p:cNvPicPr>
            <a:picLocks noChangeAspect="1"/>
          </p:cNvPicPr>
          <p:nvPr/>
        </p:nvPicPr>
        <p:blipFill rotWithShape="1">
          <a:blip r:embed="rId6"/>
          <a:srcRect l="24054" t="61322" r="40723" b="31856"/>
          <a:stretch/>
        </p:blipFill>
        <p:spPr>
          <a:xfrm>
            <a:off x="1315607" y="4078509"/>
            <a:ext cx="9395818" cy="1298903"/>
          </a:xfrm>
          <a:custGeom>
            <a:avLst/>
            <a:gdLst>
              <a:gd name="connsiteX0" fmla="*/ 0 w 9395818"/>
              <a:gd name="connsiteY0" fmla="*/ 0 h 1298903"/>
              <a:gd name="connsiteX1" fmla="*/ 577172 w 9395818"/>
              <a:gd name="connsiteY1" fmla="*/ 0 h 1298903"/>
              <a:gd name="connsiteX2" fmla="*/ 1248302 w 9395818"/>
              <a:gd name="connsiteY2" fmla="*/ 0 h 1298903"/>
              <a:gd name="connsiteX3" fmla="*/ 2107348 w 9395818"/>
              <a:gd name="connsiteY3" fmla="*/ 0 h 1298903"/>
              <a:gd name="connsiteX4" fmla="*/ 2496603 w 9395818"/>
              <a:gd name="connsiteY4" fmla="*/ 0 h 1298903"/>
              <a:gd name="connsiteX5" fmla="*/ 3073775 w 9395818"/>
              <a:gd name="connsiteY5" fmla="*/ 0 h 1298903"/>
              <a:gd name="connsiteX6" fmla="*/ 3838863 w 9395818"/>
              <a:gd name="connsiteY6" fmla="*/ 0 h 1298903"/>
              <a:gd name="connsiteX7" fmla="*/ 4697909 w 9395818"/>
              <a:gd name="connsiteY7" fmla="*/ 0 h 1298903"/>
              <a:gd name="connsiteX8" fmla="*/ 5275081 w 9395818"/>
              <a:gd name="connsiteY8" fmla="*/ 0 h 1298903"/>
              <a:gd name="connsiteX9" fmla="*/ 5758294 w 9395818"/>
              <a:gd name="connsiteY9" fmla="*/ 0 h 1298903"/>
              <a:gd name="connsiteX10" fmla="*/ 6617340 w 9395818"/>
              <a:gd name="connsiteY10" fmla="*/ 0 h 1298903"/>
              <a:gd name="connsiteX11" fmla="*/ 7006596 w 9395818"/>
              <a:gd name="connsiteY11" fmla="*/ 0 h 1298903"/>
              <a:gd name="connsiteX12" fmla="*/ 7677726 w 9395818"/>
              <a:gd name="connsiteY12" fmla="*/ 0 h 1298903"/>
              <a:gd name="connsiteX13" fmla="*/ 8536772 w 9395818"/>
              <a:gd name="connsiteY13" fmla="*/ 0 h 1298903"/>
              <a:gd name="connsiteX14" fmla="*/ 9395818 w 9395818"/>
              <a:gd name="connsiteY14" fmla="*/ 0 h 1298903"/>
              <a:gd name="connsiteX15" fmla="*/ 9395818 w 9395818"/>
              <a:gd name="connsiteY15" fmla="*/ 610484 h 1298903"/>
              <a:gd name="connsiteX16" fmla="*/ 9395818 w 9395818"/>
              <a:gd name="connsiteY16" fmla="*/ 1298903 h 1298903"/>
              <a:gd name="connsiteX17" fmla="*/ 8912605 w 9395818"/>
              <a:gd name="connsiteY17" fmla="*/ 1298903 h 1298903"/>
              <a:gd name="connsiteX18" fmla="*/ 8523349 w 9395818"/>
              <a:gd name="connsiteY18" fmla="*/ 1298903 h 1298903"/>
              <a:gd name="connsiteX19" fmla="*/ 8040136 w 9395818"/>
              <a:gd name="connsiteY19" fmla="*/ 1298903 h 1298903"/>
              <a:gd name="connsiteX20" fmla="*/ 7556922 w 9395818"/>
              <a:gd name="connsiteY20" fmla="*/ 1298903 h 1298903"/>
              <a:gd name="connsiteX21" fmla="*/ 6979751 w 9395818"/>
              <a:gd name="connsiteY21" fmla="*/ 1298903 h 1298903"/>
              <a:gd name="connsiteX22" fmla="*/ 6590495 w 9395818"/>
              <a:gd name="connsiteY22" fmla="*/ 1298903 h 1298903"/>
              <a:gd name="connsiteX23" fmla="*/ 5731449 w 9395818"/>
              <a:gd name="connsiteY23" fmla="*/ 1298903 h 1298903"/>
              <a:gd name="connsiteX24" fmla="*/ 5060319 w 9395818"/>
              <a:gd name="connsiteY24" fmla="*/ 1298903 h 1298903"/>
              <a:gd name="connsiteX25" fmla="*/ 4201273 w 9395818"/>
              <a:gd name="connsiteY25" fmla="*/ 1298903 h 1298903"/>
              <a:gd name="connsiteX26" fmla="*/ 3624101 w 9395818"/>
              <a:gd name="connsiteY26" fmla="*/ 1298903 h 1298903"/>
              <a:gd name="connsiteX27" fmla="*/ 2765055 w 9395818"/>
              <a:gd name="connsiteY27" fmla="*/ 1298903 h 1298903"/>
              <a:gd name="connsiteX28" fmla="*/ 2281842 w 9395818"/>
              <a:gd name="connsiteY28" fmla="*/ 1298903 h 1298903"/>
              <a:gd name="connsiteX29" fmla="*/ 1798628 w 9395818"/>
              <a:gd name="connsiteY29" fmla="*/ 1298903 h 1298903"/>
              <a:gd name="connsiteX30" fmla="*/ 1221456 w 9395818"/>
              <a:gd name="connsiteY30" fmla="*/ 1298903 h 1298903"/>
              <a:gd name="connsiteX31" fmla="*/ 0 w 9395818"/>
              <a:gd name="connsiteY31" fmla="*/ 1298903 h 1298903"/>
              <a:gd name="connsiteX32" fmla="*/ 0 w 9395818"/>
              <a:gd name="connsiteY32" fmla="*/ 675430 h 1298903"/>
              <a:gd name="connsiteX33" fmla="*/ 0 w 9395818"/>
              <a:gd name="connsiteY33" fmla="*/ 0 h 129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95818" h="1298903" fill="none" extrusionOk="0">
                <a:moveTo>
                  <a:pt x="0" y="0"/>
                </a:moveTo>
                <a:cubicBezTo>
                  <a:pt x="206968" y="-20145"/>
                  <a:pt x="339341" y="16775"/>
                  <a:pt x="577172" y="0"/>
                </a:cubicBezTo>
                <a:cubicBezTo>
                  <a:pt x="815003" y="-16775"/>
                  <a:pt x="1075472" y="18091"/>
                  <a:pt x="1248302" y="0"/>
                </a:cubicBezTo>
                <a:cubicBezTo>
                  <a:pt x="1421132" y="-18091"/>
                  <a:pt x="1773783" y="-26812"/>
                  <a:pt x="2107348" y="0"/>
                </a:cubicBezTo>
                <a:cubicBezTo>
                  <a:pt x="2440913" y="26812"/>
                  <a:pt x="2379361" y="-17022"/>
                  <a:pt x="2496603" y="0"/>
                </a:cubicBezTo>
                <a:cubicBezTo>
                  <a:pt x="2613845" y="17022"/>
                  <a:pt x="2910663" y="-10387"/>
                  <a:pt x="3073775" y="0"/>
                </a:cubicBezTo>
                <a:cubicBezTo>
                  <a:pt x="3236887" y="10387"/>
                  <a:pt x="3684649" y="35763"/>
                  <a:pt x="3838863" y="0"/>
                </a:cubicBezTo>
                <a:cubicBezTo>
                  <a:pt x="3993077" y="-35763"/>
                  <a:pt x="4285984" y="-23225"/>
                  <a:pt x="4697909" y="0"/>
                </a:cubicBezTo>
                <a:cubicBezTo>
                  <a:pt x="5109834" y="23225"/>
                  <a:pt x="5099267" y="12055"/>
                  <a:pt x="5275081" y="0"/>
                </a:cubicBezTo>
                <a:cubicBezTo>
                  <a:pt x="5450895" y="-12055"/>
                  <a:pt x="5588817" y="-1138"/>
                  <a:pt x="5758294" y="0"/>
                </a:cubicBezTo>
                <a:cubicBezTo>
                  <a:pt x="5927771" y="1138"/>
                  <a:pt x="6361857" y="11290"/>
                  <a:pt x="6617340" y="0"/>
                </a:cubicBezTo>
                <a:cubicBezTo>
                  <a:pt x="6872823" y="-11290"/>
                  <a:pt x="6889367" y="1696"/>
                  <a:pt x="7006596" y="0"/>
                </a:cubicBezTo>
                <a:cubicBezTo>
                  <a:pt x="7123825" y="-1696"/>
                  <a:pt x="7407127" y="-22336"/>
                  <a:pt x="7677726" y="0"/>
                </a:cubicBezTo>
                <a:cubicBezTo>
                  <a:pt x="7948325" y="22336"/>
                  <a:pt x="8254897" y="-2839"/>
                  <a:pt x="8536772" y="0"/>
                </a:cubicBezTo>
                <a:cubicBezTo>
                  <a:pt x="8818647" y="2839"/>
                  <a:pt x="9132917" y="34975"/>
                  <a:pt x="9395818" y="0"/>
                </a:cubicBezTo>
                <a:cubicBezTo>
                  <a:pt x="9405751" y="204032"/>
                  <a:pt x="9371449" y="407735"/>
                  <a:pt x="9395818" y="610484"/>
                </a:cubicBezTo>
                <a:cubicBezTo>
                  <a:pt x="9420187" y="813233"/>
                  <a:pt x="9371783" y="1081682"/>
                  <a:pt x="9395818" y="1298903"/>
                </a:cubicBezTo>
                <a:cubicBezTo>
                  <a:pt x="9183205" y="1276476"/>
                  <a:pt x="9068787" y="1311596"/>
                  <a:pt x="8912605" y="1298903"/>
                </a:cubicBezTo>
                <a:cubicBezTo>
                  <a:pt x="8756423" y="1286210"/>
                  <a:pt x="8631811" y="1286574"/>
                  <a:pt x="8523349" y="1298903"/>
                </a:cubicBezTo>
                <a:cubicBezTo>
                  <a:pt x="8414887" y="1311232"/>
                  <a:pt x="8257923" y="1308354"/>
                  <a:pt x="8040136" y="1298903"/>
                </a:cubicBezTo>
                <a:cubicBezTo>
                  <a:pt x="7822349" y="1289452"/>
                  <a:pt x="7744861" y="1295480"/>
                  <a:pt x="7556922" y="1298903"/>
                </a:cubicBezTo>
                <a:cubicBezTo>
                  <a:pt x="7368983" y="1302326"/>
                  <a:pt x="7258527" y="1309463"/>
                  <a:pt x="6979751" y="1298903"/>
                </a:cubicBezTo>
                <a:cubicBezTo>
                  <a:pt x="6700975" y="1288343"/>
                  <a:pt x="6669192" y="1311745"/>
                  <a:pt x="6590495" y="1298903"/>
                </a:cubicBezTo>
                <a:cubicBezTo>
                  <a:pt x="6511798" y="1286061"/>
                  <a:pt x="6121870" y="1307914"/>
                  <a:pt x="5731449" y="1298903"/>
                </a:cubicBezTo>
                <a:cubicBezTo>
                  <a:pt x="5341028" y="1289892"/>
                  <a:pt x="5217868" y="1302827"/>
                  <a:pt x="5060319" y="1298903"/>
                </a:cubicBezTo>
                <a:cubicBezTo>
                  <a:pt x="4902770" y="1294980"/>
                  <a:pt x="4375646" y="1266695"/>
                  <a:pt x="4201273" y="1298903"/>
                </a:cubicBezTo>
                <a:cubicBezTo>
                  <a:pt x="4026900" y="1331111"/>
                  <a:pt x="3796128" y="1279704"/>
                  <a:pt x="3624101" y="1298903"/>
                </a:cubicBezTo>
                <a:cubicBezTo>
                  <a:pt x="3452074" y="1318102"/>
                  <a:pt x="2979588" y="1319801"/>
                  <a:pt x="2765055" y="1298903"/>
                </a:cubicBezTo>
                <a:cubicBezTo>
                  <a:pt x="2550522" y="1278005"/>
                  <a:pt x="2477257" y="1292365"/>
                  <a:pt x="2281842" y="1298903"/>
                </a:cubicBezTo>
                <a:cubicBezTo>
                  <a:pt x="2086427" y="1305441"/>
                  <a:pt x="1987092" y="1316834"/>
                  <a:pt x="1798628" y="1298903"/>
                </a:cubicBezTo>
                <a:cubicBezTo>
                  <a:pt x="1610164" y="1280972"/>
                  <a:pt x="1432947" y="1297352"/>
                  <a:pt x="1221456" y="1298903"/>
                </a:cubicBezTo>
                <a:cubicBezTo>
                  <a:pt x="1009965" y="1300454"/>
                  <a:pt x="398400" y="1291836"/>
                  <a:pt x="0" y="1298903"/>
                </a:cubicBezTo>
                <a:cubicBezTo>
                  <a:pt x="31108" y="1147872"/>
                  <a:pt x="6889" y="895007"/>
                  <a:pt x="0" y="675430"/>
                </a:cubicBezTo>
                <a:cubicBezTo>
                  <a:pt x="-6889" y="455853"/>
                  <a:pt x="-4807" y="150212"/>
                  <a:pt x="0" y="0"/>
                </a:cubicBezTo>
                <a:close/>
              </a:path>
              <a:path w="9395818" h="1298903" stroke="0" extrusionOk="0">
                <a:moveTo>
                  <a:pt x="0" y="0"/>
                </a:moveTo>
                <a:cubicBezTo>
                  <a:pt x="299400" y="-8038"/>
                  <a:pt x="571653" y="-30616"/>
                  <a:pt x="765088" y="0"/>
                </a:cubicBezTo>
                <a:cubicBezTo>
                  <a:pt x="958523" y="30616"/>
                  <a:pt x="1063828" y="-12374"/>
                  <a:pt x="1342260" y="0"/>
                </a:cubicBezTo>
                <a:cubicBezTo>
                  <a:pt x="1620692" y="12374"/>
                  <a:pt x="1692973" y="21853"/>
                  <a:pt x="2013390" y="0"/>
                </a:cubicBezTo>
                <a:cubicBezTo>
                  <a:pt x="2333807" y="-21853"/>
                  <a:pt x="2380581" y="-3127"/>
                  <a:pt x="2590561" y="0"/>
                </a:cubicBezTo>
                <a:cubicBezTo>
                  <a:pt x="2800541" y="3127"/>
                  <a:pt x="3027861" y="31090"/>
                  <a:pt x="3261691" y="0"/>
                </a:cubicBezTo>
                <a:cubicBezTo>
                  <a:pt x="3495521" y="-31090"/>
                  <a:pt x="3747746" y="-8847"/>
                  <a:pt x="4120737" y="0"/>
                </a:cubicBezTo>
                <a:cubicBezTo>
                  <a:pt x="4493728" y="8847"/>
                  <a:pt x="4392592" y="8770"/>
                  <a:pt x="4603951" y="0"/>
                </a:cubicBezTo>
                <a:cubicBezTo>
                  <a:pt x="4815310" y="-8770"/>
                  <a:pt x="5186700" y="-20534"/>
                  <a:pt x="5369039" y="0"/>
                </a:cubicBezTo>
                <a:cubicBezTo>
                  <a:pt x="5551378" y="20534"/>
                  <a:pt x="5904767" y="-28430"/>
                  <a:pt x="6040169" y="0"/>
                </a:cubicBezTo>
                <a:cubicBezTo>
                  <a:pt x="6175571" y="28430"/>
                  <a:pt x="6341132" y="4086"/>
                  <a:pt x="6429424" y="0"/>
                </a:cubicBezTo>
                <a:cubicBezTo>
                  <a:pt x="6517717" y="-4086"/>
                  <a:pt x="6967660" y="-7008"/>
                  <a:pt x="7194512" y="0"/>
                </a:cubicBezTo>
                <a:cubicBezTo>
                  <a:pt x="7421364" y="7008"/>
                  <a:pt x="7705000" y="6245"/>
                  <a:pt x="8053558" y="0"/>
                </a:cubicBezTo>
                <a:cubicBezTo>
                  <a:pt x="8402116" y="-6245"/>
                  <a:pt x="8477141" y="-3271"/>
                  <a:pt x="8818646" y="0"/>
                </a:cubicBezTo>
                <a:cubicBezTo>
                  <a:pt x="9160151" y="3271"/>
                  <a:pt x="9170924" y="25897"/>
                  <a:pt x="9395818" y="0"/>
                </a:cubicBezTo>
                <a:cubicBezTo>
                  <a:pt x="9398477" y="289894"/>
                  <a:pt x="9413434" y="392794"/>
                  <a:pt x="9395818" y="636462"/>
                </a:cubicBezTo>
                <a:cubicBezTo>
                  <a:pt x="9378202" y="880130"/>
                  <a:pt x="9379601" y="982993"/>
                  <a:pt x="9395818" y="1298903"/>
                </a:cubicBezTo>
                <a:cubicBezTo>
                  <a:pt x="9257331" y="1283387"/>
                  <a:pt x="9095769" y="1306081"/>
                  <a:pt x="9006563" y="1298903"/>
                </a:cubicBezTo>
                <a:cubicBezTo>
                  <a:pt x="8917357" y="1291725"/>
                  <a:pt x="8530083" y="1305054"/>
                  <a:pt x="8241475" y="1298903"/>
                </a:cubicBezTo>
                <a:cubicBezTo>
                  <a:pt x="7952867" y="1292752"/>
                  <a:pt x="8009168" y="1293427"/>
                  <a:pt x="7852219" y="1298903"/>
                </a:cubicBezTo>
                <a:cubicBezTo>
                  <a:pt x="7695270" y="1304379"/>
                  <a:pt x="7483632" y="1323858"/>
                  <a:pt x="7275048" y="1298903"/>
                </a:cubicBezTo>
                <a:cubicBezTo>
                  <a:pt x="7066464" y="1273948"/>
                  <a:pt x="6791464" y="1310168"/>
                  <a:pt x="6603918" y="1298903"/>
                </a:cubicBezTo>
                <a:cubicBezTo>
                  <a:pt x="6416372" y="1287639"/>
                  <a:pt x="6092613" y="1260938"/>
                  <a:pt x="5744872" y="1298903"/>
                </a:cubicBezTo>
                <a:cubicBezTo>
                  <a:pt x="5397131" y="1336868"/>
                  <a:pt x="5467396" y="1287562"/>
                  <a:pt x="5261658" y="1298903"/>
                </a:cubicBezTo>
                <a:cubicBezTo>
                  <a:pt x="5055920" y="1310244"/>
                  <a:pt x="4967090" y="1272683"/>
                  <a:pt x="4684486" y="1298903"/>
                </a:cubicBezTo>
                <a:cubicBezTo>
                  <a:pt x="4401882" y="1325123"/>
                  <a:pt x="4106102" y="1284524"/>
                  <a:pt x="3825440" y="1298903"/>
                </a:cubicBezTo>
                <a:cubicBezTo>
                  <a:pt x="3544778" y="1313282"/>
                  <a:pt x="3383636" y="1277607"/>
                  <a:pt x="3060352" y="1298903"/>
                </a:cubicBezTo>
                <a:cubicBezTo>
                  <a:pt x="2737068" y="1320199"/>
                  <a:pt x="2589814" y="1320030"/>
                  <a:pt x="2389222" y="1298903"/>
                </a:cubicBezTo>
                <a:cubicBezTo>
                  <a:pt x="2188630" y="1277777"/>
                  <a:pt x="1948287" y="1323037"/>
                  <a:pt x="1812051" y="1298903"/>
                </a:cubicBezTo>
                <a:cubicBezTo>
                  <a:pt x="1675815" y="1274769"/>
                  <a:pt x="1401505" y="1321650"/>
                  <a:pt x="1140921" y="1298903"/>
                </a:cubicBezTo>
                <a:cubicBezTo>
                  <a:pt x="880337" y="1276157"/>
                  <a:pt x="856712" y="1297085"/>
                  <a:pt x="657707" y="1298903"/>
                </a:cubicBezTo>
                <a:cubicBezTo>
                  <a:pt x="458702" y="1300721"/>
                  <a:pt x="220154" y="1279395"/>
                  <a:pt x="0" y="1298903"/>
                </a:cubicBezTo>
                <a:cubicBezTo>
                  <a:pt x="21283" y="1063660"/>
                  <a:pt x="-3864" y="973251"/>
                  <a:pt x="0" y="649452"/>
                </a:cubicBezTo>
                <a:cubicBezTo>
                  <a:pt x="3864" y="325653"/>
                  <a:pt x="31789" y="232884"/>
                  <a:pt x="0" y="0"/>
                </a:cubicBezTo>
                <a:close/>
              </a:path>
            </a:pathLst>
          </a:custGeom>
          <a:ln>
            <a:solidFill>
              <a:srgbClr val="FFC000"/>
            </a:solidFill>
            <a:extLst>
              <a:ext uri="{C807C97D-BFC1-408E-A445-0C87EB9F89A2}">
                <ask:lineSketchStyleProps xmlns:ask="http://schemas.microsoft.com/office/drawing/2018/sketchyshapes" sd="2307205609">
                  <a:prstGeom prst="rect">
                    <a:avLst/>
                  </a:prstGeom>
                  <ask:type>
                    <ask:lineSketchFreehand/>
                  </ask:type>
                </ask:lineSketchStyleProps>
              </a:ext>
            </a:extLst>
          </a:ln>
        </p:spPr>
      </p:pic>
      <p:pic>
        <p:nvPicPr>
          <p:cNvPr id="6" name="صورة 5">
            <a:extLst>
              <a:ext uri="{FF2B5EF4-FFF2-40B4-BE49-F238E27FC236}">
                <a16:creationId xmlns:a16="http://schemas.microsoft.com/office/drawing/2014/main" id="{A54E8E6E-D350-3AF7-262E-2436665F47C1}"/>
              </a:ext>
            </a:extLst>
          </p:cNvPr>
          <p:cNvPicPr>
            <a:picLocks noChangeAspect="1"/>
          </p:cNvPicPr>
          <p:nvPr/>
        </p:nvPicPr>
        <p:blipFill rotWithShape="1">
          <a:blip r:embed="rId7"/>
          <a:srcRect l="61603" t="68910" r="30671" b="24984"/>
          <a:stretch/>
        </p:blipFill>
        <p:spPr>
          <a:xfrm>
            <a:off x="4916680" y="2702545"/>
            <a:ext cx="2358639" cy="972566"/>
          </a:xfrm>
          <a:custGeom>
            <a:avLst/>
            <a:gdLst>
              <a:gd name="connsiteX0" fmla="*/ 0 w 2358639"/>
              <a:gd name="connsiteY0" fmla="*/ 0 h 972566"/>
              <a:gd name="connsiteX1" fmla="*/ 566073 w 2358639"/>
              <a:gd name="connsiteY1" fmla="*/ 0 h 972566"/>
              <a:gd name="connsiteX2" fmla="*/ 1202906 w 2358639"/>
              <a:gd name="connsiteY2" fmla="*/ 0 h 972566"/>
              <a:gd name="connsiteX3" fmla="*/ 1816152 w 2358639"/>
              <a:gd name="connsiteY3" fmla="*/ 0 h 972566"/>
              <a:gd name="connsiteX4" fmla="*/ 2358639 w 2358639"/>
              <a:gd name="connsiteY4" fmla="*/ 0 h 972566"/>
              <a:gd name="connsiteX5" fmla="*/ 2358639 w 2358639"/>
              <a:gd name="connsiteY5" fmla="*/ 505734 h 972566"/>
              <a:gd name="connsiteX6" fmla="*/ 2358639 w 2358639"/>
              <a:gd name="connsiteY6" fmla="*/ 972566 h 972566"/>
              <a:gd name="connsiteX7" fmla="*/ 1792566 w 2358639"/>
              <a:gd name="connsiteY7" fmla="*/ 972566 h 972566"/>
              <a:gd name="connsiteX8" fmla="*/ 1226492 w 2358639"/>
              <a:gd name="connsiteY8" fmla="*/ 972566 h 972566"/>
              <a:gd name="connsiteX9" fmla="*/ 684005 w 2358639"/>
              <a:gd name="connsiteY9" fmla="*/ 972566 h 972566"/>
              <a:gd name="connsiteX10" fmla="*/ 0 w 2358639"/>
              <a:gd name="connsiteY10" fmla="*/ 972566 h 972566"/>
              <a:gd name="connsiteX11" fmla="*/ 0 w 2358639"/>
              <a:gd name="connsiteY11" fmla="*/ 515460 h 972566"/>
              <a:gd name="connsiteX12" fmla="*/ 0 w 2358639"/>
              <a:gd name="connsiteY12" fmla="*/ 0 h 97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8639" h="972566" fill="none" extrusionOk="0">
                <a:moveTo>
                  <a:pt x="0" y="0"/>
                </a:moveTo>
                <a:cubicBezTo>
                  <a:pt x="276637" y="26105"/>
                  <a:pt x="312597" y="22555"/>
                  <a:pt x="566073" y="0"/>
                </a:cubicBezTo>
                <a:cubicBezTo>
                  <a:pt x="819549" y="-22555"/>
                  <a:pt x="970928" y="23974"/>
                  <a:pt x="1202906" y="0"/>
                </a:cubicBezTo>
                <a:cubicBezTo>
                  <a:pt x="1434884" y="-23974"/>
                  <a:pt x="1603345" y="20549"/>
                  <a:pt x="1816152" y="0"/>
                </a:cubicBezTo>
                <a:cubicBezTo>
                  <a:pt x="2028959" y="-20549"/>
                  <a:pt x="2128284" y="22203"/>
                  <a:pt x="2358639" y="0"/>
                </a:cubicBezTo>
                <a:cubicBezTo>
                  <a:pt x="2362608" y="243999"/>
                  <a:pt x="2374570" y="270563"/>
                  <a:pt x="2358639" y="505734"/>
                </a:cubicBezTo>
                <a:cubicBezTo>
                  <a:pt x="2342708" y="740905"/>
                  <a:pt x="2368469" y="748712"/>
                  <a:pt x="2358639" y="972566"/>
                </a:cubicBezTo>
                <a:cubicBezTo>
                  <a:pt x="2157344" y="987590"/>
                  <a:pt x="1912430" y="981242"/>
                  <a:pt x="1792566" y="972566"/>
                </a:cubicBezTo>
                <a:cubicBezTo>
                  <a:pt x="1672702" y="963890"/>
                  <a:pt x="1479341" y="959866"/>
                  <a:pt x="1226492" y="972566"/>
                </a:cubicBezTo>
                <a:cubicBezTo>
                  <a:pt x="973643" y="985266"/>
                  <a:pt x="840368" y="956319"/>
                  <a:pt x="684005" y="972566"/>
                </a:cubicBezTo>
                <a:cubicBezTo>
                  <a:pt x="527642" y="988813"/>
                  <a:pt x="282610" y="977634"/>
                  <a:pt x="0" y="972566"/>
                </a:cubicBezTo>
                <a:cubicBezTo>
                  <a:pt x="165" y="751585"/>
                  <a:pt x="-21115" y="689290"/>
                  <a:pt x="0" y="515460"/>
                </a:cubicBezTo>
                <a:cubicBezTo>
                  <a:pt x="21115" y="341630"/>
                  <a:pt x="14251" y="137939"/>
                  <a:pt x="0" y="0"/>
                </a:cubicBezTo>
                <a:close/>
              </a:path>
              <a:path w="2358639" h="972566" stroke="0" extrusionOk="0">
                <a:moveTo>
                  <a:pt x="0" y="0"/>
                </a:moveTo>
                <a:cubicBezTo>
                  <a:pt x="201618" y="3490"/>
                  <a:pt x="339903" y="26733"/>
                  <a:pt x="636833" y="0"/>
                </a:cubicBezTo>
                <a:cubicBezTo>
                  <a:pt x="933763" y="-26733"/>
                  <a:pt x="1054980" y="-24557"/>
                  <a:pt x="1250079" y="0"/>
                </a:cubicBezTo>
                <a:cubicBezTo>
                  <a:pt x="1445178" y="24557"/>
                  <a:pt x="1716177" y="9611"/>
                  <a:pt x="1839738" y="0"/>
                </a:cubicBezTo>
                <a:cubicBezTo>
                  <a:pt x="1963299" y="-9611"/>
                  <a:pt x="2209045" y="-4810"/>
                  <a:pt x="2358639" y="0"/>
                </a:cubicBezTo>
                <a:cubicBezTo>
                  <a:pt x="2338135" y="112962"/>
                  <a:pt x="2346998" y="285898"/>
                  <a:pt x="2358639" y="457106"/>
                </a:cubicBezTo>
                <a:cubicBezTo>
                  <a:pt x="2370280" y="628314"/>
                  <a:pt x="2369943" y="759776"/>
                  <a:pt x="2358639" y="972566"/>
                </a:cubicBezTo>
                <a:cubicBezTo>
                  <a:pt x="2140549" y="943912"/>
                  <a:pt x="1945790" y="1002163"/>
                  <a:pt x="1745393" y="972566"/>
                </a:cubicBezTo>
                <a:cubicBezTo>
                  <a:pt x="1544996" y="942969"/>
                  <a:pt x="1359690" y="982672"/>
                  <a:pt x="1108560" y="972566"/>
                </a:cubicBezTo>
                <a:cubicBezTo>
                  <a:pt x="857430" y="962460"/>
                  <a:pt x="847806" y="948360"/>
                  <a:pt x="589660" y="972566"/>
                </a:cubicBezTo>
                <a:cubicBezTo>
                  <a:pt x="331514" y="996772"/>
                  <a:pt x="164816" y="992343"/>
                  <a:pt x="0" y="972566"/>
                </a:cubicBezTo>
                <a:cubicBezTo>
                  <a:pt x="-21835" y="748879"/>
                  <a:pt x="-21648" y="630400"/>
                  <a:pt x="0" y="515460"/>
                </a:cubicBezTo>
                <a:cubicBezTo>
                  <a:pt x="21648" y="400520"/>
                  <a:pt x="6916" y="159873"/>
                  <a:pt x="0" y="0"/>
                </a:cubicBezTo>
                <a:close/>
              </a:path>
            </a:pathLst>
          </a:custGeom>
          <a:ln>
            <a:solidFill>
              <a:schemeClr val="accent4"/>
            </a:solidFill>
            <a:extLst>
              <a:ext uri="{C807C97D-BFC1-408E-A445-0C87EB9F89A2}">
                <ask:lineSketchStyleProps xmlns:ask="http://schemas.microsoft.com/office/drawing/2018/sketchyshapes" sd="2418962627">
                  <a:prstGeom prst="rect">
                    <a:avLst/>
                  </a:prstGeom>
                  <ask:type>
                    <ask:lineSketchFreehand/>
                  </ask:type>
                </ask:lineSketchStyleProps>
              </a:ext>
            </a:extLst>
          </a:ln>
        </p:spPr>
      </p:pic>
      <p:pic>
        <p:nvPicPr>
          <p:cNvPr id="8" name="صورة 7">
            <a:extLst>
              <a:ext uri="{FF2B5EF4-FFF2-40B4-BE49-F238E27FC236}">
                <a16:creationId xmlns:a16="http://schemas.microsoft.com/office/drawing/2014/main" id="{1DFDBA1D-3733-E9F9-F167-8DA66CEF52C2}"/>
              </a:ext>
            </a:extLst>
          </p:cNvPr>
          <p:cNvPicPr>
            <a:picLocks noChangeAspect="1"/>
          </p:cNvPicPr>
          <p:nvPr/>
        </p:nvPicPr>
        <p:blipFill rotWithShape="1">
          <a:blip r:embed="rId8"/>
          <a:srcRect l="59276" t="30779" r="33579" b="63863"/>
          <a:stretch/>
        </p:blipFill>
        <p:spPr>
          <a:xfrm>
            <a:off x="5001552" y="5670068"/>
            <a:ext cx="2023928" cy="844611"/>
          </a:xfrm>
          <a:custGeom>
            <a:avLst/>
            <a:gdLst>
              <a:gd name="connsiteX0" fmla="*/ 0 w 2023928"/>
              <a:gd name="connsiteY0" fmla="*/ 0 h 844611"/>
              <a:gd name="connsiteX1" fmla="*/ 613925 w 2023928"/>
              <a:gd name="connsiteY1" fmla="*/ 0 h 844611"/>
              <a:gd name="connsiteX2" fmla="*/ 1268328 w 2023928"/>
              <a:gd name="connsiteY2" fmla="*/ 0 h 844611"/>
              <a:gd name="connsiteX3" fmla="*/ 2023928 w 2023928"/>
              <a:gd name="connsiteY3" fmla="*/ 0 h 844611"/>
              <a:gd name="connsiteX4" fmla="*/ 2023928 w 2023928"/>
              <a:gd name="connsiteY4" fmla="*/ 405413 h 844611"/>
              <a:gd name="connsiteX5" fmla="*/ 2023928 w 2023928"/>
              <a:gd name="connsiteY5" fmla="*/ 844611 h 844611"/>
              <a:gd name="connsiteX6" fmla="*/ 1329046 w 2023928"/>
              <a:gd name="connsiteY6" fmla="*/ 844611 h 844611"/>
              <a:gd name="connsiteX7" fmla="*/ 694882 w 2023928"/>
              <a:gd name="connsiteY7" fmla="*/ 844611 h 844611"/>
              <a:gd name="connsiteX8" fmla="*/ 0 w 2023928"/>
              <a:gd name="connsiteY8" fmla="*/ 844611 h 844611"/>
              <a:gd name="connsiteX9" fmla="*/ 0 w 2023928"/>
              <a:gd name="connsiteY9" fmla="*/ 422306 h 844611"/>
              <a:gd name="connsiteX10" fmla="*/ 0 w 2023928"/>
              <a:gd name="connsiteY10" fmla="*/ 0 h 84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23928" h="844611" fill="none" extrusionOk="0">
                <a:moveTo>
                  <a:pt x="0" y="0"/>
                </a:moveTo>
                <a:cubicBezTo>
                  <a:pt x="277553" y="16276"/>
                  <a:pt x="453881" y="-17918"/>
                  <a:pt x="613925" y="0"/>
                </a:cubicBezTo>
                <a:cubicBezTo>
                  <a:pt x="773969" y="17918"/>
                  <a:pt x="963676" y="-26813"/>
                  <a:pt x="1268328" y="0"/>
                </a:cubicBezTo>
                <a:cubicBezTo>
                  <a:pt x="1572980" y="26813"/>
                  <a:pt x="1704599" y="25197"/>
                  <a:pt x="2023928" y="0"/>
                </a:cubicBezTo>
                <a:cubicBezTo>
                  <a:pt x="2026117" y="109535"/>
                  <a:pt x="2004345" y="297473"/>
                  <a:pt x="2023928" y="405413"/>
                </a:cubicBezTo>
                <a:cubicBezTo>
                  <a:pt x="2043511" y="513353"/>
                  <a:pt x="2006222" y="731150"/>
                  <a:pt x="2023928" y="844611"/>
                </a:cubicBezTo>
                <a:cubicBezTo>
                  <a:pt x="1789574" y="863613"/>
                  <a:pt x="1653182" y="854973"/>
                  <a:pt x="1329046" y="844611"/>
                </a:cubicBezTo>
                <a:cubicBezTo>
                  <a:pt x="1004910" y="834249"/>
                  <a:pt x="987293" y="849777"/>
                  <a:pt x="694882" y="844611"/>
                </a:cubicBezTo>
                <a:cubicBezTo>
                  <a:pt x="402471" y="839445"/>
                  <a:pt x="321533" y="826077"/>
                  <a:pt x="0" y="844611"/>
                </a:cubicBezTo>
                <a:cubicBezTo>
                  <a:pt x="17483" y="730516"/>
                  <a:pt x="10181" y="574013"/>
                  <a:pt x="0" y="422306"/>
                </a:cubicBezTo>
                <a:cubicBezTo>
                  <a:pt x="-10181" y="270599"/>
                  <a:pt x="-10781" y="167211"/>
                  <a:pt x="0" y="0"/>
                </a:cubicBezTo>
                <a:close/>
              </a:path>
              <a:path w="2023928" h="844611" stroke="0" extrusionOk="0">
                <a:moveTo>
                  <a:pt x="0" y="0"/>
                </a:moveTo>
                <a:cubicBezTo>
                  <a:pt x="222478" y="32415"/>
                  <a:pt x="456070" y="-17998"/>
                  <a:pt x="694882" y="0"/>
                </a:cubicBezTo>
                <a:cubicBezTo>
                  <a:pt x="933694" y="17998"/>
                  <a:pt x="1120771" y="1787"/>
                  <a:pt x="1389764" y="0"/>
                </a:cubicBezTo>
                <a:cubicBezTo>
                  <a:pt x="1658757" y="-1787"/>
                  <a:pt x="1868465" y="-16292"/>
                  <a:pt x="2023928" y="0"/>
                </a:cubicBezTo>
                <a:cubicBezTo>
                  <a:pt x="2036634" y="129930"/>
                  <a:pt x="2038643" y="247103"/>
                  <a:pt x="2023928" y="396967"/>
                </a:cubicBezTo>
                <a:cubicBezTo>
                  <a:pt x="2009213" y="546831"/>
                  <a:pt x="2023669" y="748565"/>
                  <a:pt x="2023928" y="844611"/>
                </a:cubicBezTo>
                <a:cubicBezTo>
                  <a:pt x="1792557" y="815343"/>
                  <a:pt x="1603785" y="854306"/>
                  <a:pt x="1369525" y="844611"/>
                </a:cubicBezTo>
                <a:cubicBezTo>
                  <a:pt x="1135265" y="834916"/>
                  <a:pt x="962129" y="827828"/>
                  <a:pt x="755600" y="844611"/>
                </a:cubicBezTo>
                <a:cubicBezTo>
                  <a:pt x="549071" y="861394"/>
                  <a:pt x="167087" y="848142"/>
                  <a:pt x="0" y="844611"/>
                </a:cubicBezTo>
                <a:cubicBezTo>
                  <a:pt x="14372" y="759514"/>
                  <a:pt x="-7120" y="573576"/>
                  <a:pt x="0" y="430752"/>
                </a:cubicBezTo>
                <a:cubicBezTo>
                  <a:pt x="7120" y="287928"/>
                  <a:pt x="-16549" y="179723"/>
                  <a:pt x="0" y="0"/>
                </a:cubicBezTo>
                <a:close/>
              </a:path>
            </a:pathLst>
          </a:custGeom>
          <a:ln>
            <a:solidFill>
              <a:schemeClr val="accent4"/>
            </a:solidFill>
            <a:extLst>
              <a:ext uri="{C807C97D-BFC1-408E-A445-0C87EB9F89A2}">
                <ask:lineSketchStyleProps xmlns:ask="http://schemas.microsoft.com/office/drawing/2018/sketchyshapes" sd="3981289226">
                  <a:prstGeom prst="rect">
                    <a:avLst/>
                  </a:prstGeom>
                  <ask:type>
                    <ask:lineSketchFreehand/>
                  </ask:type>
                </ask:lineSketchStyleProps>
              </a:ext>
            </a:extLst>
          </a:ln>
        </p:spPr>
      </p:pic>
      <p:sp>
        <p:nvSpPr>
          <p:cNvPr id="9" name="فقاعة الكلام: مستطيلة مستديرة الزوايا 8">
            <a:extLst>
              <a:ext uri="{FF2B5EF4-FFF2-40B4-BE49-F238E27FC236}">
                <a16:creationId xmlns:a16="http://schemas.microsoft.com/office/drawing/2014/main" id="{E9570F9E-451F-EDED-B9FF-106E82B860F6}"/>
              </a:ext>
            </a:extLst>
          </p:cNvPr>
          <p:cNvSpPr/>
          <p:nvPr/>
        </p:nvSpPr>
        <p:spPr>
          <a:xfrm>
            <a:off x="4495087" y="173615"/>
            <a:ext cx="3478139" cy="1140122"/>
          </a:xfrm>
          <a:custGeom>
            <a:avLst/>
            <a:gdLst>
              <a:gd name="connsiteX0" fmla="*/ 0 w 3478139"/>
              <a:gd name="connsiteY0" fmla="*/ 190024 h 1140122"/>
              <a:gd name="connsiteX1" fmla="*/ 190024 w 3478139"/>
              <a:gd name="connsiteY1" fmla="*/ 0 h 1140122"/>
              <a:gd name="connsiteX2" fmla="*/ 821376 w 3478139"/>
              <a:gd name="connsiteY2" fmla="*/ 0 h 1140122"/>
              <a:gd name="connsiteX3" fmla="*/ 1379173 w 3478139"/>
              <a:gd name="connsiteY3" fmla="*/ 0 h 1140122"/>
              <a:gd name="connsiteX4" fmla="*/ 2028914 w 3478139"/>
              <a:gd name="connsiteY4" fmla="*/ 0 h 1140122"/>
              <a:gd name="connsiteX5" fmla="*/ 2028914 w 3478139"/>
              <a:gd name="connsiteY5" fmla="*/ 0 h 1140122"/>
              <a:gd name="connsiteX6" fmla="*/ 2472377 w 3478139"/>
              <a:gd name="connsiteY6" fmla="*/ 0 h 1140122"/>
              <a:gd name="connsiteX7" fmla="*/ 2898449 w 3478139"/>
              <a:gd name="connsiteY7" fmla="*/ 0 h 1140122"/>
              <a:gd name="connsiteX8" fmla="*/ 3288115 w 3478139"/>
              <a:gd name="connsiteY8" fmla="*/ 0 h 1140122"/>
              <a:gd name="connsiteX9" fmla="*/ 3478139 w 3478139"/>
              <a:gd name="connsiteY9" fmla="*/ 190024 h 1140122"/>
              <a:gd name="connsiteX10" fmla="*/ 3478139 w 3478139"/>
              <a:gd name="connsiteY10" fmla="*/ 665071 h 1140122"/>
              <a:gd name="connsiteX11" fmla="*/ 3478139 w 3478139"/>
              <a:gd name="connsiteY11" fmla="*/ 665071 h 1140122"/>
              <a:gd name="connsiteX12" fmla="*/ 3478139 w 3478139"/>
              <a:gd name="connsiteY12" fmla="*/ 950102 h 1140122"/>
              <a:gd name="connsiteX13" fmla="*/ 3478139 w 3478139"/>
              <a:gd name="connsiteY13" fmla="*/ 950098 h 1140122"/>
              <a:gd name="connsiteX14" fmla="*/ 3288115 w 3478139"/>
              <a:gd name="connsiteY14" fmla="*/ 1140122 h 1140122"/>
              <a:gd name="connsiteX15" fmla="*/ 2898449 w 3478139"/>
              <a:gd name="connsiteY15" fmla="*/ 1140122 h 1140122"/>
              <a:gd name="connsiteX16" fmla="*/ 2534868 w 3478139"/>
              <a:gd name="connsiteY16" fmla="*/ 1140122 h 1140122"/>
              <a:gd name="connsiteX17" fmla="*/ 2028914 w 3478139"/>
              <a:gd name="connsiteY17" fmla="*/ 1140122 h 1140122"/>
              <a:gd name="connsiteX18" fmla="*/ 1434340 w 3478139"/>
              <a:gd name="connsiteY18" fmla="*/ 1140122 h 1140122"/>
              <a:gd name="connsiteX19" fmla="*/ 839765 w 3478139"/>
              <a:gd name="connsiteY19" fmla="*/ 1140122 h 1140122"/>
              <a:gd name="connsiteX20" fmla="*/ 190024 w 3478139"/>
              <a:gd name="connsiteY20" fmla="*/ 1140122 h 1140122"/>
              <a:gd name="connsiteX21" fmla="*/ 0 w 3478139"/>
              <a:gd name="connsiteY21" fmla="*/ 950098 h 1140122"/>
              <a:gd name="connsiteX22" fmla="*/ 0 w 3478139"/>
              <a:gd name="connsiteY22" fmla="*/ 950102 h 1140122"/>
              <a:gd name="connsiteX23" fmla="*/ 0 w 3478139"/>
              <a:gd name="connsiteY23" fmla="*/ 665071 h 1140122"/>
              <a:gd name="connsiteX24" fmla="*/ 0 w 3478139"/>
              <a:gd name="connsiteY24" fmla="*/ 665071 h 1140122"/>
              <a:gd name="connsiteX25" fmla="*/ 0 w 3478139"/>
              <a:gd name="connsiteY25" fmla="*/ 190024 h 114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78139" h="1140122" fill="none" extrusionOk="0">
                <a:moveTo>
                  <a:pt x="0" y="190024"/>
                </a:moveTo>
                <a:cubicBezTo>
                  <a:pt x="-5576" y="94557"/>
                  <a:pt x="104718" y="8088"/>
                  <a:pt x="190024" y="0"/>
                </a:cubicBezTo>
                <a:cubicBezTo>
                  <a:pt x="430871" y="-24369"/>
                  <a:pt x="563121" y="28050"/>
                  <a:pt x="821376" y="0"/>
                </a:cubicBezTo>
                <a:cubicBezTo>
                  <a:pt x="1079631" y="-28050"/>
                  <a:pt x="1126441" y="15282"/>
                  <a:pt x="1379173" y="0"/>
                </a:cubicBezTo>
                <a:cubicBezTo>
                  <a:pt x="1631905" y="-15282"/>
                  <a:pt x="1799837" y="10271"/>
                  <a:pt x="2028914" y="0"/>
                </a:cubicBezTo>
                <a:lnTo>
                  <a:pt x="2028914" y="0"/>
                </a:lnTo>
                <a:cubicBezTo>
                  <a:pt x="2247933" y="17705"/>
                  <a:pt x="2308558" y="-12120"/>
                  <a:pt x="2472377" y="0"/>
                </a:cubicBezTo>
                <a:cubicBezTo>
                  <a:pt x="2636196" y="12120"/>
                  <a:pt x="2812428" y="5080"/>
                  <a:pt x="2898449" y="0"/>
                </a:cubicBezTo>
                <a:cubicBezTo>
                  <a:pt x="2990750" y="10225"/>
                  <a:pt x="3130883" y="12203"/>
                  <a:pt x="3288115" y="0"/>
                </a:cubicBezTo>
                <a:cubicBezTo>
                  <a:pt x="3372537" y="-9309"/>
                  <a:pt x="3472982" y="96632"/>
                  <a:pt x="3478139" y="190024"/>
                </a:cubicBezTo>
                <a:cubicBezTo>
                  <a:pt x="3495947" y="326026"/>
                  <a:pt x="3498334" y="444162"/>
                  <a:pt x="3478139" y="665071"/>
                </a:cubicBezTo>
                <a:lnTo>
                  <a:pt x="3478139" y="665071"/>
                </a:lnTo>
                <a:cubicBezTo>
                  <a:pt x="3485193" y="791047"/>
                  <a:pt x="3467708" y="883309"/>
                  <a:pt x="3478139" y="950102"/>
                </a:cubicBezTo>
                <a:lnTo>
                  <a:pt x="3478139" y="950098"/>
                </a:lnTo>
                <a:cubicBezTo>
                  <a:pt x="3461625" y="1035346"/>
                  <a:pt x="3371588" y="1128372"/>
                  <a:pt x="3288115" y="1140122"/>
                </a:cubicBezTo>
                <a:cubicBezTo>
                  <a:pt x="3125416" y="1129215"/>
                  <a:pt x="2996629" y="1154052"/>
                  <a:pt x="2898449" y="1140122"/>
                </a:cubicBezTo>
                <a:cubicBezTo>
                  <a:pt x="2774603" y="1132263"/>
                  <a:pt x="2710229" y="1153614"/>
                  <a:pt x="2534868" y="1140122"/>
                </a:cubicBezTo>
                <a:cubicBezTo>
                  <a:pt x="2370064" y="1126746"/>
                  <a:pt x="2204748" y="1149162"/>
                  <a:pt x="2028914" y="1140122"/>
                </a:cubicBezTo>
                <a:cubicBezTo>
                  <a:pt x="1735944" y="1121110"/>
                  <a:pt x="1718380" y="1167319"/>
                  <a:pt x="1434340" y="1140122"/>
                </a:cubicBezTo>
                <a:cubicBezTo>
                  <a:pt x="1150300" y="1112925"/>
                  <a:pt x="1026056" y="1154613"/>
                  <a:pt x="839765" y="1140122"/>
                </a:cubicBezTo>
                <a:cubicBezTo>
                  <a:pt x="653474" y="1125631"/>
                  <a:pt x="403772" y="1110422"/>
                  <a:pt x="190024" y="1140122"/>
                </a:cubicBezTo>
                <a:cubicBezTo>
                  <a:pt x="100001" y="1135499"/>
                  <a:pt x="7118" y="1044616"/>
                  <a:pt x="0" y="950098"/>
                </a:cubicBezTo>
                <a:lnTo>
                  <a:pt x="0" y="950102"/>
                </a:lnTo>
                <a:cubicBezTo>
                  <a:pt x="13481" y="812834"/>
                  <a:pt x="12018" y="742676"/>
                  <a:pt x="0" y="665071"/>
                </a:cubicBezTo>
                <a:lnTo>
                  <a:pt x="0" y="665071"/>
                </a:lnTo>
                <a:cubicBezTo>
                  <a:pt x="13951" y="457723"/>
                  <a:pt x="15064" y="351595"/>
                  <a:pt x="0" y="190024"/>
                </a:cubicBezTo>
                <a:close/>
              </a:path>
              <a:path w="3478139" h="1140122" stroke="0" extrusionOk="0">
                <a:moveTo>
                  <a:pt x="0" y="190024"/>
                </a:moveTo>
                <a:cubicBezTo>
                  <a:pt x="4295" y="100315"/>
                  <a:pt x="64147" y="-54"/>
                  <a:pt x="190024" y="0"/>
                </a:cubicBezTo>
                <a:cubicBezTo>
                  <a:pt x="364418" y="-20165"/>
                  <a:pt x="577757" y="13395"/>
                  <a:pt x="802987" y="0"/>
                </a:cubicBezTo>
                <a:cubicBezTo>
                  <a:pt x="1028217" y="-13395"/>
                  <a:pt x="1287080" y="-6565"/>
                  <a:pt x="1434340" y="0"/>
                </a:cubicBezTo>
                <a:cubicBezTo>
                  <a:pt x="1581600" y="6565"/>
                  <a:pt x="1864837" y="-14226"/>
                  <a:pt x="2028914" y="0"/>
                </a:cubicBezTo>
                <a:lnTo>
                  <a:pt x="2028914" y="0"/>
                </a:lnTo>
                <a:cubicBezTo>
                  <a:pt x="2236555" y="-4896"/>
                  <a:pt x="2251791" y="12912"/>
                  <a:pt x="2454986" y="0"/>
                </a:cubicBezTo>
                <a:cubicBezTo>
                  <a:pt x="2658181" y="-12912"/>
                  <a:pt x="2718104" y="9250"/>
                  <a:pt x="2898449" y="0"/>
                </a:cubicBezTo>
                <a:cubicBezTo>
                  <a:pt x="3077722" y="9371"/>
                  <a:pt x="3122300" y="-10028"/>
                  <a:pt x="3288115" y="0"/>
                </a:cubicBezTo>
                <a:cubicBezTo>
                  <a:pt x="3391973" y="-6568"/>
                  <a:pt x="3481468" y="101345"/>
                  <a:pt x="3478139" y="190024"/>
                </a:cubicBezTo>
                <a:cubicBezTo>
                  <a:pt x="3482357" y="298054"/>
                  <a:pt x="3476134" y="539797"/>
                  <a:pt x="3478139" y="665071"/>
                </a:cubicBezTo>
                <a:lnTo>
                  <a:pt x="3478139" y="665071"/>
                </a:lnTo>
                <a:cubicBezTo>
                  <a:pt x="3481497" y="762764"/>
                  <a:pt x="3490732" y="830558"/>
                  <a:pt x="3478139" y="950102"/>
                </a:cubicBezTo>
                <a:lnTo>
                  <a:pt x="3478139" y="950098"/>
                </a:lnTo>
                <a:cubicBezTo>
                  <a:pt x="3476104" y="1067498"/>
                  <a:pt x="3405622" y="1161868"/>
                  <a:pt x="3288115" y="1140122"/>
                </a:cubicBezTo>
                <a:cubicBezTo>
                  <a:pt x="3196374" y="1157867"/>
                  <a:pt x="3092935" y="1148209"/>
                  <a:pt x="2898449" y="1140122"/>
                </a:cubicBezTo>
                <a:cubicBezTo>
                  <a:pt x="2750631" y="1127779"/>
                  <a:pt x="2684416" y="1152437"/>
                  <a:pt x="2534868" y="1140122"/>
                </a:cubicBezTo>
                <a:cubicBezTo>
                  <a:pt x="2332841" y="1130501"/>
                  <a:pt x="2203210" y="1138704"/>
                  <a:pt x="2028914" y="1140122"/>
                </a:cubicBezTo>
                <a:cubicBezTo>
                  <a:pt x="1799081" y="1160394"/>
                  <a:pt x="1529928" y="1166669"/>
                  <a:pt x="1397562" y="1140122"/>
                </a:cubicBezTo>
                <a:cubicBezTo>
                  <a:pt x="1265196" y="1113575"/>
                  <a:pt x="925820" y="1147851"/>
                  <a:pt x="747821" y="1140122"/>
                </a:cubicBezTo>
                <a:cubicBezTo>
                  <a:pt x="569822" y="1132393"/>
                  <a:pt x="397817" y="1131707"/>
                  <a:pt x="190024" y="1140122"/>
                </a:cubicBezTo>
                <a:cubicBezTo>
                  <a:pt x="82809" y="1141475"/>
                  <a:pt x="-2528" y="1037056"/>
                  <a:pt x="0" y="950098"/>
                </a:cubicBezTo>
                <a:lnTo>
                  <a:pt x="0" y="950102"/>
                </a:lnTo>
                <a:cubicBezTo>
                  <a:pt x="-8606" y="826558"/>
                  <a:pt x="-8127" y="751567"/>
                  <a:pt x="0" y="665071"/>
                </a:cubicBezTo>
                <a:lnTo>
                  <a:pt x="0" y="665071"/>
                </a:lnTo>
                <a:cubicBezTo>
                  <a:pt x="-22429" y="448728"/>
                  <a:pt x="-21848" y="297722"/>
                  <a:pt x="0" y="190024"/>
                </a:cubicBezTo>
                <a:close/>
              </a:path>
            </a:pathLst>
          </a:custGeom>
          <a:solidFill>
            <a:schemeClr val="accent1"/>
          </a:solidFill>
          <a:ln>
            <a:solidFill>
              <a:schemeClr val="bg1"/>
            </a:solidFill>
            <a:extLst>
              <a:ext uri="{C807C97D-BFC1-408E-A445-0C87EB9F89A2}">
                <ask:lineSketchStyleProps xmlns:ask="http://schemas.microsoft.com/office/drawing/2018/sketchyshapes" sd="2791601523">
                  <a:prstGeom prst="wedgeRoundRectCallout">
                    <a:avLst>
                      <a:gd name="adj1" fmla="val 22880"/>
                      <a:gd name="adj2" fmla="val 39869"/>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rPr>
              <a:t>تأكد</a:t>
            </a:r>
          </a:p>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b="1" dirty="0">
                <a:solidFill>
                  <a:prstClr val="white">
                    <a:lumMod val="95000"/>
                  </a:prstClr>
                </a:solidFill>
                <a:latin typeface="Calibri" panose="020F0502020204030204" pitchFamily="34" charset="0"/>
                <a:cs typeface="Calibri" panose="020F0502020204030204" pitchFamily="34" charset="0"/>
              </a:rPr>
              <a:t>تدرب وحل المسائل</a:t>
            </a:r>
            <a:endParaRPr kumimoji="0" lang="ar-SA" sz="2800" b="1" i="0" u="none" strike="noStrike" kern="1200" cap="none" spc="0" normalizeH="0" baseline="0" noProof="0" dirty="0">
              <a:ln>
                <a:noFill/>
              </a:ln>
              <a:solidFill>
                <a:prstClr val="white">
                  <a:lumMod val="95000"/>
                </a:prstClr>
              </a:solidFill>
              <a:effectLst/>
              <a:uLnTx/>
              <a:uFillTx/>
              <a:latin typeface="Calibri" panose="020F0502020204030204" pitchFamily="34" charset="0"/>
              <a:ea typeface="+mn-ea"/>
              <a:cs typeface="Calibri" panose="020F0502020204030204" pitchFamily="34" charset="0"/>
            </a:endParaRPr>
          </a:p>
        </p:txBody>
      </p:sp>
      <p:pic>
        <p:nvPicPr>
          <p:cNvPr id="10" name="Picture 4">
            <a:extLst>
              <a:ext uri="{FF2B5EF4-FFF2-40B4-BE49-F238E27FC236}">
                <a16:creationId xmlns:a16="http://schemas.microsoft.com/office/drawing/2014/main" id="{2C1585C3-23D6-736A-D1EF-55E80E81B1A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41294" y="703123"/>
            <a:ext cx="2408657" cy="610614"/>
          </a:xfrm>
          <a:prstGeom prst="rect">
            <a:avLst/>
          </a:prstGeom>
        </p:spPr>
      </p:pic>
      <p:sp>
        <p:nvSpPr>
          <p:cNvPr id="11" name="مستطيل 10">
            <a:extLst>
              <a:ext uri="{FF2B5EF4-FFF2-40B4-BE49-F238E27FC236}">
                <a16:creationId xmlns:a16="http://schemas.microsoft.com/office/drawing/2014/main" id="{EBA3D6F0-3A38-5650-61D8-7E2ABDF92B22}"/>
              </a:ext>
            </a:extLst>
          </p:cNvPr>
          <p:cNvSpPr/>
          <p:nvPr/>
        </p:nvSpPr>
        <p:spPr>
          <a:xfrm>
            <a:off x="1113745" y="643574"/>
            <a:ext cx="2063753" cy="713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التعلم</a:t>
            </a:r>
            <a:r>
              <a:rPr kumimoji="0" lang="ar-SA" sz="28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 التعاوني</a:t>
            </a:r>
            <a:endParaRPr kumimoji="0" lang="ar-SA" sz="28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1733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1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right)">
                                      <p:cBhvr>
                                        <p:cTn id="14" dur="500"/>
                                        <p:tgtEl>
                                          <p:spTgt spid="11"/>
                                        </p:tgtEl>
                                      </p:cBhvr>
                                    </p:animEffect>
                                  </p:childTnLst>
                                </p:cTn>
                              </p:par>
                            </p:childTnLst>
                          </p:cTn>
                        </p:par>
                        <p:par>
                          <p:cTn id="15" fill="hold">
                            <p:stCondLst>
                              <p:cond delay="2000"/>
                            </p:stCondLst>
                            <p:childTnLst>
                              <p:par>
                                <p:cTn id="16" presetID="16" presetClass="entr" presetSubtype="2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16" presetClass="entr" presetSubtype="21"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D8DC7F5-E39B-EDB5-431C-539DDFD57325}"/>
              </a:ext>
            </a:extLst>
          </p:cNvPr>
          <p:cNvPicPr>
            <a:picLocks noChangeAspect="1"/>
          </p:cNvPicPr>
          <p:nvPr/>
        </p:nvPicPr>
        <p:blipFill rotWithShape="1">
          <a:blip r:embed="rId2">
            <a:extLst>
              <a:ext uri="{28A0092B-C50C-407E-A947-70E740481C1C}">
                <a14:useLocalDpi xmlns:a14="http://schemas.microsoft.com/office/drawing/2010/main" val="0"/>
              </a:ext>
            </a:extLst>
          </a:blip>
          <a:srcRect r="64726"/>
          <a:stretch/>
        </p:blipFill>
        <p:spPr>
          <a:xfrm flipH="1">
            <a:off x="10773014" y="0"/>
            <a:ext cx="1418985" cy="6858000"/>
          </a:xfrm>
          <a:prstGeom prst="rect">
            <a:avLst/>
          </a:prstGeom>
        </p:spPr>
      </p:pic>
      <p:pic>
        <p:nvPicPr>
          <p:cNvPr id="4" name="صورة 3">
            <a:extLst>
              <a:ext uri="{FF2B5EF4-FFF2-40B4-BE49-F238E27FC236}">
                <a16:creationId xmlns:a16="http://schemas.microsoft.com/office/drawing/2014/main" id="{EF35B75B-C037-12FB-5539-8F3890244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02024">
            <a:off x="1332173" y="-4558395"/>
            <a:ext cx="8246888" cy="8239779"/>
          </a:xfrm>
          <a:prstGeom prst="rect">
            <a:avLst/>
          </a:prstGeom>
        </p:spPr>
      </p:pic>
      <p:pic>
        <p:nvPicPr>
          <p:cNvPr id="5" name="صورة 4">
            <a:extLst>
              <a:ext uri="{FF2B5EF4-FFF2-40B4-BE49-F238E27FC236}">
                <a16:creationId xmlns:a16="http://schemas.microsoft.com/office/drawing/2014/main" id="{41F8F1FE-A1B0-1BDD-D59A-B2EE934B2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02024">
            <a:off x="1453193" y="3189831"/>
            <a:ext cx="8310655" cy="8303491"/>
          </a:xfrm>
          <a:prstGeom prst="rect">
            <a:avLst/>
          </a:prstGeom>
        </p:spPr>
      </p:pic>
      <p:pic>
        <p:nvPicPr>
          <p:cNvPr id="6" name="صورة 5">
            <a:extLst>
              <a:ext uri="{FF2B5EF4-FFF2-40B4-BE49-F238E27FC236}">
                <a16:creationId xmlns:a16="http://schemas.microsoft.com/office/drawing/2014/main" id="{C358BE11-39CD-A210-85AD-231B84C9A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883197">
            <a:off x="-4541293" y="-336172"/>
            <a:ext cx="8132133" cy="8125123"/>
          </a:xfrm>
          <a:prstGeom prst="rect">
            <a:avLst/>
          </a:prstGeom>
        </p:spPr>
      </p:pic>
      <p:sp>
        <p:nvSpPr>
          <p:cNvPr id="3" name="TextBox 19">
            <a:extLst>
              <a:ext uri="{FF2B5EF4-FFF2-40B4-BE49-F238E27FC236}">
                <a16:creationId xmlns:a16="http://schemas.microsoft.com/office/drawing/2014/main" id="{0A03CA84-2C1F-C912-DAC0-61D961D5F30D}"/>
              </a:ext>
            </a:extLst>
          </p:cNvPr>
          <p:cNvSpPr txBox="1"/>
          <p:nvPr/>
        </p:nvSpPr>
        <p:spPr>
          <a:xfrm>
            <a:off x="4190104" y="2188885"/>
            <a:ext cx="4008806" cy="4043543"/>
          </a:xfrm>
          <a:prstGeom prst="rect">
            <a:avLst/>
          </a:prstGeom>
          <a:noFill/>
          <a:ln>
            <a:solidFill>
              <a:srgbClr val="FFB60F"/>
            </a:solidFill>
            <a:prstDash val="sysDot"/>
          </a:ln>
        </p:spPr>
        <p:txBody>
          <a:bodyPr wrap="square" lIns="0" tIns="0" rIns="0" bIns="0" rtlCol="0" anchor="t">
            <a:spAutoFit/>
          </a:bodyPr>
          <a:lstStyle/>
          <a:p>
            <a:pPr marL="0" lvl="1" algn="ctr" rtl="0">
              <a:lnSpc>
                <a:spcPts val="5319"/>
              </a:lnSpc>
              <a:spcBef>
                <a:spcPct val="0"/>
              </a:spcBef>
              <a:defRPr/>
            </a:pPr>
            <a:r>
              <a:rPr lang="ar-SA" sz="4000" b="1" dirty="0">
                <a:solidFill>
                  <a:srgbClr val="0070C0"/>
                </a:solidFill>
                <a:cs typeface="Childos Arabic SemiBold Bold"/>
              </a:rPr>
              <a:t>ساعي البريد</a:t>
            </a:r>
          </a:p>
          <a:p>
            <a:pPr marL="0" lvl="1" algn="ctr" rtl="0">
              <a:lnSpc>
                <a:spcPts val="5319"/>
              </a:lnSpc>
              <a:spcBef>
                <a:spcPct val="0"/>
              </a:spcBef>
              <a:defRPr/>
            </a:pPr>
            <a:r>
              <a:rPr lang="ar-SA" sz="4000" b="1" dirty="0">
                <a:solidFill>
                  <a:srgbClr val="0070C0"/>
                </a:solidFill>
                <a:cs typeface="Childos Arabic SemiBold Bold"/>
              </a:rPr>
              <a:t>التصفح</a:t>
            </a:r>
          </a:p>
          <a:p>
            <a:pPr marL="0" lvl="1" algn="ctr" rtl="0">
              <a:lnSpc>
                <a:spcPts val="5319"/>
              </a:lnSpc>
              <a:spcBef>
                <a:spcPct val="0"/>
              </a:spcBef>
              <a:defRPr/>
            </a:pPr>
            <a:r>
              <a:rPr lang="ar-SA" sz="4000" b="1" dirty="0">
                <a:solidFill>
                  <a:srgbClr val="0070C0"/>
                </a:solidFill>
                <a:cs typeface="Childos Arabic SemiBold Bold"/>
              </a:rPr>
              <a:t>عصف ذهني</a:t>
            </a:r>
          </a:p>
          <a:p>
            <a:pPr marL="0" lvl="1" algn="ctr" rtl="0">
              <a:lnSpc>
                <a:spcPts val="5319"/>
              </a:lnSpc>
              <a:spcBef>
                <a:spcPct val="0"/>
              </a:spcBef>
              <a:defRPr/>
            </a:pPr>
            <a:r>
              <a:rPr lang="ar-SA" sz="4000" b="1" dirty="0">
                <a:solidFill>
                  <a:srgbClr val="0070C0"/>
                </a:solidFill>
                <a:cs typeface="Childos Arabic SemiBold Bold"/>
              </a:rPr>
              <a:t>القراءة المبصرة</a:t>
            </a:r>
          </a:p>
          <a:p>
            <a:pPr marL="0" lvl="1" algn="ctr" rtl="0">
              <a:lnSpc>
                <a:spcPts val="5319"/>
              </a:lnSpc>
              <a:spcBef>
                <a:spcPct val="0"/>
              </a:spcBef>
              <a:defRPr/>
            </a:pPr>
            <a:r>
              <a:rPr lang="ar-SA" sz="4000" b="1" dirty="0">
                <a:solidFill>
                  <a:srgbClr val="0070C0"/>
                </a:solidFill>
                <a:cs typeface="Childos Arabic SemiBold Bold"/>
              </a:rPr>
              <a:t>فكر – شارك - زاوج</a:t>
            </a:r>
          </a:p>
          <a:p>
            <a:pPr marL="0" lvl="1" algn="ctr" rtl="0">
              <a:lnSpc>
                <a:spcPts val="5319"/>
              </a:lnSpc>
              <a:spcBef>
                <a:spcPct val="0"/>
              </a:spcBef>
              <a:defRPr/>
            </a:pPr>
            <a:r>
              <a:rPr lang="ar-SA" sz="4000" b="1" dirty="0">
                <a:solidFill>
                  <a:srgbClr val="0070C0"/>
                </a:solidFill>
                <a:cs typeface="Childos Arabic SemiBold Bold"/>
              </a:rPr>
              <a:t>التعاوني + الفردي</a:t>
            </a:r>
            <a:endParaRPr lang="en-US" sz="4000" b="1" dirty="0">
              <a:solidFill>
                <a:srgbClr val="0070C0"/>
              </a:solidFill>
              <a:cs typeface="Childos Arabic SemiBold Bold"/>
            </a:endParaRPr>
          </a:p>
        </p:txBody>
      </p:sp>
      <p:sp>
        <p:nvSpPr>
          <p:cNvPr id="7" name="TextBox 19">
            <a:extLst>
              <a:ext uri="{FF2B5EF4-FFF2-40B4-BE49-F238E27FC236}">
                <a16:creationId xmlns:a16="http://schemas.microsoft.com/office/drawing/2014/main" id="{2CD69B77-E4A2-2525-ACE8-C21AFAF19ECD}"/>
              </a:ext>
            </a:extLst>
          </p:cNvPr>
          <p:cNvSpPr txBox="1"/>
          <p:nvPr/>
        </p:nvSpPr>
        <p:spPr>
          <a:xfrm>
            <a:off x="3828882" y="1125860"/>
            <a:ext cx="4534236" cy="631648"/>
          </a:xfrm>
          <a:prstGeom prst="rect">
            <a:avLst/>
          </a:prstGeom>
          <a:noFill/>
          <a:ln>
            <a:solidFill>
              <a:srgbClr val="FFB60F"/>
            </a:solidFill>
            <a:prstDash val="sysDot"/>
          </a:ln>
        </p:spPr>
        <p:txBody>
          <a:bodyPr wrap="square" lIns="0" tIns="0" rIns="0" bIns="0" rtlCol="0" anchor="t">
            <a:spAutoFit/>
          </a:bodyPr>
          <a:lstStyle/>
          <a:p>
            <a:pPr marL="0" lvl="1" algn="ctr" rtl="0">
              <a:lnSpc>
                <a:spcPts val="5319"/>
              </a:lnSpc>
              <a:spcBef>
                <a:spcPct val="0"/>
              </a:spcBef>
              <a:defRPr/>
            </a:pPr>
            <a:r>
              <a:rPr lang="ar-SA" sz="3600" b="1" dirty="0">
                <a:solidFill>
                  <a:srgbClr val="00B050"/>
                </a:solidFill>
                <a:cs typeface="Childos Arabic SemiBold Bold"/>
              </a:rPr>
              <a:t>الاستراتيجيات المستخدمة </a:t>
            </a:r>
          </a:p>
        </p:txBody>
      </p:sp>
      <p:pic>
        <p:nvPicPr>
          <p:cNvPr id="10" name="صورة 9">
            <a:extLst>
              <a:ext uri="{FF2B5EF4-FFF2-40B4-BE49-F238E27FC236}">
                <a16:creationId xmlns:a16="http://schemas.microsoft.com/office/drawing/2014/main" id="{99251A13-78D7-E4E0-4023-52781EA6A6A8}"/>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227028" y="145538"/>
            <a:ext cx="806475" cy="806475"/>
          </a:xfrm>
          <a:prstGeom prst="rect">
            <a:avLst/>
          </a:prstGeom>
        </p:spPr>
      </p:pic>
      <p:pic>
        <p:nvPicPr>
          <p:cNvPr id="11" name="صورة 10">
            <a:extLst>
              <a:ext uri="{FF2B5EF4-FFF2-40B4-BE49-F238E27FC236}">
                <a16:creationId xmlns:a16="http://schemas.microsoft.com/office/drawing/2014/main" id="{C8E28658-A00E-BD98-ACE4-C2873453AA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62" y="5716093"/>
            <a:ext cx="1030606" cy="1032671"/>
          </a:xfrm>
          <a:prstGeom prst="rect">
            <a:avLst/>
          </a:prstGeom>
        </p:spPr>
      </p:pic>
    </p:spTree>
    <p:extLst>
      <p:ext uri="{BB962C8B-B14F-4D97-AF65-F5344CB8AC3E}">
        <p14:creationId xmlns:p14="http://schemas.microsoft.com/office/powerpoint/2010/main" val="197728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up)">
                                      <p:cBhvr>
                                        <p:cTn id="7" dur="500"/>
                                        <p:tgtEl>
                                          <p:spTgt spid="7">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up)">
                                      <p:cBhvr>
                                        <p:cTn id="10" dur="500"/>
                                        <p:tgtEl>
                                          <p:spTgt spid="7">
                                            <p:txEl>
                                              <p:pRg st="0" end="0"/>
                                            </p:txEl>
                                          </p:spTgt>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wipe(up)">
                                      <p:cBhvr>
                                        <p:cTn id="14" dur="500"/>
                                        <p:tgtEl>
                                          <p:spTgt spid="3">
                                            <p:bg/>
                                          </p:spTgt>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500"/>
                                        <p:tgtEl>
                                          <p:spTgt spid="3">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up)">
                                      <p:cBhvr>
                                        <p:cTn id="23" dur="500"/>
                                        <p:tgtEl>
                                          <p:spTgt spid="3">
                                            <p:txEl>
                                              <p:pRg st="2" end="2"/>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up)">
                                      <p:cBhvr>
                                        <p:cTn id="26" dur="500"/>
                                        <p:tgtEl>
                                          <p:spTgt spid="3">
                                            <p:txEl>
                                              <p:pRg st="3" end="3"/>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up)">
                                      <p:cBhvr>
                                        <p:cTn id="29" dur="500"/>
                                        <p:tgtEl>
                                          <p:spTgt spid="3">
                                            <p:txEl>
                                              <p:pRg st="4" end="4"/>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7"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D8DC7F5-E39B-EDB5-431C-539DDFD57325}"/>
              </a:ext>
            </a:extLst>
          </p:cNvPr>
          <p:cNvPicPr>
            <a:picLocks noChangeAspect="1"/>
          </p:cNvPicPr>
          <p:nvPr/>
        </p:nvPicPr>
        <p:blipFill rotWithShape="1">
          <a:blip r:embed="rId2">
            <a:extLst>
              <a:ext uri="{28A0092B-C50C-407E-A947-70E740481C1C}">
                <a14:useLocalDpi xmlns:a14="http://schemas.microsoft.com/office/drawing/2010/main" val="0"/>
              </a:ext>
            </a:extLst>
          </a:blip>
          <a:srcRect r="64726"/>
          <a:stretch/>
        </p:blipFill>
        <p:spPr>
          <a:xfrm flipH="1">
            <a:off x="10196976" y="0"/>
            <a:ext cx="1995024" cy="6858000"/>
          </a:xfrm>
          <a:prstGeom prst="rect">
            <a:avLst/>
          </a:prstGeom>
        </p:spPr>
      </p:pic>
      <p:pic>
        <p:nvPicPr>
          <p:cNvPr id="4" name="صورة 3">
            <a:extLst>
              <a:ext uri="{FF2B5EF4-FFF2-40B4-BE49-F238E27FC236}">
                <a16:creationId xmlns:a16="http://schemas.microsoft.com/office/drawing/2014/main" id="{A4B57808-96A1-9AA9-DA34-5C1C6000C82A}"/>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pic>
        <p:nvPicPr>
          <p:cNvPr id="5" name="صورة 4">
            <a:extLst>
              <a:ext uri="{FF2B5EF4-FFF2-40B4-BE49-F238E27FC236}">
                <a16:creationId xmlns:a16="http://schemas.microsoft.com/office/drawing/2014/main" id="{BF4815DB-3FD1-BE6B-39C7-4944AE8B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53" y="5825329"/>
            <a:ext cx="1030606" cy="1032671"/>
          </a:xfrm>
          <a:prstGeom prst="rect">
            <a:avLst/>
          </a:prstGeom>
        </p:spPr>
      </p:pic>
      <p:pic>
        <p:nvPicPr>
          <p:cNvPr id="6" name="صورة 5">
            <a:extLst>
              <a:ext uri="{FF2B5EF4-FFF2-40B4-BE49-F238E27FC236}">
                <a16:creationId xmlns:a16="http://schemas.microsoft.com/office/drawing/2014/main" id="{0ED2C8FA-7B4B-9444-5158-91EAD3F6F611}"/>
              </a:ext>
            </a:extLst>
          </p:cNvPr>
          <p:cNvPicPr>
            <a:picLocks noChangeAspect="1"/>
          </p:cNvPicPr>
          <p:nvPr/>
        </p:nvPicPr>
        <p:blipFill rotWithShape="1">
          <a:blip r:embed="rId5"/>
          <a:srcRect l="10872" t="45177" r="31489" b="43686"/>
          <a:stretch/>
        </p:blipFill>
        <p:spPr>
          <a:xfrm>
            <a:off x="396477" y="2549562"/>
            <a:ext cx="9839706" cy="1758876"/>
          </a:xfrm>
          <a:custGeom>
            <a:avLst/>
            <a:gdLst>
              <a:gd name="connsiteX0" fmla="*/ 0 w 9839706"/>
              <a:gd name="connsiteY0" fmla="*/ 0 h 1758876"/>
              <a:gd name="connsiteX1" fmla="*/ 360789 w 9839706"/>
              <a:gd name="connsiteY1" fmla="*/ 0 h 1758876"/>
              <a:gd name="connsiteX2" fmla="*/ 721578 w 9839706"/>
              <a:gd name="connsiteY2" fmla="*/ 0 h 1758876"/>
              <a:gd name="connsiteX3" fmla="*/ 1377559 w 9839706"/>
              <a:gd name="connsiteY3" fmla="*/ 0 h 1758876"/>
              <a:gd name="connsiteX4" fmla="*/ 2230333 w 9839706"/>
              <a:gd name="connsiteY4" fmla="*/ 0 h 1758876"/>
              <a:gd name="connsiteX5" fmla="*/ 2591123 w 9839706"/>
              <a:gd name="connsiteY5" fmla="*/ 0 h 1758876"/>
              <a:gd name="connsiteX6" fmla="*/ 3247103 w 9839706"/>
              <a:gd name="connsiteY6" fmla="*/ 0 h 1758876"/>
              <a:gd name="connsiteX7" fmla="*/ 4099878 w 9839706"/>
              <a:gd name="connsiteY7" fmla="*/ 0 h 1758876"/>
              <a:gd name="connsiteX8" fmla="*/ 4854255 w 9839706"/>
              <a:gd name="connsiteY8" fmla="*/ 0 h 1758876"/>
              <a:gd name="connsiteX9" fmla="*/ 5707029 w 9839706"/>
              <a:gd name="connsiteY9" fmla="*/ 0 h 1758876"/>
              <a:gd name="connsiteX10" fmla="*/ 6461407 w 9839706"/>
              <a:gd name="connsiteY10" fmla="*/ 0 h 1758876"/>
              <a:gd name="connsiteX11" fmla="*/ 7314181 w 9839706"/>
              <a:gd name="connsiteY11" fmla="*/ 0 h 1758876"/>
              <a:gd name="connsiteX12" fmla="*/ 7773368 w 9839706"/>
              <a:gd name="connsiteY12" fmla="*/ 0 h 1758876"/>
              <a:gd name="connsiteX13" fmla="*/ 8232554 w 9839706"/>
              <a:gd name="connsiteY13" fmla="*/ 0 h 1758876"/>
              <a:gd name="connsiteX14" fmla="*/ 8593343 w 9839706"/>
              <a:gd name="connsiteY14" fmla="*/ 0 h 1758876"/>
              <a:gd name="connsiteX15" fmla="*/ 9150927 w 9839706"/>
              <a:gd name="connsiteY15" fmla="*/ 0 h 1758876"/>
              <a:gd name="connsiteX16" fmla="*/ 9839706 w 9839706"/>
              <a:gd name="connsiteY16" fmla="*/ 0 h 1758876"/>
              <a:gd name="connsiteX17" fmla="*/ 9839706 w 9839706"/>
              <a:gd name="connsiteY17" fmla="*/ 586292 h 1758876"/>
              <a:gd name="connsiteX18" fmla="*/ 9839706 w 9839706"/>
              <a:gd name="connsiteY18" fmla="*/ 1119818 h 1758876"/>
              <a:gd name="connsiteX19" fmla="*/ 9839706 w 9839706"/>
              <a:gd name="connsiteY19" fmla="*/ 1758876 h 1758876"/>
              <a:gd name="connsiteX20" fmla="*/ 8986931 w 9839706"/>
              <a:gd name="connsiteY20" fmla="*/ 1758876 h 1758876"/>
              <a:gd name="connsiteX21" fmla="*/ 8626142 w 9839706"/>
              <a:gd name="connsiteY21" fmla="*/ 1758876 h 1758876"/>
              <a:gd name="connsiteX22" fmla="*/ 8265353 w 9839706"/>
              <a:gd name="connsiteY22" fmla="*/ 1758876 h 1758876"/>
              <a:gd name="connsiteX23" fmla="*/ 7806167 w 9839706"/>
              <a:gd name="connsiteY23" fmla="*/ 1758876 h 1758876"/>
              <a:gd name="connsiteX24" fmla="*/ 7346980 w 9839706"/>
              <a:gd name="connsiteY24" fmla="*/ 1758876 h 1758876"/>
              <a:gd name="connsiteX25" fmla="*/ 6789397 w 9839706"/>
              <a:gd name="connsiteY25" fmla="*/ 1758876 h 1758876"/>
              <a:gd name="connsiteX26" fmla="*/ 6133417 w 9839706"/>
              <a:gd name="connsiteY26" fmla="*/ 1758876 h 1758876"/>
              <a:gd name="connsiteX27" fmla="*/ 5477436 w 9839706"/>
              <a:gd name="connsiteY27" fmla="*/ 1758876 h 1758876"/>
              <a:gd name="connsiteX28" fmla="*/ 5116647 w 9839706"/>
              <a:gd name="connsiteY28" fmla="*/ 1758876 h 1758876"/>
              <a:gd name="connsiteX29" fmla="*/ 4559064 w 9839706"/>
              <a:gd name="connsiteY29" fmla="*/ 1758876 h 1758876"/>
              <a:gd name="connsiteX30" fmla="*/ 3903083 w 9839706"/>
              <a:gd name="connsiteY30" fmla="*/ 1758876 h 1758876"/>
              <a:gd name="connsiteX31" fmla="*/ 3050309 w 9839706"/>
              <a:gd name="connsiteY31" fmla="*/ 1758876 h 1758876"/>
              <a:gd name="connsiteX32" fmla="*/ 2295931 w 9839706"/>
              <a:gd name="connsiteY32" fmla="*/ 1758876 h 1758876"/>
              <a:gd name="connsiteX33" fmla="*/ 1935142 w 9839706"/>
              <a:gd name="connsiteY33" fmla="*/ 1758876 h 1758876"/>
              <a:gd name="connsiteX34" fmla="*/ 1180765 w 9839706"/>
              <a:gd name="connsiteY34" fmla="*/ 1758876 h 1758876"/>
              <a:gd name="connsiteX35" fmla="*/ 0 w 9839706"/>
              <a:gd name="connsiteY35" fmla="*/ 1758876 h 1758876"/>
              <a:gd name="connsiteX36" fmla="*/ 0 w 9839706"/>
              <a:gd name="connsiteY36" fmla="*/ 1172584 h 1758876"/>
              <a:gd name="connsiteX37" fmla="*/ 0 w 9839706"/>
              <a:gd name="connsiteY37" fmla="*/ 551114 h 1758876"/>
              <a:gd name="connsiteX38" fmla="*/ 0 w 9839706"/>
              <a:gd name="connsiteY38" fmla="*/ 0 h 175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39706" h="1758876" fill="none" extrusionOk="0">
                <a:moveTo>
                  <a:pt x="0" y="0"/>
                </a:moveTo>
                <a:cubicBezTo>
                  <a:pt x="165084" y="-10635"/>
                  <a:pt x="198509" y="-10513"/>
                  <a:pt x="360789" y="0"/>
                </a:cubicBezTo>
                <a:cubicBezTo>
                  <a:pt x="523069" y="10513"/>
                  <a:pt x="616839" y="-13903"/>
                  <a:pt x="721578" y="0"/>
                </a:cubicBezTo>
                <a:cubicBezTo>
                  <a:pt x="826317" y="13903"/>
                  <a:pt x="1188773" y="25719"/>
                  <a:pt x="1377559" y="0"/>
                </a:cubicBezTo>
                <a:cubicBezTo>
                  <a:pt x="1566345" y="-25719"/>
                  <a:pt x="2004538" y="-5347"/>
                  <a:pt x="2230333" y="0"/>
                </a:cubicBezTo>
                <a:cubicBezTo>
                  <a:pt x="2456128" y="5347"/>
                  <a:pt x="2473079" y="-8091"/>
                  <a:pt x="2591123" y="0"/>
                </a:cubicBezTo>
                <a:cubicBezTo>
                  <a:pt x="2709167" y="8091"/>
                  <a:pt x="3052583" y="-3846"/>
                  <a:pt x="3247103" y="0"/>
                </a:cubicBezTo>
                <a:cubicBezTo>
                  <a:pt x="3441623" y="3846"/>
                  <a:pt x="3804859" y="1885"/>
                  <a:pt x="4099878" y="0"/>
                </a:cubicBezTo>
                <a:cubicBezTo>
                  <a:pt x="4394898" y="-1885"/>
                  <a:pt x="4637642" y="-9508"/>
                  <a:pt x="4854255" y="0"/>
                </a:cubicBezTo>
                <a:cubicBezTo>
                  <a:pt x="5070868" y="9508"/>
                  <a:pt x="5317411" y="-25577"/>
                  <a:pt x="5707029" y="0"/>
                </a:cubicBezTo>
                <a:cubicBezTo>
                  <a:pt x="6096647" y="25577"/>
                  <a:pt x="6280152" y="15304"/>
                  <a:pt x="6461407" y="0"/>
                </a:cubicBezTo>
                <a:cubicBezTo>
                  <a:pt x="6642662" y="-15304"/>
                  <a:pt x="6995947" y="25880"/>
                  <a:pt x="7314181" y="0"/>
                </a:cubicBezTo>
                <a:cubicBezTo>
                  <a:pt x="7632415" y="-25880"/>
                  <a:pt x="7595647" y="3151"/>
                  <a:pt x="7773368" y="0"/>
                </a:cubicBezTo>
                <a:cubicBezTo>
                  <a:pt x="7951089" y="-3151"/>
                  <a:pt x="8077567" y="18281"/>
                  <a:pt x="8232554" y="0"/>
                </a:cubicBezTo>
                <a:cubicBezTo>
                  <a:pt x="8387541" y="-18281"/>
                  <a:pt x="8447970" y="-17721"/>
                  <a:pt x="8593343" y="0"/>
                </a:cubicBezTo>
                <a:cubicBezTo>
                  <a:pt x="8738716" y="17721"/>
                  <a:pt x="8876632" y="18011"/>
                  <a:pt x="9150927" y="0"/>
                </a:cubicBezTo>
                <a:cubicBezTo>
                  <a:pt x="9425222" y="-18011"/>
                  <a:pt x="9527171" y="5878"/>
                  <a:pt x="9839706" y="0"/>
                </a:cubicBezTo>
                <a:cubicBezTo>
                  <a:pt x="9841046" y="194819"/>
                  <a:pt x="9811588" y="293636"/>
                  <a:pt x="9839706" y="586292"/>
                </a:cubicBezTo>
                <a:cubicBezTo>
                  <a:pt x="9867824" y="878948"/>
                  <a:pt x="9848698" y="958561"/>
                  <a:pt x="9839706" y="1119818"/>
                </a:cubicBezTo>
                <a:cubicBezTo>
                  <a:pt x="9830714" y="1281075"/>
                  <a:pt x="9831160" y="1612027"/>
                  <a:pt x="9839706" y="1758876"/>
                </a:cubicBezTo>
                <a:cubicBezTo>
                  <a:pt x="9494304" y="1787512"/>
                  <a:pt x="9272307" y="1798877"/>
                  <a:pt x="8986931" y="1758876"/>
                </a:cubicBezTo>
                <a:cubicBezTo>
                  <a:pt x="8701556" y="1718875"/>
                  <a:pt x="8699848" y="1773037"/>
                  <a:pt x="8626142" y="1758876"/>
                </a:cubicBezTo>
                <a:cubicBezTo>
                  <a:pt x="8552436" y="1744715"/>
                  <a:pt x="8420138" y="1745688"/>
                  <a:pt x="8265353" y="1758876"/>
                </a:cubicBezTo>
                <a:cubicBezTo>
                  <a:pt x="8110568" y="1772064"/>
                  <a:pt x="7992580" y="1743965"/>
                  <a:pt x="7806167" y="1758876"/>
                </a:cubicBezTo>
                <a:cubicBezTo>
                  <a:pt x="7619754" y="1773787"/>
                  <a:pt x="7559483" y="1759545"/>
                  <a:pt x="7346980" y="1758876"/>
                </a:cubicBezTo>
                <a:cubicBezTo>
                  <a:pt x="7134477" y="1758207"/>
                  <a:pt x="6981193" y="1744766"/>
                  <a:pt x="6789397" y="1758876"/>
                </a:cubicBezTo>
                <a:cubicBezTo>
                  <a:pt x="6597601" y="1772986"/>
                  <a:pt x="6442655" y="1751420"/>
                  <a:pt x="6133417" y="1758876"/>
                </a:cubicBezTo>
                <a:cubicBezTo>
                  <a:pt x="5824179" y="1766332"/>
                  <a:pt x="5703904" y="1739977"/>
                  <a:pt x="5477436" y="1758876"/>
                </a:cubicBezTo>
                <a:cubicBezTo>
                  <a:pt x="5250968" y="1777775"/>
                  <a:pt x="5274679" y="1764847"/>
                  <a:pt x="5116647" y="1758876"/>
                </a:cubicBezTo>
                <a:cubicBezTo>
                  <a:pt x="4958615" y="1752905"/>
                  <a:pt x="4740253" y="1765628"/>
                  <a:pt x="4559064" y="1758876"/>
                </a:cubicBezTo>
                <a:cubicBezTo>
                  <a:pt x="4377875" y="1752124"/>
                  <a:pt x="4090360" y="1737656"/>
                  <a:pt x="3903083" y="1758876"/>
                </a:cubicBezTo>
                <a:cubicBezTo>
                  <a:pt x="3715806" y="1780096"/>
                  <a:pt x="3470045" y="1795299"/>
                  <a:pt x="3050309" y="1758876"/>
                </a:cubicBezTo>
                <a:cubicBezTo>
                  <a:pt x="2630573" y="1722453"/>
                  <a:pt x="2663578" y="1741381"/>
                  <a:pt x="2295931" y="1758876"/>
                </a:cubicBezTo>
                <a:cubicBezTo>
                  <a:pt x="1928284" y="1776371"/>
                  <a:pt x="2095907" y="1752655"/>
                  <a:pt x="1935142" y="1758876"/>
                </a:cubicBezTo>
                <a:cubicBezTo>
                  <a:pt x="1774377" y="1765097"/>
                  <a:pt x="1356510" y="1731031"/>
                  <a:pt x="1180765" y="1758876"/>
                </a:cubicBezTo>
                <a:cubicBezTo>
                  <a:pt x="1005020" y="1786721"/>
                  <a:pt x="343145" y="1731886"/>
                  <a:pt x="0" y="1758876"/>
                </a:cubicBezTo>
                <a:cubicBezTo>
                  <a:pt x="-20032" y="1590182"/>
                  <a:pt x="23009" y="1454126"/>
                  <a:pt x="0" y="1172584"/>
                </a:cubicBezTo>
                <a:cubicBezTo>
                  <a:pt x="-23009" y="891042"/>
                  <a:pt x="14049" y="832531"/>
                  <a:pt x="0" y="551114"/>
                </a:cubicBezTo>
                <a:cubicBezTo>
                  <a:pt x="-14049" y="269697"/>
                  <a:pt x="-8124" y="136767"/>
                  <a:pt x="0" y="0"/>
                </a:cubicBezTo>
                <a:close/>
              </a:path>
              <a:path w="9839706" h="1758876" stroke="0" extrusionOk="0">
                <a:moveTo>
                  <a:pt x="0" y="0"/>
                </a:moveTo>
                <a:cubicBezTo>
                  <a:pt x="207172" y="5116"/>
                  <a:pt x="379463" y="-7463"/>
                  <a:pt x="655980" y="0"/>
                </a:cubicBezTo>
                <a:cubicBezTo>
                  <a:pt x="932497" y="7463"/>
                  <a:pt x="1253577" y="11771"/>
                  <a:pt x="1410358" y="0"/>
                </a:cubicBezTo>
                <a:cubicBezTo>
                  <a:pt x="1567139" y="-11771"/>
                  <a:pt x="1678652" y="4630"/>
                  <a:pt x="1869544" y="0"/>
                </a:cubicBezTo>
                <a:cubicBezTo>
                  <a:pt x="2060436" y="-4630"/>
                  <a:pt x="2098007" y="-8925"/>
                  <a:pt x="2230333" y="0"/>
                </a:cubicBezTo>
                <a:cubicBezTo>
                  <a:pt x="2362659" y="8925"/>
                  <a:pt x="2511778" y="12499"/>
                  <a:pt x="2591123" y="0"/>
                </a:cubicBezTo>
                <a:cubicBezTo>
                  <a:pt x="2670468" y="-12499"/>
                  <a:pt x="2950592" y="-2870"/>
                  <a:pt x="3247103" y="0"/>
                </a:cubicBezTo>
                <a:cubicBezTo>
                  <a:pt x="3543614" y="2870"/>
                  <a:pt x="3487520" y="14909"/>
                  <a:pt x="3706289" y="0"/>
                </a:cubicBezTo>
                <a:cubicBezTo>
                  <a:pt x="3925058" y="-14909"/>
                  <a:pt x="4212206" y="-29357"/>
                  <a:pt x="4559064" y="0"/>
                </a:cubicBezTo>
                <a:cubicBezTo>
                  <a:pt x="4905923" y="29357"/>
                  <a:pt x="5041646" y="11755"/>
                  <a:pt x="5215044" y="0"/>
                </a:cubicBezTo>
                <a:cubicBezTo>
                  <a:pt x="5388442" y="-11755"/>
                  <a:pt x="5549248" y="-2742"/>
                  <a:pt x="5772628" y="0"/>
                </a:cubicBezTo>
                <a:cubicBezTo>
                  <a:pt x="5996008" y="2742"/>
                  <a:pt x="5956177" y="-15684"/>
                  <a:pt x="6133417" y="0"/>
                </a:cubicBezTo>
                <a:cubicBezTo>
                  <a:pt x="6310657" y="15684"/>
                  <a:pt x="6397936" y="-4474"/>
                  <a:pt x="6494206" y="0"/>
                </a:cubicBezTo>
                <a:cubicBezTo>
                  <a:pt x="6590476" y="4474"/>
                  <a:pt x="6803323" y="4589"/>
                  <a:pt x="6953392" y="0"/>
                </a:cubicBezTo>
                <a:cubicBezTo>
                  <a:pt x="7103461" y="-4589"/>
                  <a:pt x="7206613" y="10877"/>
                  <a:pt x="7314181" y="0"/>
                </a:cubicBezTo>
                <a:cubicBezTo>
                  <a:pt x="7421749" y="-10877"/>
                  <a:pt x="7606342" y="-3747"/>
                  <a:pt x="7871765" y="0"/>
                </a:cubicBezTo>
                <a:cubicBezTo>
                  <a:pt x="8137188" y="3747"/>
                  <a:pt x="8270723" y="-25858"/>
                  <a:pt x="8626142" y="0"/>
                </a:cubicBezTo>
                <a:cubicBezTo>
                  <a:pt x="8981561" y="25858"/>
                  <a:pt x="8818510" y="6612"/>
                  <a:pt x="8986931" y="0"/>
                </a:cubicBezTo>
                <a:cubicBezTo>
                  <a:pt x="9155352" y="-6612"/>
                  <a:pt x="9664032" y="-25008"/>
                  <a:pt x="9839706" y="0"/>
                </a:cubicBezTo>
                <a:cubicBezTo>
                  <a:pt x="9849312" y="204087"/>
                  <a:pt x="9852942" y="394808"/>
                  <a:pt x="9839706" y="551114"/>
                </a:cubicBezTo>
                <a:cubicBezTo>
                  <a:pt x="9826470" y="707420"/>
                  <a:pt x="9847152" y="902286"/>
                  <a:pt x="9839706" y="1172584"/>
                </a:cubicBezTo>
                <a:cubicBezTo>
                  <a:pt x="9832261" y="1442882"/>
                  <a:pt x="9864061" y="1515664"/>
                  <a:pt x="9839706" y="1758876"/>
                </a:cubicBezTo>
                <a:cubicBezTo>
                  <a:pt x="9534498" y="1746177"/>
                  <a:pt x="9414409" y="1793628"/>
                  <a:pt x="9085329" y="1758876"/>
                </a:cubicBezTo>
                <a:cubicBezTo>
                  <a:pt x="8756249" y="1724124"/>
                  <a:pt x="8678675" y="1778078"/>
                  <a:pt x="8429348" y="1758876"/>
                </a:cubicBezTo>
                <a:cubicBezTo>
                  <a:pt x="8180021" y="1739674"/>
                  <a:pt x="7831522" y="1730636"/>
                  <a:pt x="7674971" y="1758876"/>
                </a:cubicBezTo>
                <a:cubicBezTo>
                  <a:pt x="7518420" y="1787116"/>
                  <a:pt x="7240137" y="1751360"/>
                  <a:pt x="7117387" y="1758876"/>
                </a:cubicBezTo>
                <a:cubicBezTo>
                  <a:pt x="6994637" y="1766392"/>
                  <a:pt x="6716753" y="1776513"/>
                  <a:pt x="6363010" y="1758876"/>
                </a:cubicBezTo>
                <a:cubicBezTo>
                  <a:pt x="6009267" y="1741239"/>
                  <a:pt x="6030247" y="1764942"/>
                  <a:pt x="5903824" y="1758876"/>
                </a:cubicBezTo>
                <a:cubicBezTo>
                  <a:pt x="5777401" y="1752810"/>
                  <a:pt x="5495326" y="1779837"/>
                  <a:pt x="5149446" y="1758876"/>
                </a:cubicBezTo>
                <a:cubicBezTo>
                  <a:pt x="4803566" y="1737915"/>
                  <a:pt x="4709554" y="1797741"/>
                  <a:pt x="4296672" y="1758876"/>
                </a:cubicBezTo>
                <a:cubicBezTo>
                  <a:pt x="3883790" y="1720011"/>
                  <a:pt x="4035887" y="1770474"/>
                  <a:pt x="3837485" y="1758876"/>
                </a:cubicBezTo>
                <a:cubicBezTo>
                  <a:pt x="3639083" y="1747278"/>
                  <a:pt x="3498956" y="1777666"/>
                  <a:pt x="3181505" y="1758876"/>
                </a:cubicBezTo>
                <a:cubicBezTo>
                  <a:pt x="2864054" y="1740086"/>
                  <a:pt x="2955602" y="1748369"/>
                  <a:pt x="2820716" y="1758876"/>
                </a:cubicBezTo>
                <a:cubicBezTo>
                  <a:pt x="2685830" y="1769383"/>
                  <a:pt x="2452969" y="1789612"/>
                  <a:pt x="2164735" y="1758876"/>
                </a:cubicBezTo>
                <a:cubicBezTo>
                  <a:pt x="1876501" y="1728140"/>
                  <a:pt x="1713627" y="1770838"/>
                  <a:pt x="1410358" y="1758876"/>
                </a:cubicBezTo>
                <a:cubicBezTo>
                  <a:pt x="1107089" y="1746914"/>
                  <a:pt x="998915" y="1761619"/>
                  <a:pt x="852775" y="1758876"/>
                </a:cubicBezTo>
                <a:cubicBezTo>
                  <a:pt x="706635" y="1756133"/>
                  <a:pt x="319203" y="1768570"/>
                  <a:pt x="0" y="1758876"/>
                </a:cubicBezTo>
                <a:cubicBezTo>
                  <a:pt x="-8514" y="1462111"/>
                  <a:pt x="2511" y="1272720"/>
                  <a:pt x="0" y="1137406"/>
                </a:cubicBezTo>
                <a:cubicBezTo>
                  <a:pt x="-2511" y="1002092"/>
                  <a:pt x="759" y="683768"/>
                  <a:pt x="0" y="533526"/>
                </a:cubicBezTo>
                <a:cubicBezTo>
                  <a:pt x="-759" y="383284"/>
                  <a:pt x="-11244" y="146589"/>
                  <a:pt x="0" y="0"/>
                </a:cubicBezTo>
                <a:close/>
              </a:path>
            </a:pathLst>
          </a:custGeom>
          <a:ln>
            <a:solidFill>
              <a:schemeClr val="accent4"/>
            </a:solidFill>
            <a:extLst>
              <a:ext uri="{C807C97D-BFC1-408E-A445-0C87EB9F89A2}">
                <ask:lineSketchStyleProps xmlns:ask="http://schemas.microsoft.com/office/drawing/2018/sketchyshapes" sd="2885923181">
                  <a:prstGeom prst="rect">
                    <a:avLst/>
                  </a:prstGeom>
                  <ask:type>
                    <ask:lineSketchFreehand/>
                  </ask:type>
                </ask:lineSketchStyleProps>
              </a:ext>
            </a:extLst>
          </a:ln>
        </p:spPr>
      </p:pic>
      <p:pic>
        <p:nvPicPr>
          <p:cNvPr id="7" name="صورة 6">
            <a:extLst>
              <a:ext uri="{FF2B5EF4-FFF2-40B4-BE49-F238E27FC236}">
                <a16:creationId xmlns:a16="http://schemas.microsoft.com/office/drawing/2014/main" id="{D39BEF55-075D-9381-9C3F-ECCE58362032}"/>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3719047" y="369699"/>
            <a:ext cx="3180962" cy="1325943"/>
          </a:xfrm>
          <a:prstGeom prst="rect">
            <a:avLst/>
          </a:prstGeom>
        </p:spPr>
      </p:pic>
      <p:sp>
        <p:nvSpPr>
          <p:cNvPr id="8" name="TextBox 19">
            <a:extLst>
              <a:ext uri="{FF2B5EF4-FFF2-40B4-BE49-F238E27FC236}">
                <a16:creationId xmlns:a16="http://schemas.microsoft.com/office/drawing/2014/main" id="{434AFF83-2968-83C5-44C8-DE35825C59D5}"/>
              </a:ext>
            </a:extLst>
          </p:cNvPr>
          <p:cNvSpPr txBox="1"/>
          <p:nvPr/>
        </p:nvSpPr>
        <p:spPr>
          <a:xfrm>
            <a:off x="3823464" y="656062"/>
            <a:ext cx="3121826" cy="604524"/>
          </a:xfrm>
          <a:prstGeom prst="rect">
            <a:avLst/>
          </a:prstGeom>
          <a:noFill/>
          <a:ln>
            <a:noFill/>
            <a:prstDash val="sysDot"/>
          </a:ln>
        </p:spPr>
        <p:txBody>
          <a:bodyPr wrap="square" lIns="0" tIns="0" rIns="0" bIns="0" rtlCol="0" anchor="t">
            <a:spAutoFit/>
          </a:bodyPr>
          <a:lstStyle/>
          <a:p>
            <a:pPr marL="0" marR="0" lvl="1" indent="0" algn="ctr" defTabSz="914400" rtl="0" eaLnBrk="1" fontAlgn="auto" latinLnBrk="0" hangingPunct="1">
              <a:lnSpc>
                <a:spcPts val="5319"/>
              </a:lnSpc>
              <a:spcBef>
                <a:spcPct val="0"/>
              </a:spcBef>
              <a:spcAft>
                <a:spcPts val="0"/>
              </a:spcAft>
              <a:buClrTx/>
              <a:buSzTx/>
              <a:buFontTx/>
              <a:buNone/>
              <a:tabLst/>
              <a:defRPr/>
            </a:pPr>
            <a:r>
              <a:rPr kumimoji="0" lang="ar-SA" sz="2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Childos Arabic SemiBold Bold"/>
              </a:rPr>
              <a:t>تدرب وحل المسائل</a:t>
            </a:r>
          </a:p>
        </p:txBody>
      </p:sp>
      <p:sp>
        <p:nvSpPr>
          <p:cNvPr id="9" name="مستطيل 8">
            <a:extLst>
              <a:ext uri="{FF2B5EF4-FFF2-40B4-BE49-F238E27FC236}">
                <a16:creationId xmlns:a16="http://schemas.microsoft.com/office/drawing/2014/main" id="{30551599-37CF-9709-F475-7108E179C770}"/>
              </a:ext>
            </a:extLst>
          </p:cNvPr>
          <p:cNvSpPr/>
          <p:nvPr/>
        </p:nvSpPr>
        <p:spPr>
          <a:xfrm>
            <a:off x="344571" y="1358567"/>
            <a:ext cx="2198454" cy="529098"/>
          </a:xfrm>
          <a:custGeom>
            <a:avLst/>
            <a:gdLst>
              <a:gd name="connsiteX0" fmla="*/ 0 w 2198454"/>
              <a:gd name="connsiteY0" fmla="*/ 0 h 529098"/>
              <a:gd name="connsiteX1" fmla="*/ 483660 w 2198454"/>
              <a:gd name="connsiteY1" fmla="*/ 0 h 529098"/>
              <a:gd name="connsiteX2" fmla="*/ 989304 w 2198454"/>
              <a:gd name="connsiteY2" fmla="*/ 0 h 529098"/>
              <a:gd name="connsiteX3" fmla="*/ 1582887 w 2198454"/>
              <a:gd name="connsiteY3" fmla="*/ 0 h 529098"/>
              <a:gd name="connsiteX4" fmla="*/ 2198454 w 2198454"/>
              <a:gd name="connsiteY4" fmla="*/ 0 h 529098"/>
              <a:gd name="connsiteX5" fmla="*/ 2198454 w 2198454"/>
              <a:gd name="connsiteY5" fmla="*/ 529098 h 529098"/>
              <a:gd name="connsiteX6" fmla="*/ 1648841 w 2198454"/>
              <a:gd name="connsiteY6" fmla="*/ 529098 h 529098"/>
              <a:gd name="connsiteX7" fmla="*/ 1099227 w 2198454"/>
              <a:gd name="connsiteY7" fmla="*/ 529098 h 529098"/>
              <a:gd name="connsiteX8" fmla="*/ 593583 w 2198454"/>
              <a:gd name="connsiteY8" fmla="*/ 529098 h 529098"/>
              <a:gd name="connsiteX9" fmla="*/ 0 w 2198454"/>
              <a:gd name="connsiteY9" fmla="*/ 529098 h 529098"/>
              <a:gd name="connsiteX10" fmla="*/ 0 w 2198454"/>
              <a:gd name="connsiteY10" fmla="*/ 0 h 52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8454" h="529098" fill="none" extrusionOk="0">
                <a:moveTo>
                  <a:pt x="0" y="0"/>
                </a:moveTo>
                <a:cubicBezTo>
                  <a:pt x="169225" y="-25394"/>
                  <a:pt x="277196" y="35907"/>
                  <a:pt x="483660" y="0"/>
                </a:cubicBezTo>
                <a:cubicBezTo>
                  <a:pt x="690124" y="-35907"/>
                  <a:pt x="839395" y="12809"/>
                  <a:pt x="989304" y="0"/>
                </a:cubicBezTo>
                <a:cubicBezTo>
                  <a:pt x="1139213" y="-12809"/>
                  <a:pt x="1393397" y="44702"/>
                  <a:pt x="1582887" y="0"/>
                </a:cubicBezTo>
                <a:cubicBezTo>
                  <a:pt x="1772377" y="-44702"/>
                  <a:pt x="1933342" y="26305"/>
                  <a:pt x="2198454" y="0"/>
                </a:cubicBezTo>
                <a:cubicBezTo>
                  <a:pt x="2259889" y="201851"/>
                  <a:pt x="2177397" y="311143"/>
                  <a:pt x="2198454" y="529098"/>
                </a:cubicBezTo>
                <a:cubicBezTo>
                  <a:pt x="1932969" y="536105"/>
                  <a:pt x="1849955" y="521043"/>
                  <a:pt x="1648841" y="529098"/>
                </a:cubicBezTo>
                <a:cubicBezTo>
                  <a:pt x="1447727" y="537153"/>
                  <a:pt x="1336300" y="489572"/>
                  <a:pt x="1099227" y="529098"/>
                </a:cubicBezTo>
                <a:cubicBezTo>
                  <a:pt x="862154" y="568624"/>
                  <a:pt x="813625" y="497761"/>
                  <a:pt x="593583" y="529098"/>
                </a:cubicBezTo>
                <a:cubicBezTo>
                  <a:pt x="373541" y="560435"/>
                  <a:pt x="229357" y="465609"/>
                  <a:pt x="0" y="529098"/>
                </a:cubicBezTo>
                <a:cubicBezTo>
                  <a:pt x="-23997" y="311357"/>
                  <a:pt x="38289" y="259122"/>
                  <a:pt x="0" y="0"/>
                </a:cubicBezTo>
                <a:close/>
              </a:path>
              <a:path w="2198454" h="529098" stroke="0" extrusionOk="0">
                <a:moveTo>
                  <a:pt x="0" y="0"/>
                </a:moveTo>
                <a:cubicBezTo>
                  <a:pt x="162924" y="-38555"/>
                  <a:pt x="385365" y="20401"/>
                  <a:pt x="593583" y="0"/>
                </a:cubicBezTo>
                <a:cubicBezTo>
                  <a:pt x="801801" y="-20401"/>
                  <a:pt x="916377" y="22180"/>
                  <a:pt x="1165181" y="0"/>
                </a:cubicBezTo>
                <a:cubicBezTo>
                  <a:pt x="1413985" y="-22180"/>
                  <a:pt x="1459256" y="25388"/>
                  <a:pt x="1648841" y="0"/>
                </a:cubicBezTo>
                <a:cubicBezTo>
                  <a:pt x="1838426" y="-25388"/>
                  <a:pt x="2044860" y="18676"/>
                  <a:pt x="2198454" y="0"/>
                </a:cubicBezTo>
                <a:cubicBezTo>
                  <a:pt x="2218256" y="242780"/>
                  <a:pt x="2149736" y="272682"/>
                  <a:pt x="2198454" y="529098"/>
                </a:cubicBezTo>
                <a:cubicBezTo>
                  <a:pt x="2031779" y="573181"/>
                  <a:pt x="1795142" y="525333"/>
                  <a:pt x="1626856" y="529098"/>
                </a:cubicBezTo>
                <a:cubicBezTo>
                  <a:pt x="1458570" y="532863"/>
                  <a:pt x="1382466" y="488953"/>
                  <a:pt x="1143196" y="529098"/>
                </a:cubicBezTo>
                <a:cubicBezTo>
                  <a:pt x="903926" y="569243"/>
                  <a:pt x="800164" y="521325"/>
                  <a:pt x="659536" y="529098"/>
                </a:cubicBezTo>
                <a:cubicBezTo>
                  <a:pt x="518908" y="536871"/>
                  <a:pt x="295064" y="456198"/>
                  <a:pt x="0" y="529098"/>
                </a:cubicBezTo>
                <a:cubicBezTo>
                  <a:pt x="-48195" y="329669"/>
                  <a:pt x="55917" y="263180"/>
                  <a:pt x="0" y="0"/>
                </a:cubicBezTo>
                <a:close/>
              </a:path>
            </a:pathLst>
          </a:custGeom>
          <a:solidFill>
            <a:schemeClr val="bg1">
              <a:lumMod val="95000"/>
            </a:schemeClr>
          </a:solidFill>
          <a:ln>
            <a:solidFill>
              <a:schemeClr val="bg1">
                <a:lumMod val="75000"/>
              </a:schemeClr>
            </a:solidFill>
            <a:extLst>
              <a:ext uri="{C807C97D-BFC1-408E-A445-0C87EB9F89A2}">
                <ask:lineSketchStyleProps xmlns:ask="http://schemas.microsoft.com/office/drawing/2018/sketchyshapes" sd="247734500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التعلم الفردي</a:t>
            </a:r>
          </a:p>
        </p:txBody>
      </p:sp>
      <p:pic>
        <p:nvPicPr>
          <p:cNvPr id="10" name="Picture 2">
            <a:extLst>
              <a:ext uri="{FF2B5EF4-FFF2-40B4-BE49-F238E27FC236}">
                <a16:creationId xmlns:a16="http://schemas.microsoft.com/office/drawing/2014/main" id="{E23E5967-C9B9-954A-3864-D08FB7B870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6510" y="77259"/>
            <a:ext cx="1515386" cy="1197522"/>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FE968930-473C-B141-D9C0-C5AD4894BA66}"/>
              </a:ext>
            </a:extLst>
          </p:cNvPr>
          <p:cNvSpPr/>
          <p:nvPr/>
        </p:nvSpPr>
        <p:spPr>
          <a:xfrm>
            <a:off x="8140758" y="1200751"/>
            <a:ext cx="2024115" cy="947969"/>
          </a:xfrm>
          <a:custGeom>
            <a:avLst/>
            <a:gdLst>
              <a:gd name="connsiteX0" fmla="*/ 0 w 2024115"/>
              <a:gd name="connsiteY0" fmla="*/ 0 h 947969"/>
              <a:gd name="connsiteX1" fmla="*/ 526270 w 2024115"/>
              <a:gd name="connsiteY1" fmla="*/ 0 h 947969"/>
              <a:gd name="connsiteX2" fmla="*/ 991816 w 2024115"/>
              <a:gd name="connsiteY2" fmla="*/ 0 h 947969"/>
              <a:gd name="connsiteX3" fmla="*/ 1437122 w 2024115"/>
              <a:gd name="connsiteY3" fmla="*/ 0 h 947969"/>
              <a:gd name="connsiteX4" fmla="*/ 2024115 w 2024115"/>
              <a:gd name="connsiteY4" fmla="*/ 0 h 947969"/>
              <a:gd name="connsiteX5" fmla="*/ 2024115 w 2024115"/>
              <a:gd name="connsiteY5" fmla="*/ 483464 h 947969"/>
              <a:gd name="connsiteX6" fmla="*/ 2024115 w 2024115"/>
              <a:gd name="connsiteY6" fmla="*/ 947969 h 947969"/>
              <a:gd name="connsiteX7" fmla="*/ 1518086 w 2024115"/>
              <a:gd name="connsiteY7" fmla="*/ 947969 h 947969"/>
              <a:gd name="connsiteX8" fmla="*/ 1052540 w 2024115"/>
              <a:gd name="connsiteY8" fmla="*/ 947969 h 947969"/>
              <a:gd name="connsiteX9" fmla="*/ 586993 w 2024115"/>
              <a:gd name="connsiteY9" fmla="*/ 947969 h 947969"/>
              <a:gd name="connsiteX10" fmla="*/ 0 w 2024115"/>
              <a:gd name="connsiteY10" fmla="*/ 947969 h 947969"/>
              <a:gd name="connsiteX11" fmla="*/ 0 w 2024115"/>
              <a:gd name="connsiteY11" fmla="*/ 492944 h 947969"/>
              <a:gd name="connsiteX12" fmla="*/ 0 w 2024115"/>
              <a:gd name="connsiteY12" fmla="*/ 0 h 9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4115" h="947969" fill="none" extrusionOk="0">
                <a:moveTo>
                  <a:pt x="0" y="0"/>
                </a:moveTo>
                <a:cubicBezTo>
                  <a:pt x="202536" y="-26300"/>
                  <a:pt x="404122" y="14336"/>
                  <a:pt x="526270" y="0"/>
                </a:cubicBezTo>
                <a:cubicBezTo>
                  <a:pt x="648418" y="-14336"/>
                  <a:pt x="813147" y="6661"/>
                  <a:pt x="991816" y="0"/>
                </a:cubicBezTo>
                <a:cubicBezTo>
                  <a:pt x="1170485" y="-6661"/>
                  <a:pt x="1243374" y="51692"/>
                  <a:pt x="1437122" y="0"/>
                </a:cubicBezTo>
                <a:cubicBezTo>
                  <a:pt x="1630870" y="-51692"/>
                  <a:pt x="1803360" y="53588"/>
                  <a:pt x="2024115" y="0"/>
                </a:cubicBezTo>
                <a:cubicBezTo>
                  <a:pt x="2051425" y="120966"/>
                  <a:pt x="2007758" y="305551"/>
                  <a:pt x="2024115" y="483464"/>
                </a:cubicBezTo>
                <a:cubicBezTo>
                  <a:pt x="2040472" y="661377"/>
                  <a:pt x="2006890" y="835728"/>
                  <a:pt x="2024115" y="947969"/>
                </a:cubicBezTo>
                <a:cubicBezTo>
                  <a:pt x="1832833" y="951540"/>
                  <a:pt x="1648699" y="887689"/>
                  <a:pt x="1518086" y="947969"/>
                </a:cubicBezTo>
                <a:cubicBezTo>
                  <a:pt x="1387473" y="1008249"/>
                  <a:pt x="1246134" y="932326"/>
                  <a:pt x="1052540" y="947969"/>
                </a:cubicBezTo>
                <a:cubicBezTo>
                  <a:pt x="858946" y="963612"/>
                  <a:pt x="816656" y="925397"/>
                  <a:pt x="586993" y="947969"/>
                </a:cubicBezTo>
                <a:cubicBezTo>
                  <a:pt x="357330" y="970541"/>
                  <a:pt x="238546" y="892679"/>
                  <a:pt x="0" y="947969"/>
                </a:cubicBezTo>
                <a:cubicBezTo>
                  <a:pt x="-719" y="727012"/>
                  <a:pt x="28921" y="621930"/>
                  <a:pt x="0" y="492944"/>
                </a:cubicBezTo>
                <a:cubicBezTo>
                  <a:pt x="-28921" y="363959"/>
                  <a:pt x="49545" y="228370"/>
                  <a:pt x="0" y="0"/>
                </a:cubicBezTo>
                <a:close/>
              </a:path>
              <a:path w="2024115" h="947969" stroke="0" extrusionOk="0">
                <a:moveTo>
                  <a:pt x="0" y="0"/>
                </a:moveTo>
                <a:cubicBezTo>
                  <a:pt x="108636" y="-12921"/>
                  <a:pt x="235212" y="35220"/>
                  <a:pt x="445305" y="0"/>
                </a:cubicBezTo>
                <a:cubicBezTo>
                  <a:pt x="655398" y="-35220"/>
                  <a:pt x="756180" y="34498"/>
                  <a:pt x="890611" y="0"/>
                </a:cubicBezTo>
                <a:cubicBezTo>
                  <a:pt x="1025042" y="-34498"/>
                  <a:pt x="1256359" y="27459"/>
                  <a:pt x="1376398" y="0"/>
                </a:cubicBezTo>
                <a:cubicBezTo>
                  <a:pt x="1496437" y="-27459"/>
                  <a:pt x="1813025" y="24051"/>
                  <a:pt x="2024115" y="0"/>
                </a:cubicBezTo>
                <a:cubicBezTo>
                  <a:pt x="2045565" y="217769"/>
                  <a:pt x="1969195" y="280623"/>
                  <a:pt x="2024115" y="483464"/>
                </a:cubicBezTo>
                <a:cubicBezTo>
                  <a:pt x="2079035" y="686305"/>
                  <a:pt x="1979929" y="750378"/>
                  <a:pt x="2024115" y="947969"/>
                </a:cubicBezTo>
                <a:cubicBezTo>
                  <a:pt x="1908087" y="1001328"/>
                  <a:pt x="1664902" y="926714"/>
                  <a:pt x="1538327" y="947969"/>
                </a:cubicBezTo>
                <a:cubicBezTo>
                  <a:pt x="1411752" y="969224"/>
                  <a:pt x="1244166" y="891880"/>
                  <a:pt x="991816" y="947969"/>
                </a:cubicBezTo>
                <a:cubicBezTo>
                  <a:pt x="739466" y="1004058"/>
                  <a:pt x="608487" y="941177"/>
                  <a:pt x="506029" y="947969"/>
                </a:cubicBezTo>
                <a:cubicBezTo>
                  <a:pt x="403571" y="954761"/>
                  <a:pt x="181150" y="911548"/>
                  <a:pt x="0" y="947969"/>
                </a:cubicBezTo>
                <a:cubicBezTo>
                  <a:pt x="-12393" y="746436"/>
                  <a:pt x="50824" y="659491"/>
                  <a:pt x="0" y="464505"/>
                </a:cubicBezTo>
                <a:cubicBezTo>
                  <a:pt x="-50824" y="269519"/>
                  <a:pt x="25089" y="194168"/>
                  <a:pt x="0" y="0"/>
                </a:cubicBezTo>
                <a:close/>
              </a:path>
            </a:pathLst>
          </a:custGeom>
          <a:solidFill>
            <a:schemeClr val="accent1">
              <a:lumMod val="20000"/>
              <a:lumOff val="80000"/>
            </a:schemeClr>
          </a:solidFill>
          <a:ln>
            <a:solidFill>
              <a:srgbClr val="FFFF00"/>
            </a:solidFill>
            <a:extLst>
              <a:ext uri="{C807C97D-BFC1-408E-A445-0C87EB9F89A2}">
                <ask:lineSketchStyleProps xmlns:ask="http://schemas.microsoft.com/office/drawing/2018/sketchyshapes" sd="104830288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سؤال الألماسي</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عشر نقاط</a:t>
            </a:r>
          </a:p>
        </p:txBody>
      </p:sp>
    </p:spTree>
    <p:extLst>
      <p:ext uri="{BB962C8B-B14F-4D97-AF65-F5344CB8AC3E}">
        <p14:creationId xmlns:p14="http://schemas.microsoft.com/office/powerpoint/2010/main" val="30528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right)">
                                      <p:cBhvr>
                                        <p:cTn id="7" dur="500"/>
                                        <p:tgtEl>
                                          <p:spTgt spid="11">
                                            <p:bg/>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wipe(right)">
                                      <p:cBhvr>
                                        <p:cTn id="10" dur="500"/>
                                        <p:tgtEl>
                                          <p:spTgt spid="11">
                                            <p:txEl>
                                              <p:pRg st="0" end="0"/>
                                            </p:txEl>
                                          </p:spTgt>
                                        </p:tgtEl>
                                      </p:cBhvr>
                                    </p:animEffect>
                                  </p:childTnLst>
                                </p:cTn>
                              </p:par>
                              <p:par>
                                <p:cTn id="11" presetID="22" presetClass="entr" presetSubtype="2" fill="hold"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wipe(right)">
                                      <p:cBhvr>
                                        <p:cTn id="13" dur="500"/>
                                        <p:tgtEl>
                                          <p:spTgt spid="11">
                                            <p:txEl>
                                              <p:pRg st="1" end="1"/>
                                            </p:txEl>
                                          </p:spTgt>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16" presetClass="entr" presetSubtype="21"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D8DC7F5-E39B-EDB5-431C-539DDFD57325}"/>
              </a:ext>
            </a:extLst>
          </p:cNvPr>
          <p:cNvPicPr>
            <a:picLocks noChangeAspect="1"/>
          </p:cNvPicPr>
          <p:nvPr/>
        </p:nvPicPr>
        <p:blipFill rotWithShape="1">
          <a:blip r:embed="rId2">
            <a:extLst>
              <a:ext uri="{28A0092B-C50C-407E-A947-70E740481C1C}">
                <a14:useLocalDpi xmlns:a14="http://schemas.microsoft.com/office/drawing/2010/main" val="0"/>
              </a:ext>
            </a:extLst>
          </a:blip>
          <a:srcRect r="64726"/>
          <a:stretch/>
        </p:blipFill>
        <p:spPr>
          <a:xfrm rot="19410448" flipH="1">
            <a:off x="11034273" y="-852928"/>
            <a:ext cx="2732954" cy="6858000"/>
          </a:xfrm>
          <a:prstGeom prst="rect">
            <a:avLst/>
          </a:prstGeom>
        </p:spPr>
      </p:pic>
      <p:pic>
        <p:nvPicPr>
          <p:cNvPr id="3" name="صورة 2">
            <a:extLst>
              <a:ext uri="{FF2B5EF4-FFF2-40B4-BE49-F238E27FC236}">
                <a16:creationId xmlns:a16="http://schemas.microsoft.com/office/drawing/2014/main" id="{781C9A1E-E6CB-475E-F3BE-9209C7BB3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898564">
            <a:off x="-2932549" y="767687"/>
            <a:ext cx="5327218" cy="5322625"/>
          </a:xfrm>
          <a:prstGeom prst="rect">
            <a:avLst/>
          </a:prstGeom>
        </p:spPr>
      </p:pic>
      <p:pic>
        <p:nvPicPr>
          <p:cNvPr id="5" name="صورة 4">
            <a:extLst>
              <a:ext uri="{FF2B5EF4-FFF2-40B4-BE49-F238E27FC236}">
                <a16:creationId xmlns:a16="http://schemas.microsoft.com/office/drawing/2014/main" id="{E74F4D28-27A8-4BC3-B8A1-934993A60A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4592" y="2456298"/>
            <a:ext cx="679705" cy="765050"/>
          </a:xfrm>
          <a:prstGeom prst="rect">
            <a:avLst/>
          </a:prstGeom>
        </p:spPr>
      </p:pic>
      <p:pic>
        <p:nvPicPr>
          <p:cNvPr id="6" name="صورة 5">
            <a:extLst>
              <a:ext uri="{FF2B5EF4-FFF2-40B4-BE49-F238E27FC236}">
                <a16:creationId xmlns:a16="http://schemas.microsoft.com/office/drawing/2014/main" id="{722FB746-4D37-0DB2-1F9F-0F7A449F3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4567" y="1234783"/>
            <a:ext cx="658125" cy="709278"/>
          </a:xfrm>
          <a:prstGeom prst="rect">
            <a:avLst/>
          </a:prstGeom>
        </p:spPr>
      </p:pic>
      <p:pic>
        <p:nvPicPr>
          <p:cNvPr id="7" name="صورة 6">
            <a:extLst>
              <a:ext uri="{FF2B5EF4-FFF2-40B4-BE49-F238E27FC236}">
                <a16:creationId xmlns:a16="http://schemas.microsoft.com/office/drawing/2014/main" id="{33DB926C-2DC0-8FE1-9FC0-0D5779C907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2735" y="1555612"/>
            <a:ext cx="1362459" cy="1283211"/>
          </a:xfrm>
          <a:prstGeom prst="rect">
            <a:avLst/>
          </a:prstGeom>
        </p:spPr>
      </p:pic>
      <p:pic>
        <p:nvPicPr>
          <p:cNvPr id="8" name="صورة 7">
            <a:extLst>
              <a:ext uri="{FF2B5EF4-FFF2-40B4-BE49-F238E27FC236}">
                <a16:creationId xmlns:a16="http://schemas.microsoft.com/office/drawing/2014/main" id="{7AB3AEF3-8A82-9D7B-84F6-B9018809A7AE}"/>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pic>
        <p:nvPicPr>
          <p:cNvPr id="9" name="صورة 8">
            <a:extLst>
              <a:ext uri="{FF2B5EF4-FFF2-40B4-BE49-F238E27FC236}">
                <a16:creationId xmlns:a16="http://schemas.microsoft.com/office/drawing/2014/main" id="{064C8EE9-2FF7-52B5-A8B8-1B9AEE0C88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31967" y="5772726"/>
            <a:ext cx="1030606" cy="1032671"/>
          </a:xfrm>
          <a:prstGeom prst="rect">
            <a:avLst/>
          </a:prstGeom>
        </p:spPr>
      </p:pic>
      <p:sp>
        <p:nvSpPr>
          <p:cNvPr id="4" name="مستطيل 3">
            <a:extLst>
              <a:ext uri="{FF2B5EF4-FFF2-40B4-BE49-F238E27FC236}">
                <a16:creationId xmlns:a16="http://schemas.microsoft.com/office/drawing/2014/main" id="{2E5612B8-C848-FFF0-0AD2-B81CBCD84629}"/>
              </a:ext>
            </a:extLst>
          </p:cNvPr>
          <p:cNvSpPr/>
          <p:nvPr/>
        </p:nvSpPr>
        <p:spPr>
          <a:xfrm>
            <a:off x="4139700" y="661135"/>
            <a:ext cx="3799357" cy="700812"/>
          </a:xfrm>
          <a:custGeom>
            <a:avLst/>
            <a:gdLst>
              <a:gd name="connsiteX0" fmla="*/ 0 w 3799357"/>
              <a:gd name="connsiteY0" fmla="*/ 0 h 700812"/>
              <a:gd name="connsiteX1" fmla="*/ 519245 w 3799357"/>
              <a:gd name="connsiteY1" fmla="*/ 0 h 700812"/>
              <a:gd name="connsiteX2" fmla="*/ 1152472 w 3799357"/>
              <a:gd name="connsiteY2" fmla="*/ 0 h 700812"/>
              <a:gd name="connsiteX3" fmla="*/ 1671717 w 3799357"/>
              <a:gd name="connsiteY3" fmla="*/ 0 h 700812"/>
              <a:gd name="connsiteX4" fmla="*/ 2380930 w 3799357"/>
              <a:gd name="connsiteY4" fmla="*/ 0 h 700812"/>
              <a:gd name="connsiteX5" fmla="*/ 3090144 w 3799357"/>
              <a:gd name="connsiteY5" fmla="*/ 0 h 700812"/>
              <a:gd name="connsiteX6" fmla="*/ 3799357 w 3799357"/>
              <a:gd name="connsiteY6" fmla="*/ 0 h 700812"/>
              <a:gd name="connsiteX7" fmla="*/ 3799357 w 3799357"/>
              <a:gd name="connsiteY7" fmla="*/ 357414 h 700812"/>
              <a:gd name="connsiteX8" fmla="*/ 3799357 w 3799357"/>
              <a:gd name="connsiteY8" fmla="*/ 700812 h 700812"/>
              <a:gd name="connsiteX9" fmla="*/ 3204124 w 3799357"/>
              <a:gd name="connsiteY9" fmla="*/ 700812 h 700812"/>
              <a:gd name="connsiteX10" fmla="*/ 2646885 w 3799357"/>
              <a:gd name="connsiteY10" fmla="*/ 700812 h 700812"/>
              <a:gd name="connsiteX11" fmla="*/ 1937672 w 3799357"/>
              <a:gd name="connsiteY11" fmla="*/ 700812 h 700812"/>
              <a:gd name="connsiteX12" fmla="*/ 1342439 w 3799357"/>
              <a:gd name="connsiteY12" fmla="*/ 700812 h 700812"/>
              <a:gd name="connsiteX13" fmla="*/ 823194 w 3799357"/>
              <a:gd name="connsiteY13" fmla="*/ 700812 h 700812"/>
              <a:gd name="connsiteX14" fmla="*/ 0 w 3799357"/>
              <a:gd name="connsiteY14" fmla="*/ 700812 h 700812"/>
              <a:gd name="connsiteX15" fmla="*/ 0 w 3799357"/>
              <a:gd name="connsiteY15" fmla="*/ 343398 h 700812"/>
              <a:gd name="connsiteX16" fmla="*/ 0 w 3799357"/>
              <a:gd name="connsiteY16" fmla="*/ 0 h 70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99357" h="700812" fill="none" extrusionOk="0">
                <a:moveTo>
                  <a:pt x="0" y="0"/>
                </a:moveTo>
                <a:cubicBezTo>
                  <a:pt x="185732" y="17461"/>
                  <a:pt x="271914" y="-11470"/>
                  <a:pt x="519245" y="0"/>
                </a:cubicBezTo>
                <a:cubicBezTo>
                  <a:pt x="766576" y="11470"/>
                  <a:pt x="872580" y="7127"/>
                  <a:pt x="1152472" y="0"/>
                </a:cubicBezTo>
                <a:cubicBezTo>
                  <a:pt x="1432364" y="-7127"/>
                  <a:pt x="1548723" y="-2614"/>
                  <a:pt x="1671717" y="0"/>
                </a:cubicBezTo>
                <a:cubicBezTo>
                  <a:pt x="1794712" y="2614"/>
                  <a:pt x="2143407" y="-1071"/>
                  <a:pt x="2380930" y="0"/>
                </a:cubicBezTo>
                <a:cubicBezTo>
                  <a:pt x="2618453" y="1071"/>
                  <a:pt x="2775778" y="17857"/>
                  <a:pt x="3090144" y="0"/>
                </a:cubicBezTo>
                <a:cubicBezTo>
                  <a:pt x="3404510" y="-17857"/>
                  <a:pt x="3479695" y="14083"/>
                  <a:pt x="3799357" y="0"/>
                </a:cubicBezTo>
                <a:cubicBezTo>
                  <a:pt x="3787778" y="83990"/>
                  <a:pt x="3811855" y="267841"/>
                  <a:pt x="3799357" y="357414"/>
                </a:cubicBezTo>
                <a:cubicBezTo>
                  <a:pt x="3786859" y="446987"/>
                  <a:pt x="3790618" y="612892"/>
                  <a:pt x="3799357" y="700812"/>
                </a:cubicBezTo>
                <a:cubicBezTo>
                  <a:pt x="3537567" y="698831"/>
                  <a:pt x="3367843" y="681353"/>
                  <a:pt x="3204124" y="700812"/>
                </a:cubicBezTo>
                <a:cubicBezTo>
                  <a:pt x="3040405" y="720271"/>
                  <a:pt x="2843950" y="694342"/>
                  <a:pt x="2646885" y="700812"/>
                </a:cubicBezTo>
                <a:cubicBezTo>
                  <a:pt x="2449820" y="707282"/>
                  <a:pt x="2217753" y="732154"/>
                  <a:pt x="1937672" y="700812"/>
                </a:cubicBezTo>
                <a:cubicBezTo>
                  <a:pt x="1657591" y="669470"/>
                  <a:pt x="1500492" y="705116"/>
                  <a:pt x="1342439" y="700812"/>
                </a:cubicBezTo>
                <a:cubicBezTo>
                  <a:pt x="1184386" y="696508"/>
                  <a:pt x="972182" y="681110"/>
                  <a:pt x="823194" y="700812"/>
                </a:cubicBezTo>
                <a:cubicBezTo>
                  <a:pt x="674206" y="720514"/>
                  <a:pt x="375697" y="662075"/>
                  <a:pt x="0" y="700812"/>
                </a:cubicBezTo>
                <a:cubicBezTo>
                  <a:pt x="4493" y="622106"/>
                  <a:pt x="-10993" y="487499"/>
                  <a:pt x="0" y="343398"/>
                </a:cubicBezTo>
                <a:cubicBezTo>
                  <a:pt x="10993" y="199297"/>
                  <a:pt x="2474" y="71124"/>
                  <a:pt x="0" y="0"/>
                </a:cubicBezTo>
                <a:close/>
              </a:path>
              <a:path w="3799357" h="700812" stroke="0" extrusionOk="0">
                <a:moveTo>
                  <a:pt x="0" y="0"/>
                </a:moveTo>
                <a:cubicBezTo>
                  <a:pt x="282999" y="-21919"/>
                  <a:pt x="317843" y="-16210"/>
                  <a:pt x="633226" y="0"/>
                </a:cubicBezTo>
                <a:cubicBezTo>
                  <a:pt x="948609" y="16210"/>
                  <a:pt x="1072832" y="5047"/>
                  <a:pt x="1190465" y="0"/>
                </a:cubicBezTo>
                <a:cubicBezTo>
                  <a:pt x="1308098" y="-5047"/>
                  <a:pt x="1591599" y="21441"/>
                  <a:pt x="1785698" y="0"/>
                </a:cubicBezTo>
                <a:cubicBezTo>
                  <a:pt x="1979797" y="-21441"/>
                  <a:pt x="2266009" y="25862"/>
                  <a:pt x="2494911" y="0"/>
                </a:cubicBezTo>
                <a:cubicBezTo>
                  <a:pt x="2723813" y="-25862"/>
                  <a:pt x="2881445" y="-1590"/>
                  <a:pt x="3090144" y="0"/>
                </a:cubicBezTo>
                <a:cubicBezTo>
                  <a:pt x="3298843" y="1590"/>
                  <a:pt x="3608410" y="20962"/>
                  <a:pt x="3799357" y="0"/>
                </a:cubicBezTo>
                <a:cubicBezTo>
                  <a:pt x="3811180" y="152001"/>
                  <a:pt x="3793731" y="248216"/>
                  <a:pt x="3799357" y="336390"/>
                </a:cubicBezTo>
                <a:cubicBezTo>
                  <a:pt x="3804984" y="424564"/>
                  <a:pt x="3793189" y="609556"/>
                  <a:pt x="3799357" y="700812"/>
                </a:cubicBezTo>
                <a:cubicBezTo>
                  <a:pt x="3657104" y="719437"/>
                  <a:pt x="3348917" y="676636"/>
                  <a:pt x="3166131" y="700812"/>
                </a:cubicBezTo>
                <a:cubicBezTo>
                  <a:pt x="2983345" y="724988"/>
                  <a:pt x="2796540" y="689930"/>
                  <a:pt x="2646885" y="700812"/>
                </a:cubicBezTo>
                <a:cubicBezTo>
                  <a:pt x="2497230" y="711694"/>
                  <a:pt x="2295642" y="702390"/>
                  <a:pt x="2089646" y="700812"/>
                </a:cubicBezTo>
                <a:cubicBezTo>
                  <a:pt x="1883650" y="699234"/>
                  <a:pt x="1776021" y="677598"/>
                  <a:pt x="1570401" y="700812"/>
                </a:cubicBezTo>
                <a:cubicBezTo>
                  <a:pt x="1364782" y="724026"/>
                  <a:pt x="1077172" y="673228"/>
                  <a:pt x="861188" y="700812"/>
                </a:cubicBezTo>
                <a:cubicBezTo>
                  <a:pt x="645204" y="728396"/>
                  <a:pt x="277373" y="709863"/>
                  <a:pt x="0" y="700812"/>
                </a:cubicBezTo>
                <a:cubicBezTo>
                  <a:pt x="-2482" y="590875"/>
                  <a:pt x="17148" y="416019"/>
                  <a:pt x="0" y="336390"/>
                </a:cubicBezTo>
                <a:cubicBezTo>
                  <a:pt x="-17148" y="256761"/>
                  <a:pt x="-8275" y="144780"/>
                  <a:pt x="0" y="0"/>
                </a:cubicBezTo>
                <a:close/>
              </a:path>
            </a:pathLst>
          </a:custGeom>
          <a:solidFill>
            <a:schemeClr val="accent4">
              <a:lumMod val="40000"/>
              <a:lumOff val="60000"/>
            </a:schemeClr>
          </a:solidFill>
          <a:ln>
            <a:solidFill>
              <a:srgbClr val="FF0000"/>
            </a:solidFill>
            <a:extLst>
              <a:ext uri="{C807C97D-BFC1-408E-A445-0C87EB9F89A2}">
                <ask:lineSketchStyleProps xmlns:ask="http://schemas.microsoft.com/office/drawing/2018/sketchyshapes" sd="143331617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lumMod val="95000"/>
                    <a:lumOff val="5000"/>
                  </a:schemeClr>
                </a:solidFill>
                <a:latin typeface="Calibri" panose="020F0502020204030204" pitchFamily="34" charset="0"/>
                <a:cs typeface="Calibri" panose="020F0502020204030204" pitchFamily="34" charset="0"/>
              </a:rPr>
              <a:t>مسائل مهارات التفكير العليا</a:t>
            </a:r>
          </a:p>
        </p:txBody>
      </p:sp>
      <p:pic>
        <p:nvPicPr>
          <p:cNvPr id="11" name="صورة 10">
            <a:extLst>
              <a:ext uri="{FF2B5EF4-FFF2-40B4-BE49-F238E27FC236}">
                <a16:creationId xmlns:a16="http://schemas.microsoft.com/office/drawing/2014/main" id="{59FF1D47-7B20-54C3-4E76-8DBC3C331676}"/>
              </a:ext>
            </a:extLst>
          </p:cNvPr>
          <p:cNvPicPr>
            <a:picLocks noChangeAspect="1"/>
          </p:cNvPicPr>
          <p:nvPr/>
        </p:nvPicPr>
        <p:blipFill rotWithShape="1">
          <a:blip r:embed="rId9"/>
          <a:srcRect l="23786" t="48314" r="28109" b="46431"/>
          <a:stretch/>
        </p:blipFill>
        <p:spPr>
          <a:xfrm>
            <a:off x="587036" y="2838823"/>
            <a:ext cx="9995699" cy="1132242"/>
          </a:xfrm>
          <a:custGeom>
            <a:avLst/>
            <a:gdLst>
              <a:gd name="connsiteX0" fmla="*/ 0 w 9995699"/>
              <a:gd name="connsiteY0" fmla="*/ 0 h 1132242"/>
              <a:gd name="connsiteX1" fmla="*/ 866294 w 9995699"/>
              <a:gd name="connsiteY1" fmla="*/ 0 h 1132242"/>
              <a:gd name="connsiteX2" fmla="*/ 1532674 w 9995699"/>
              <a:gd name="connsiteY2" fmla="*/ 0 h 1132242"/>
              <a:gd name="connsiteX3" fmla="*/ 2099097 w 9995699"/>
              <a:gd name="connsiteY3" fmla="*/ 0 h 1132242"/>
              <a:gd name="connsiteX4" fmla="*/ 2665520 w 9995699"/>
              <a:gd name="connsiteY4" fmla="*/ 0 h 1132242"/>
              <a:gd name="connsiteX5" fmla="*/ 3531814 w 9995699"/>
              <a:gd name="connsiteY5" fmla="*/ 0 h 1132242"/>
              <a:gd name="connsiteX6" fmla="*/ 4098237 w 9995699"/>
              <a:gd name="connsiteY6" fmla="*/ 0 h 1132242"/>
              <a:gd name="connsiteX7" fmla="*/ 4664660 w 9995699"/>
              <a:gd name="connsiteY7" fmla="*/ 0 h 1132242"/>
              <a:gd name="connsiteX8" fmla="*/ 5430996 w 9995699"/>
              <a:gd name="connsiteY8" fmla="*/ 0 h 1132242"/>
              <a:gd name="connsiteX9" fmla="*/ 5897462 w 9995699"/>
              <a:gd name="connsiteY9" fmla="*/ 0 h 1132242"/>
              <a:gd name="connsiteX10" fmla="*/ 6563842 w 9995699"/>
              <a:gd name="connsiteY10" fmla="*/ 0 h 1132242"/>
              <a:gd name="connsiteX11" fmla="*/ 7230222 w 9995699"/>
              <a:gd name="connsiteY11" fmla="*/ 0 h 1132242"/>
              <a:gd name="connsiteX12" fmla="*/ 7896602 w 9995699"/>
              <a:gd name="connsiteY12" fmla="*/ 0 h 1132242"/>
              <a:gd name="connsiteX13" fmla="*/ 8662939 w 9995699"/>
              <a:gd name="connsiteY13" fmla="*/ 0 h 1132242"/>
              <a:gd name="connsiteX14" fmla="*/ 9995699 w 9995699"/>
              <a:gd name="connsiteY14" fmla="*/ 0 h 1132242"/>
              <a:gd name="connsiteX15" fmla="*/ 9995699 w 9995699"/>
              <a:gd name="connsiteY15" fmla="*/ 588766 h 1132242"/>
              <a:gd name="connsiteX16" fmla="*/ 9995699 w 9995699"/>
              <a:gd name="connsiteY16" fmla="*/ 1132242 h 1132242"/>
              <a:gd name="connsiteX17" fmla="*/ 9429276 w 9995699"/>
              <a:gd name="connsiteY17" fmla="*/ 1132242 h 1132242"/>
              <a:gd name="connsiteX18" fmla="*/ 8562982 w 9995699"/>
              <a:gd name="connsiteY18" fmla="*/ 1132242 h 1132242"/>
              <a:gd name="connsiteX19" fmla="*/ 8096516 w 9995699"/>
              <a:gd name="connsiteY19" fmla="*/ 1132242 h 1132242"/>
              <a:gd name="connsiteX20" fmla="*/ 7730007 w 9995699"/>
              <a:gd name="connsiteY20" fmla="*/ 1132242 h 1132242"/>
              <a:gd name="connsiteX21" fmla="*/ 7163584 w 9995699"/>
              <a:gd name="connsiteY21" fmla="*/ 1132242 h 1132242"/>
              <a:gd name="connsiteX22" fmla="*/ 6597161 w 9995699"/>
              <a:gd name="connsiteY22" fmla="*/ 1132242 h 1132242"/>
              <a:gd name="connsiteX23" fmla="*/ 5730867 w 9995699"/>
              <a:gd name="connsiteY23" fmla="*/ 1132242 h 1132242"/>
              <a:gd name="connsiteX24" fmla="*/ 5164444 w 9995699"/>
              <a:gd name="connsiteY24" fmla="*/ 1132242 h 1132242"/>
              <a:gd name="connsiteX25" fmla="*/ 4298151 w 9995699"/>
              <a:gd name="connsiteY25" fmla="*/ 1132242 h 1132242"/>
              <a:gd name="connsiteX26" fmla="*/ 3731728 w 9995699"/>
              <a:gd name="connsiteY26" fmla="*/ 1132242 h 1132242"/>
              <a:gd name="connsiteX27" fmla="*/ 3365219 w 9995699"/>
              <a:gd name="connsiteY27" fmla="*/ 1132242 h 1132242"/>
              <a:gd name="connsiteX28" fmla="*/ 2798796 w 9995699"/>
              <a:gd name="connsiteY28" fmla="*/ 1132242 h 1132242"/>
              <a:gd name="connsiteX29" fmla="*/ 2332330 w 9995699"/>
              <a:gd name="connsiteY29" fmla="*/ 1132242 h 1132242"/>
              <a:gd name="connsiteX30" fmla="*/ 1665950 w 9995699"/>
              <a:gd name="connsiteY30" fmla="*/ 1132242 h 1132242"/>
              <a:gd name="connsiteX31" fmla="*/ 999570 w 9995699"/>
              <a:gd name="connsiteY31" fmla="*/ 1132242 h 1132242"/>
              <a:gd name="connsiteX32" fmla="*/ 0 w 9995699"/>
              <a:gd name="connsiteY32" fmla="*/ 1132242 h 1132242"/>
              <a:gd name="connsiteX33" fmla="*/ 0 w 9995699"/>
              <a:gd name="connsiteY33" fmla="*/ 588766 h 1132242"/>
              <a:gd name="connsiteX34" fmla="*/ 0 w 9995699"/>
              <a:gd name="connsiteY34" fmla="*/ 0 h 113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95699" h="1132242" fill="none" extrusionOk="0">
                <a:moveTo>
                  <a:pt x="0" y="0"/>
                </a:moveTo>
                <a:cubicBezTo>
                  <a:pt x="196848" y="-27380"/>
                  <a:pt x="685918" y="35528"/>
                  <a:pt x="866294" y="0"/>
                </a:cubicBezTo>
                <a:cubicBezTo>
                  <a:pt x="1046670" y="-35528"/>
                  <a:pt x="1377544" y="-18408"/>
                  <a:pt x="1532674" y="0"/>
                </a:cubicBezTo>
                <a:cubicBezTo>
                  <a:pt x="1687804" y="18408"/>
                  <a:pt x="1918870" y="8843"/>
                  <a:pt x="2099097" y="0"/>
                </a:cubicBezTo>
                <a:cubicBezTo>
                  <a:pt x="2279324" y="-8843"/>
                  <a:pt x="2398606" y="10809"/>
                  <a:pt x="2665520" y="0"/>
                </a:cubicBezTo>
                <a:cubicBezTo>
                  <a:pt x="2932434" y="-10809"/>
                  <a:pt x="3156897" y="31554"/>
                  <a:pt x="3531814" y="0"/>
                </a:cubicBezTo>
                <a:cubicBezTo>
                  <a:pt x="3906731" y="-31554"/>
                  <a:pt x="3899644" y="-18775"/>
                  <a:pt x="4098237" y="0"/>
                </a:cubicBezTo>
                <a:cubicBezTo>
                  <a:pt x="4296830" y="18775"/>
                  <a:pt x="4489602" y="17251"/>
                  <a:pt x="4664660" y="0"/>
                </a:cubicBezTo>
                <a:cubicBezTo>
                  <a:pt x="4839718" y="-17251"/>
                  <a:pt x="5071880" y="26745"/>
                  <a:pt x="5430996" y="0"/>
                </a:cubicBezTo>
                <a:cubicBezTo>
                  <a:pt x="5790112" y="-26745"/>
                  <a:pt x="5692364" y="16701"/>
                  <a:pt x="5897462" y="0"/>
                </a:cubicBezTo>
                <a:cubicBezTo>
                  <a:pt x="6102560" y="-16701"/>
                  <a:pt x="6267859" y="12607"/>
                  <a:pt x="6563842" y="0"/>
                </a:cubicBezTo>
                <a:cubicBezTo>
                  <a:pt x="6859825" y="-12607"/>
                  <a:pt x="6941980" y="8072"/>
                  <a:pt x="7230222" y="0"/>
                </a:cubicBezTo>
                <a:cubicBezTo>
                  <a:pt x="7518464" y="-8072"/>
                  <a:pt x="7602522" y="-9631"/>
                  <a:pt x="7896602" y="0"/>
                </a:cubicBezTo>
                <a:cubicBezTo>
                  <a:pt x="8190682" y="9631"/>
                  <a:pt x="8330522" y="-12554"/>
                  <a:pt x="8662939" y="0"/>
                </a:cubicBezTo>
                <a:cubicBezTo>
                  <a:pt x="8995356" y="12554"/>
                  <a:pt x="9642317" y="46510"/>
                  <a:pt x="9995699" y="0"/>
                </a:cubicBezTo>
                <a:cubicBezTo>
                  <a:pt x="9976059" y="127348"/>
                  <a:pt x="9971041" y="334190"/>
                  <a:pt x="9995699" y="588766"/>
                </a:cubicBezTo>
                <a:cubicBezTo>
                  <a:pt x="10020357" y="843342"/>
                  <a:pt x="10017961" y="879993"/>
                  <a:pt x="9995699" y="1132242"/>
                </a:cubicBezTo>
                <a:cubicBezTo>
                  <a:pt x="9739029" y="1135802"/>
                  <a:pt x="9630900" y="1139109"/>
                  <a:pt x="9429276" y="1132242"/>
                </a:cubicBezTo>
                <a:cubicBezTo>
                  <a:pt x="9227652" y="1125375"/>
                  <a:pt x="8925484" y="1146794"/>
                  <a:pt x="8562982" y="1132242"/>
                </a:cubicBezTo>
                <a:cubicBezTo>
                  <a:pt x="8200480" y="1117690"/>
                  <a:pt x="8269781" y="1135816"/>
                  <a:pt x="8096516" y="1132242"/>
                </a:cubicBezTo>
                <a:cubicBezTo>
                  <a:pt x="7923251" y="1128668"/>
                  <a:pt x="7849657" y="1150096"/>
                  <a:pt x="7730007" y="1132242"/>
                </a:cubicBezTo>
                <a:cubicBezTo>
                  <a:pt x="7610357" y="1114388"/>
                  <a:pt x="7397202" y="1104312"/>
                  <a:pt x="7163584" y="1132242"/>
                </a:cubicBezTo>
                <a:cubicBezTo>
                  <a:pt x="6929966" y="1160172"/>
                  <a:pt x="6824649" y="1156035"/>
                  <a:pt x="6597161" y="1132242"/>
                </a:cubicBezTo>
                <a:cubicBezTo>
                  <a:pt x="6369673" y="1108449"/>
                  <a:pt x="6070667" y="1100087"/>
                  <a:pt x="5730867" y="1132242"/>
                </a:cubicBezTo>
                <a:cubicBezTo>
                  <a:pt x="5391067" y="1164397"/>
                  <a:pt x="5369753" y="1105817"/>
                  <a:pt x="5164444" y="1132242"/>
                </a:cubicBezTo>
                <a:cubicBezTo>
                  <a:pt x="4959135" y="1158667"/>
                  <a:pt x="4699351" y="1140927"/>
                  <a:pt x="4298151" y="1132242"/>
                </a:cubicBezTo>
                <a:cubicBezTo>
                  <a:pt x="3896951" y="1123557"/>
                  <a:pt x="3871390" y="1126990"/>
                  <a:pt x="3731728" y="1132242"/>
                </a:cubicBezTo>
                <a:cubicBezTo>
                  <a:pt x="3592066" y="1137494"/>
                  <a:pt x="3545899" y="1138500"/>
                  <a:pt x="3365219" y="1132242"/>
                </a:cubicBezTo>
                <a:cubicBezTo>
                  <a:pt x="3184539" y="1125984"/>
                  <a:pt x="2934400" y="1125021"/>
                  <a:pt x="2798796" y="1132242"/>
                </a:cubicBezTo>
                <a:cubicBezTo>
                  <a:pt x="2663192" y="1139463"/>
                  <a:pt x="2531601" y="1138617"/>
                  <a:pt x="2332330" y="1132242"/>
                </a:cubicBezTo>
                <a:cubicBezTo>
                  <a:pt x="2133059" y="1125867"/>
                  <a:pt x="1923028" y="1146031"/>
                  <a:pt x="1665950" y="1132242"/>
                </a:cubicBezTo>
                <a:cubicBezTo>
                  <a:pt x="1408872" y="1118453"/>
                  <a:pt x="1277688" y="1158812"/>
                  <a:pt x="999570" y="1132242"/>
                </a:cubicBezTo>
                <a:cubicBezTo>
                  <a:pt x="721452" y="1105672"/>
                  <a:pt x="423025" y="1132935"/>
                  <a:pt x="0" y="1132242"/>
                </a:cubicBezTo>
                <a:cubicBezTo>
                  <a:pt x="19049" y="989117"/>
                  <a:pt x="-20020" y="733173"/>
                  <a:pt x="0" y="588766"/>
                </a:cubicBezTo>
                <a:cubicBezTo>
                  <a:pt x="20020" y="444359"/>
                  <a:pt x="-2639" y="132490"/>
                  <a:pt x="0" y="0"/>
                </a:cubicBezTo>
                <a:close/>
              </a:path>
              <a:path w="9995699" h="1132242" stroke="0" extrusionOk="0">
                <a:moveTo>
                  <a:pt x="0" y="0"/>
                </a:moveTo>
                <a:cubicBezTo>
                  <a:pt x="140032" y="619"/>
                  <a:pt x="267512" y="-18350"/>
                  <a:pt x="466466" y="0"/>
                </a:cubicBezTo>
                <a:cubicBezTo>
                  <a:pt x="665420" y="18350"/>
                  <a:pt x="975785" y="2581"/>
                  <a:pt x="1132846" y="0"/>
                </a:cubicBezTo>
                <a:cubicBezTo>
                  <a:pt x="1289907" y="-2581"/>
                  <a:pt x="1633607" y="-14175"/>
                  <a:pt x="1999140" y="0"/>
                </a:cubicBezTo>
                <a:cubicBezTo>
                  <a:pt x="2364673" y="14175"/>
                  <a:pt x="2594966" y="-32364"/>
                  <a:pt x="2765477" y="0"/>
                </a:cubicBezTo>
                <a:cubicBezTo>
                  <a:pt x="2935988" y="32364"/>
                  <a:pt x="3314650" y="8311"/>
                  <a:pt x="3631771" y="0"/>
                </a:cubicBezTo>
                <a:cubicBezTo>
                  <a:pt x="3948892" y="-8311"/>
                  <a:pt x="4107481" y="-40317"/>
                  <a:pt x="4498065" y="0"/>
                </a:cubicBezTo>
                <a:cubicBezTo>
                  <a:pt x="4888649" y="40317"/>
                  <a:pt x="4977554" y="30526"/>
                  <a:pt x="5264401" y="0"/>
                </a:cubicBezTo>
                <a:cubicBezTo>
                  <a:pt x="5551248" y="-30526"/>
                  <a:pt x="5816269" y="-31544"/>
                  <a:pt x="6130695" y="0"/>
                </a:cubicBezTo>
                <a:cubicBezTo>
                  <a:pt x="6445121" y="31544"/>
                  <a:pt x="6579969" y="7008"/>
                  <a:pt x="6697118" y="0"/>
                </a:cubicBezTo>
                <a:cubicBezTo>
                  <a:pt x="6814267" y="-7008"/>
                  <a:pt x="7206739" y="-30664"/>
                  <a:pt x="7563412" y="0"/>
                </a:cubicBezTo>
                <a:cubicBezTo>
                  <a:pt x="7920085" y="30664"/>
                  <a:pt x="7929244" y="-9951"/>
                  <a:pt x="8029878" y="0"/>
                </a:cubicBezTo>
                <a:cubicBezTo>
                  <a:pt x="8130512" y="9951"/>
                  <a:pt x="8515318" y="34972"/>
                  <a:pt x="8896172" y="0"/>
                </a:cubicBezTo>
                <a:cubicBezTo>
                  <a:pt x="9277026" y="-34972"/>
                  <a:pt x="9231240" y="7309"/>
                  <a:pt x="9362638" y="0"/>
                </a:cubicBezTo>
                <a:cubicBezTo>
                  <a:pt x="9494036" y="-7309"/>
                  <a:pt x="9783680" y="12542"/>
                  <a:pt x="9995699" y="0"/>
                </a:cubicBezTo>
                <a:cubicBezTo>
                  <a:pt x="9998333" y="220180"/>
                  <a:pt x="9985343" y="423230"/>
                  <a:pt x="9995699" y="532154"/>
                </a:cubicBezTo>
                <a:cubicBezTo>
                  <a:pt x="10006055" y="641078"/>
                  <a:pt x="9965943" y="911855"/>
                  <a:pt x="9995699" y="1132242"/>
                </a:cubicBezTo>
                <a:cubicBezTo>
                  <a:pt x="9846246" y="1152803"/>
                  <a:pt x="9564233" y="1113697"/>
                  <a:pt x="9429276" y="1132242"/>
                </a:cubicBezTo>
                <a:cubicBezTo>
                  <a:pt x="9294319" y="1150787"/>
                  <a:pt x="8763222" y="1093700"/>
                  <a:pt x="8562982" y="1132242"/>
                </a:cubicBezTo>
                <a:cubicBezTo>
                  <a:pt x="8362742" y="1170784"/>
                  <a:pt x="8113106" y="1135718"/>
                  <a:pt x="7896602" y="1132242"/>
                </a:cubicBezTo>
                <a:cubicBezTo>
                  <a:pt x="7680098" y="1128766"/>
                  <a:pt x="7688377" y="1143934"/>
                  <a:pt x="7530093" y="1132242"/>
                </a:cubicBezTo>
                <a:cubicBezTo>
                  <a:pt x="7371809" y="1120550"/>
                  <a:pt x="7073259" y="1119322"/>
                  <a:pt x="6763756" y="1132242"/>
                </a:cubicBezTo>
                <a:cubicBezTo>
                  <a:pt x="6454253" y="1145162"/>
                  <a:pt x="6332259" y="1132414"/>
                  <a:pt x="6097376" y="1132242"/>
                </a:cubicBezTo>
                <a:cubicBezTo>
                  <a:pt x="5862493" y="1132070"/>
                  <a:pt x="5678323" y="1140922"/>
                  <a:pt x="5530953" y="1132242"/>
                </a:cubicBezTo>
                <a:cubicBezTo>
                  <a:pt x="5383583" y="1123562"/>
                  <a:pt x="5281598" y="1129409"/>
                  <a:pt x="5064487" y="1132242"/>
                </a:cubicBezTo>
                <a:cubicBezTo>
                  <a:pt x="4847376" y="1135075"/>
                  <a:pt x="4566362" y="1122914"/>
                  <a:pt x="4398108" y="1132242"/>
                </a:cubicBezTo>
                <a:cubicBezTo>
                  <a:pt x="4229854" y="1141570"/>
                  <a:pt x="3985414" y="1098929"/>
                  <a:pt x="3631771" y="1132242"/>
                </a:cubicBezTo>
                <a:cubicBezTo>
                  <a:pt x="3278128" y="1165555"/>
                  <a:pt x="3294679" y="1099843"/>
                  <a:pt x="2965391" y="1132242"/>
                </a:cubicBezTo>
                <a:cubicBezTo>
                  <a:pt x="2636103" y="1164641"/>
                  <a:pt x="2707989" y="1138014"/>
                  <a:pt x="2598882" y="1132242"/>
                </a:cubicBezTo>
                <a:cubicBezTo>
                  <a:pt x="2489775" y="1126470"/>
                  <a:pt x="2346295" y="1126341"/>
                  <a:pt x="2132416" y="1132242"/>
                </a:cubicBezTo>
                <a:cubicBezTo>
                  <a:pt x="1918537" y="1138143"/>
                  <a:pt x="1802666" y="1149419"/>
                  <a:pt x="1665950" y="1132242"/>
                </a:cubicBezTo>
                <a:cubicBezTo>
                  <a:pt x="1529234" y="1115065"/>
                  <a:pt x="1193919" y="1090745"/>
                  <a:pt x="799656" y="1132242"/>
                </a:cubicBezTo>
                <a:cubicBezTo>
                  <a:pt x="405393" y="1173739"/>
                  <a:pt x="349782" y="1112774"/>
                  <a:pt x="0" y="1132242"/>
                </a:cubicBezTo>
                <a:cubicBezTo>
                  <a:pt x="19027" y="854666"/>
                  <a:pt x="-12281" y="686299"/>
                  <a:pt x="0" y="554799"/>
                </a:cubicBezTo>
                <a:cubicBezTo>
                  <a:pt x="12281" y="423299"/>
                  <a:pt x="-7580" y="271298"/>
                  <a:pt x="0" y="0"/>
                </a:cubicBezTo>
                <a:close/>
              </a:path>
            </a:pathLst>
          </a:custGeom>
          <a:ln>
            <a:solidFill>
              <a:schemeClr val="accent4"/>
            </a:solidFill>
            <a:extLst>
              <a:ext uri="{C807C97D-BFC1-408E-A445-0C87EB9F89A2}">
                <ask:lineSketchStyleProps xmlns:ask="http://schemas.microsoft.com/office/drawing/2018/sketchyshapes" sd="2984585085">
                  <a:prstGeom prst="rect">
                    <a:avLst/>
                  </a:prstGeom>
                  <ask:type>
                    <ask:lineSketchFreehand/>
                  </ask:type>
                </ask:lineSketchStyleProps>
              </a:ext>
            </a:extLst>
          </a:ln>
        </p:spPr>
      </p:pic>
    </p:spTree>
    <p:extLst>
      <p:ext uri="{BB962C8B-B14F-4D97-AF65-F5344CB8AC3E}">
        <p14:creationId xmlns:p14="http://schemas.microsoft.com/office/powerpoint/2010/main" val="297996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D8DC7F5-E39B-EDB5-431C-539DDFD57325}"/>
              </a:ext>
            </a:extLst>
          </p:cNvPr>
          <p:cNvPicPr>
            <a:picLocks noChangeAspect="1"/>
          </p:cNvPicPr>
          <p:nvPr/>
        </p:nvPicPr>
        <p:blipFill rotWithShape="1">
          <a:blip r:embed="rId2">
            <a:extLst>
              <a:ext uri="{28A0092B-C50C-407E-A947-70E740481C1C}">
                <a14:useLocalDpi xmlns:a14="http://schemas.microsoft.com/office/drawing/2010/main" val="0"/>
              </a:ext>
            </a:extLst>
          </a:blip>
          <a:srcRect r="64726"/>
          <a:stretch/>
        </p:blipFill>
        <p:spPr>
          <a:xfrm rot="8427988" flipH="1">
            <a:off x="-1061113" y="2701397"/>
            <a:ext cx="4169868" cy="6290210"/>
          </a:xfrm>
          <a:prstGeom prst="rect">
            <a:avLst/>
          </a:prstGeom>
        </p:spPr>
      </p:pic>
      <p:pic>
        <p:nvPicPr>
          <p:cNvPr id="4" name="صورة 3">
            <a:extLst>
              <a:ext uri="{FF2B5EF4-FFF2-40B4-BE49-F238E27FC236}">
                <a16:creationId xmlns:a16="http://schemas.microsoft.com/office/drawing/2014/main" id="{EF35B75B-C037-12FB-5539-8F3890244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786821" y="-673600"/>
            <a:ext cx="1986741" cy="1985028"/>
          </a:xfrm>
          <a:prstGeom prst="rect">
            <a:avLst/>
          </a:prstGeom>
        </p:spPr>
      </p:pic>
      <p:pic>
        <p:nvPicPr>
          <p:cNvPr id="3" name="صورة 2">
            <a:extLst>
              <a:ext uri="{FF2B5EF4-FFF2-40B4-BE49-F238E27FC236}">
                <a16:creationId xmlns:a16="http://schemas.microsoft.com/office/drawing/2014/main" id="{2215C9FF-3854-62A5-2AD2-5904C9F0EFB8}"/>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pic>
        <p:nvPicPr>
          <p:cNvPr id="7" name="صورة 6">
            <a:extLst>
              <a:ext uri="{FF2B5EF4-FFF2-40B4-BE49-F238E27FC236}">
                <a16:creationId xmlns:a16="http://schemas.microsoft.com/office/drawing/2014/main" id="{C411A7C7-5626-A214-9744-70477BC7D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1967" y="5772726"/>
            <a:ext cx="1030606" cy="1032671"/>
          </a:xfrm>
          <a:prstGeom prst="rect">
            <a:avLst/>
          </a:prstGeom>
        </p:spPr>
      </p:pic>
      <p:pic>
        <p:nvPicPr>
          <p:cNvPr id="10" name="صورة 9">
            <a:extLst>
              <a:ext uri="{FF2B5EF4-FFF2-40B4-BE49-F238E27FC236}">
                <a16:creationId xmlns:a16="http://schemas.microsoft.com/office/drawing/2014/main" id="{6B04D3E2-CE32-A2D4-8112-32B615966DCC}"/>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4841383" y="256447"/>
            <a:ext cx="3519758" cy="1178062"/>
          </a:xfrm>
          <a:prstGeom prst="rect">
            <a:avLst/>
          </a:prstGeom>
        </p:spPr>
      </p:pic>
      <p:sp>
        <p:nvSpPr>
          <p:cNvPr id="11" name="TextBox 19">
            <a:extLst>
              <a:ext uri="{FF2B5EF4-FFF2-40B4-BE49-F238E27FC236}">
                <a16:creationId xmlns:a16="http://schemas.microsoft.com/office/drawing/2014/main" id="{0E64BD5B-0108-184B-EB17-E3014051DBF6}"/>
              </a:ext>
            </a:extLst>
          </p:cNvPr>
          <p:cNvSpPr txBox="1"/>
          <p:nvPr/>
        </p:nvSpPr>
        <p:spPr>
          <a:xfrm>
            <a:off x="4987432" y="439198"/>
            <a:ext cx="3121826" cy="631648"/>
          </a:xfrm>
          <a:prstGeom prst="rect">
            <a:avLst/>
          </a:prstGeom>
          <a:noFill/>
          <a:ln>
            <a:noFill/>
            <a:prstDash val="sysDot"/>
          </a:ln>
        </p:spPr>
        <p:txBody>
          <a:bodyPr wrap="square" lIns="0" tIns="0" rIns="0" bIns="0" rtlCol="0" anchor="t">
            <a:spAutoFit/>
          </a:bodyPr>
          <a:lstStyle/>
          <a:p>
            <a:pPr marL="0" marR="0" lvl="1" indent="0" algn="ctr" defTabSz="914400" rtl="0" eaLnBrk="1" fontAlgn="auto" latinLnBrk="0" hangingPunct="1">
              <a:lnSpc>
                <a:spcPts val="5319"/>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Childos Arabic SemiBold Bold"/>
              </a:rPr>
              <a:t>الاختبارات</a:t>
            </a:r>
            <a:r>
              <a:rPr kumimoji="0" lang="ar-SA" sz="3200" b="1" i="0" u="none" strike="noStrike" kern="1200" cap="none" spc="0" normalizeH="0" noProof="0" dirty="0">
                <a:ln>
                  <a:noFill/>
                </a:ln>
                <a:solidFill>
                  <a:prstClr val="black">
                    <a:lumMod val="95000"/>
                    <a:lumOff val="5000"/>
                  </a:prstClr>
                </a:solidFill>
                <a:effectLst/>
                <a:uLnTx/>
                <a:uFillTx/>
                <a:latin typeface="Calibri" panose="020F0502020204030204"/>
                <a:ea typeface="+mn-ea"/>
                <a:cs typeface="Childos Arabic SemiBold Bold"/>
              </a:rPr>
              <a:t> الدولية</a:t>
            </a:r>
            <a:endParaRPr kumimoji="0" lang="ar-SA" sz="32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Childos Arabic SemiBold Bold"/>
            </a:endParaRPr>
          </a:p>
        </p:txBody>
      </p:sp>
      <p:pic>
        <p:nvPicPr>
          <p:cNvPr id="6" name="صورة 5">
            <a:extLst>
              <a:ext uri="{FF2B5EF4-FFF2-40B4-BE49-F238E27FC236}">
                <a16:creationId xmlns:a16="http://schemas.microsoft.com/office/drawing/2014/main" id="{BE46AE7F-E38C-E7F7-AFBF-DF514421A923}"/>
              </a:ext>
            </a:extLst>
          </p:cNvPr>
          <p:cNvPicPr>
            <a:picLocks noChangeAspect="1"/>
          </p:cNvPicPr>
          <p:nvPr/>
        </p:nvPicPr>
        <p:blipFill rotWithShape="1">
          <a:blip r:embed="rId7"/>
          <a:srcRect l="19133" t="36564" r="13520" b="11137"/>
          <a:stretch/>
        </p:blipFill>
        <p:spPr>
          <a:xfrm>
            <a:off x="1430767" y="1586569"/>
            <a:ext cx="9880899" cy="4162201"/>
          </a:xfrm>
          <a:prstGeom prst="rect">
            <a:avLst/>
          </a:prstGeom>
        </p:spPr>
      </p:pic>
      <p:sp>
        <p:nvSpPr>
          <p:cNvPr id="8" name="شكل بيضاوي 7">
            <a:extLst>
              <a:ext uri="{FF2B5EF4-FFF2-40B4-BE49-F238E27FC236}">
                <a16:creationId xmlns:a16="http://schemas.microsoft.com/office/drawing/2014/main" id="{3EC0CFDB-3570-E248-0E16-B9993F6E1EC6}"/>
              </a:ext>
            </a:extLst>
          </p:cNvPr>
          <p:cNvSpPr/>
          <p:nvPr/>
        </p:nvSpPr>
        <p:spPr>
          <a:xfrm>
            <a:off x="8407101" y="4431057"/>
            <a:ext cx="365454" cy="534813"/>
          </a:xfrm>
          <a:prstGeom prst="ellipse">
            <a:avLst/>
          </a:prstGeom>
          <a:noFill/>
          <a:ln w="38100">
            <a:solidFill>
              <a:srgbClr val="FF414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7812F58A-4804-36DF-CFB0-F4EF6FC707A7}"/>
              </a:ext>
            </a:extLst>
          </p:cNvPr>
          <p:cNvSpPr/>
          <p:nvPr/>
        </p:nvSpPr>
        <p:spPr>
          <a:xfrm>
            <a:off x="5358283" y="4823712"/>
            <a:ext cx="411414" cy="534813"/>
          </a:xfrm>
          <a:prstGeom prst="ellipse">
            <a:avLst/>
          </a:prstGeom>
          <a:noFill/>
          <a:ln w="38100">
            <a:solidFill>
              <a:srgbClr val="FF414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78287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D8DC7F5-E39B-EDB5-431C-539DDFD57325}"/>
              </a:ext>
            </a:extLst>
          </p:cNvPr>
          <p:cNvPicPr>
            <a:picLocks noChangeAspect="1"/>
          </p:cNvPicPr>
          <p:nvPr/>
        </p:nvPicPr>
        <p:blipFill rotWithShape="1">
          <a:blip r:embed="rId2">
            <a:extLst>
              <a:ext uri="{28A0092B-C50C-407E-A947-70E740481C1C}">
                <a14:useLocalDpi xmlns:a14="http://schemas.microsoft.com/office/drawing/2010/main" val="0"/>
              </a:ext>
            </a:extLst>
          </a:blip>
          <a:srcRect r="64726"/>
          <a:stretch/>
        </p:blipFill>
        <p:spPr>
          <a:xfrm rot="2049918" flipH="1">
            <a:off x="10507936" y="4180031"/>
            <a:ext cx="1995024" cy="4030276"/>
          </a:xfrm>
          <a:prstGeom prst="rect">
            <a:avLst/>
          </a:prstGeom>
        </p:spPr>
      </p:pic>
      <p:pic>
        <p:nvPicPr>
          <p:cNvPr id="3" name="صورة 2">
            <a:extLst>
              <a:ext uri="{FF2B5EF4-FFF2-40B4-BE49-F238E27FC236}">
                <a16:creationId xmlns:a16="http://schemas.microsoft.com/office/drawing/2014/main" id="{781C9A1E-E6CB-475E-F3BE-9209C7BB3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59381">
            <a:off x="9903565" y="6591630"/>
            <a:ext cx="1460264" cy="1459005"/>
          </a:xfrm>
          <a:prstGeom prst="rect">
            <a:avLst/>
          </a:prstGeom>
        </p:spPr>
      </p:pic>
      <p:pic>
        <p:nvPicPr>
          <p:cNvPr id="4" name="صورة 3">
            <a:extLst>
              <a:ext uri="{FF2B5EF4-FFF2-40B4-BE49-F238E27FC236}">
                <a16:creationId xmlns:a16="http://schemas.microsoft.com/office/drawing/2014/main" id="{A4B57808-96A1-9AA9-DA34-5C1C6000C82A}"/>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pic>
        <p:nvPicPr>
          <p:cNvPr id="5" name="صورة 4">
            <a:extLst>
              <a:ext uri="{FF2B5EF4-FFF2-40B4-BE49-F238E27FC236}">
                <a16:creationId xmlns:a16="http://schemas.microsoft.com/office/drawing/2014/main" id="{BF4815DB-3FD1-BE6B-39C7-4944AE8B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53" y="5825329"/>
            <a:ext cx="1030606" cy="1032671"/>
          </a:xfrm>
          <a:prstGeom prst="rect">
            <a:avLst/>
          </a:prstGeom>
        </p:spPr>
      </p:pic>
      <p:sp>
        <p:nvSpPr>
          <p:cNvPr id="8" name="مستطيل 7">
            <a:extLst>
              <a:ext uri="{FF2B5EF4-FFF2-40B4-BE49-F238E27FC236}">
                <a16:creationId xmlns:a16="http://schemas.microsoft.com/office/drawing/2014/main" id="{26BCA722-4319-2EB7-3119-85B01497F07A}"/>
              </a:ext>
            </a:extLst>
          </p:cNvPr>
          <p:cNvSpPr/>
          <p:nvPr/>
        </p:nvSpPr>
        <p:spPr>
          <a:xfrm>
            <a:off x="5228215" y="3322157"/>
            <a:ext cx="5663901" cy="2438563"/>
          </a:xfrm>
          <a:custGeom>
            <a:avLst/>
            <a:gdLst>
              <a:gd name="connsiteX0" fmla="*/ 0 w 5663901"/>
              <a:gd name="connsiteY0" fmla="*/ 0 h 2438563"/>
              <a:gd name="connsiteX1" fmla="*/ 453112 w 5663901"/>
              <a:gd name="connsiteY1" fmla="*/ 0 h 2438563"/>
              <a:gd name="connsiteX2" fmla="*/ 1132780 w 5663901"/>
              <a:gd name="connsiteY2" fmla="*/ 0 h 2438563"/>
              <a:gd name="connsiteX3" fmla="*/ 1529253 w 5663901"/>
              <a:gd name="connsiteY3" fmla="*/ 0 h 2438563"/>
              <a:gd name="connsiteX4" fmla="*/ 2152282 w 5663901"/>
              <a:gd name="connsiteY4" fmla="*/ 0 h 2438563"/>
              <a:gd name="connsiteX5" fmla="*/ 2548755 w 5663901"/>
              <a:gd name="connsiteY5" fmla="*/ 0 h 2438563"/>
              <a:gd name="connsiteX6" fmla="*/ 3115146 w 5663901"/>
              <a:gd name="connsiteY6" fmla="*/ 0 h 2438563"/>
              <a:gd name="connsiteX7" fmla="*/ 3511619 w 5663901"/>
              <a:gd name="connsiteY7" fmla="*/ 0 h 2438563"/>
              <a:gd name="connsiteX8" fmla="*/ 4021370 w 5663901"/>
              <a:gd name="connsiteY8" fmla="*/ 0 h 2438563"/>
              <a:gd name="connsiteX9" fmla="*/ 4531121 w 5663901"/>
              <a:gd name="connsiteY9" fmla="*/ 0 h 2438563"/>
              <a:gd name="connsiteX10" fmla="*/ 4984233 w 5663901"/>
              <a:gd name="connsiteY10" fmla="*/ 0 h 2438563"/>
              <a:gd name="connsiteX11" fmla="*/ 5663901 w 5663901"/>
              <a:gd name="connsiteY11" fmla="*/ 0 h 2438563"/>
              <a:gd name="connsiteX12" fmla="*/ 5663901 w 5663901"/>
              <a:gd name="connsiteY12" fmla="*/ 414556 h 2438563"/>
              <a:gd name="connsiteX13" fmla="*/ 5663901 w 5663901"/>
              <a:gd name="connsiteY13" fmla="*/ 951040 h 2438563"/>
              <a:gd name="connsiteX14" fmla="*/ 5663901 w 5663901"/>
              <a:gd name="connsiteY14" fmla="*/ 1389981 h 2438563"/>
              <a:gd name="connsiteX15" fmla="*/ 5663901 w 5663901"/>
              <a:gd name="connsiteY15" fmla="*/ 1926465 h 2438563"/>
              <a:gd name="connsiteX16" fmla="*/ 5663901 w 5663901"/>
              <a:gd name="connsiteY16" fmla="*/ 2438563 h 2438563"/>
              <a:gd name="connsiteX17" fmla="*/ 5154150 w 5663901"/>
              <a:gd name="connsiteY17" fmla="*/ 2438563 h 2438563"/>
              <a:gd name="connsiteX18" fmla="*/ 4701038 w 5663901"/>
              <a:gd name="connsiteY18" fmla="*/ 2438563 h 2438563"/>
              <a:gd name="connsiteX19" fmla="*/ 4304565 w 5663901"/>
              <a:gd name="connsiteY19" fmla="*/ 2438563 h 2438563"/>
              <a:gd name="connsiteX20" fmla="*/ 3681536 w 5663901"/>
              <a:gd name="connsiteY20" fmla="*/ 2438563 h 2438563"/>
              <a:gd name="connsiteX21" fmla="*/ 3001868 w 5663901"/>
              <a:gd name="connsiteY21" fmla="*/ 2438563 h 2438563"/>
              <a:gd name="connsiteX22" fmla="*/ 2322199 w 5663901"/>
              <a:gd name="connsiteY22" fmla="*/ 2438563 h 2438563"/>
              <a:gd name="connsiteX23" fmla="*/ 1642531 w 5663901"/>
              <a:gd name="connsiteY23" fmla="*/ 2438563 h 2438563"/>
              <a:gd name="connsiteX24" fmla="*/ 1076141 w 5663901"/>
              <a:gd name="connsiteY24" fmla="*/ 2438563 h 2438563"/>
              <a:gd name="connsiteX25" fmla="*/ 0 w 5663901"/>
              <a:gd name="connsiteY25" fmla="*/ 2438563 h 2438563"/>
              <a:gd name="connsiteX26" fmla="*/ 0 w 5663901"/>
              <a:gd name="connsiteY26" fmla="*/ 1999622 h 2438563"/>
              <a:gd name="connsiteX27" fmla="*/ 0 w 5663901"/>
              <a:gd name="connsiteY27" fmla="*/ 1560680 h 2438563"/>
              <a:gd name="connsiteX28" fmla="*/ 0 w 5663901"/>
              <a:gd name="connsiteY28" fmla="*/ 1048582 h 2438563"/>
              <a:gd name="connsiteX29" fmla="*/ 0 w 5663901"/>
              <a:gd name="connsiteY29" fmla="*/ 609641 h 2438563"/>
              <a:gd name="connsiteX30" fmla="*/ 0 w 5663901"/>
              <a:gd name="connsiteY30" fmla="*/ 0 h 243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663901" h="2438563" fill="none" extrusionOk="0">
                <a:moveTo>
                  <a:pt x="0" y="0"/>
                </a:moveTo>
                <a:cubicBezTo>
                  <a:pt x="162353" y="-24265"/>
                  <a:pt x="278686" y="42354"/>
                  <a:pt x="453112" y="0"/>
                </a:cubicBezTo>
                <a:cubicBezTo>
                  <a:pt x="627538" y="-42354"/>
                  <a:pt x="993440" y="18989"/>
                  <a:pt x="1132780" y="0"/>
                </a:cubicBezTo>
                <a:cubicBezTo>
                  <a:pt x="1272120" y="-18989"/>
                  <a:pt x="1419573" y="2746"/>
                  <a:pt x="1529253" y="0"/>
                </a:cubicBezTo>
                <a:cubicBezTo>
                  <a:pt x="1638933" y="-2746"/>
                  <a:pt x="1864658" y="14505"/>
                  <a:pt x="2152282" y="0"/>
                </a:cubicBezTo>
                <a:cubicBezTo>
                  <a:pt x="2439906" y="-14505"/>
                  <a:pt x="2354917" y="37245"/>
                  <a:pt x="2548755" y="0"/>
                </a:cubicBezTo>
                <a:cubicBezTo>
                  <a:pt x="2742593" y="-37245"/>
                  <a:pt x="2833770" y="40591"/>
                  <a:pt x="3115146" y="0"/>
                </a:cubicBezTo>
                <a:cubicBezTo>
                  <a:pt x="3396522" y="-40591"/>
                  <a:pt x="3356578" y="2250"/>
                  <a:pt x="3511619" y="0"/>
                </a:cubicBezTo>
                <a:cubicBezTo>
                  <a:pt x="3666660" y="-2250"/>
                  <a:pt x="3782993" y="41588"/>
                  <a:pt x="4021370" y="0"/>
                </a:cubicBezTo>
                <a:cubicBezTo>
                  <a:pt x="4259747" y="-41588"/>
                  <a:pt x="4372420" y="37792"/>
                  <a:pt x="4531121" y="0"/>
                </a:cubicBezTo>
                <a:cubicBezTo>
                  <a:pt x="4689822" y="-37792"/>
                  <a:pt x="4849332" y="1730"/>
                  <a:pt x="4984233" y="0"/>
                </a:cubicBezTo>
                <a:cubicBezTo>
                  <a:pt x="5119134" y="-1730"/>
                  <a:pt x="5456669" y="48814"/>
                  <a:pt x="5663901" y="0"/>
                </a:cubicBezTo>
                <a:cubicBezTo>
                  <a:pt x="5664881" y="201785"/>
                  <a:pt x="5629746" y="298228"/>
                  <a:pt x="5663901" y="414556"/>
                </a:cubicBezTo>
                <a:cubicBezTo>
                  <a:pt x="5698056" y="530884"/>
                  <a:pt x="5629245" y="703748"/>
                  <a:pt x="5663901" y="951040"/>
                </a:cubicBezTo>
                <a:cubicBezTo>
                  <a:pt x="5698557" y="1198332"/>
                  <a:pt x="5659585" y="1270676"/>
                  <a:pt x="5663901" y="1389981"/>
                </a:cubicBezTo>
                <a:cubicBezTo>
                  <a:pt x="5668217" y="1509286"/>
                  <a:pt x="5607179" y="1688690"/>
                  <a:pt x="5663901" y="1926465"/>
                </a:cubicBezTo>
                <a:cubicBezTo>
                  <a:pt x="5720623" y="2164240"/>
                  <a:pt x="5652949" y="2275796"/>
                  <a:pt x="5663901" y="2438563"/>
                </a:cubicBezTo>
                <a:cubicBezTo>
                  <a:pt x="5553847" y="2487327"/>
                  <a:pt x="5343412" y="2416238"/>
                  <a:pt x="5154150" y="2438563"/>
                </a:cubicBezTo>
                <a:cubicBezTo>
                  <a:pt x="4964888" y="2460888"/>
                  <a:pt x="4861162" y="2385179"/>
                  <a:pt x="4701038" y="2438563"/>
                </a:cubicBezTo>
                <a:cubicBezTo>
                  <a:pt x="4540914" y="2491947"/>
                  <a:pt x="4501236" y="2418749"/>
                  <a:pt x="4304565" y="2438563"/>
                </a:cubicBezTo>
                <a:cubicBezTo>
                  <a:pt x="4107894" y="2458377"/>
                  <a:pt x="3849190" y="2415134"/>
                  <a:pt x="3681536" y="2438563"/>
                </a:cubicBezTo>
                <a:cubicBezTo>
                  <a:pt x="3513882" y="2461992"/>
                  <a:pt x="3194000" y="2387173"/>
                  <a:pt x="3001868" y="2438563"/>
                </a:cubicBezTo>
                <a:cubicBezTo>
                  <a:pt x="2809736" y="2489953"/>
                  <a:pt x="2606047" y="2371830"/>
                  <a:pt x="2322199" y="2438563"/>
                </a:cubicBezTo>
                <a:cubicBezTo>
                  <a:pt x="2038351" y="2505296"/>
                  <a:pt x="1935241" y="2403134"/>
                  <a:pt x="1642531" y="2438563"/>
                </a:cubicBezTo>
                <a:cubicBezTo>
                  <a:pt x="1349821" y="2473992"/>
                  <a:pt x="1358125" y="2398064"/>
                  <a:pt x="1076141" y="2438563"/>
                </a:cubicBezTo>
                <a:cubicBezTo>
                  <a:pt x="794157" y="2479062"/>
                  <a:pt x="277767" y="2387995"/>
                  <a:pt x="0" y="2438563"/>
                </a:cubicBezTo>
                <a:cubicBezTo>
                  <a:pt x="-49445" y="2283331"/>
                  <a:pt x="13101" y="2172981"/>
                  <a:pt x="0" y="1999622"/>
                </a:cubicBezTo>
                <a:cubicBezTo>
                  <a:pt x="-13101" y="1826263"/>
                  <a:pt x="4093" y="1722210"/>
                  <a:pt x="0" y="1560680"/>
                </a:cubicBezTo>
                <a:cubicBezTo>
                  <a:pt x="-4093" y="1399150"/>
                  <a:pt x="8884" y="1264044"/>
                  <a:pt x="0" y="1048582"/>
                </a:cubicBezTo>
                <a:cubicBezTo>
                  <a:pt x="-8884" y="833120"/>
                  <a:pt x="29219" y="730961"/>
                  <a:pt x="0" y="609641"/>
                </a:cubicBezTo>
                <a:cubicBezTo>
                  <a:pt x="-29219" y="488321"/>
                  <a:pt x="47613" y="290990"/>
                  <a:pt x="0" y="0"/>
                </a:cubicBezTo>
                <a:close/>
              </a:path>
              <a:path w="5663901" h="2438563" stroke="0" extrusionOk="0">
                <a:moveTo>
                  <a:pt x="0" y="0"/>
                </a:moveTo>
                <a:cubicBezTo>
                  <a:pt x="201808" y="-54759"/>
                  <a:pt x="334851" y="21787"/>
                  <a:pt x="509751" y="0"/>
                </a:cubicBezTo>
                <a:cubicBezTo>
                  <a:pt x="684651" y="-21787"/>
                  <a:pt x="932728" y="58755"/>
                  <a:pt x="1076141" y="0"/>
                </a:cubicBezTo>
                <a:cubicBezTo>
                  <a:pt x="1219554" y="-58755"/>
                  <a:pt x="1531251" y="8613"/>
                  <a:pt x="1699170" y="0"/>
                </a:cubicBezTo>
                <a:cubicBezTo>
                  <a:pt x="1867089" y="-8613"/>
                  <a:pt x="2084709" y="22090"/>
                  <a:pt x="2378838" y="0"/>
                </a:cubicBezTo>
                <a:cubicBezTo>
                  <a:pt x="2672967" y="-22090"/>
                  <a:pt x="2633394" y="17380"/>
                  <a:pt x="2831951" y="0"/>
                </a:cubicBezTo>
                <a:cubicBezTo>
                  <a:pt x="3030508" y="-17380"/>
                  <a:pt x="3114961" y="28157"/>
                  <a:pt x="3285063" y="0"/>
                </a:cubicBezTo>
                <a:cubicBezTo>
                  <a:pt x="3455165" y="-28157"/>
                  <a:pt x="3518920" y="19499"/>
                  <a:pt x="3681536" y="0"/>
                </a:cubicBezTo>
                <a:cubicBezTo>
                  <a:pt x="3844152" y="-19499"/>
                  <a:pt x="4000352" y="63169"/>
                  <a:pt x="4304565" y="0"/>
                </a:cubicBezTo>
                <a:cubicBezTo>
                  <a:pt x="4608778" y="-63169"/>
                  <a:pt x="4595574" y="51039"/>
                  <a:pt x="4757677" y="0"/>
                </a:cubicBezTo>
                <a:cubicBezTo>
                  <a:pt x="4919780" y="-51039"/>
                  <a:pt x="5431946" y="86328"/>
                  <a:pt x="5663901" y="0"/>
                </a:cubicBezTo>
                <a:cubicBezTo>
                  <a:pt x="5674458" y="202941"/>
                  <a:pt x="5615279" y="341303"/>
                  <a:pt x="5663901" y="512098"/>
                </a:cubicBezTo>
                <a:cubicBezTo>
                  <a:pt x="5712523" y="682893"/>
                  <a:pt x="5621162" y="780240"/>
                  <a:pt x="5663901" y="999811"/>
                </a:cubicBezTo>
                <a:cubicBezTo>
                  <a:pt x="5706640" y="1219382"/>
                  <a:pt x="5644387" y="1242453"/>
                  <a:pt x="5663901" y="1463138"/>
                </a:cubicBezTo>
                <a:cubicBezTo>
                  <a:pt x="5683415" y="1683823"/>
                  <a:pt x="5648886" y="1820831"/>
                  <a:pt x="5663901" y="1926465"/>
                </a:cubicBezTo>
                <a:cubicBezTo>
                  <a:pt x="5678916" y="2032099"/>
                  <a:pt x="5646027" y="2299616"/>
                  <a:pt x="5663901" y="2438563"/>
                </a:cubicBezTo>
                <a:cubicBezTo>
                  <a:pt x="5442377" y="2472776"/>
                  <a:pt x="5267462" y="2400095"/>
                  <a:pt x="5097511" y="2438563"/>
                </a:cubicBezTo>
                <a:cubicBezTo>
                  <a:pt x="4927560" y="2477031"/>
                  <a:pt x="4736513" y="2420584"/>
                  <a:pt x="4644399" y="2438563"/>
                </a:cubicBezTo>
                <a:cubicBezTo>
                  <a:pt x="4552285" y="2456542"/>
                  <a:pt x="4129666" y="2423936"/>
                  <a:pt x="3964731" y="2438563"/>
                </a:cubicBezTo>
                <a:cubicBezTo>
                  <a:pt x="3799796" y="2453190"/>
                  <a:pt x="3447070" y="2416879"/>
                  <a:pt x="3285063" y="2438563"/>
                </a:cubicBezTo>
                <a:cubicBezTo>
                  <a:pt x="3123056" y="2460247"/>
                  <a:pt x="2876083" y="2414547"/>
                  <a:pt x="2662033" y="2438563"/>
                </a:cubicBezTo>
                <a:cubicBezTo>
                  <a:pt x="2447983" y="2462579"/>
                  <a:pt x="2147567" y="2407902"/>
                  <a:pt x="1982365" y="2438563"/>
                </a:cubicBezTo>
                <a:cubicBezTo>
                  <a:pt x="1817163" y="2469224"/>
                  <a:pt x="1652834" y="2423953"/>
                  <a:pt x="1415975" y="2438563"/>
                </a:cubicBezTo>
                <a:cubicBezTo>
                  <a:pt x="1179116" y="2453173"/>
                  <a:pt x="997481" y="2404812"/>
                  <a:pt x="792946" y="2438563"/>
                </a:cubicBezTo>
                <a:cubicBezTo>
                  <a:pt x="588411" y="2472314"/>
                  <a:pt x="159767" y="2368522"/>
                  <a:pt x="0" y="2438563"/>
                </a:cubicBezTo>
                <a:cubicBezTo>
                  <a:pt x="-6981" y="2243186"/>
                  <a:pt x="54615" y="2172260"/>
                  <a:pt x="0" y="1975236"/>
                </a:cubicBezTo>
                <a:cubicBezTo>
                  <a:pt x="-54615" y="1778212"/>
                  <a:pt x="21191" y="1742143"/>
                  <a:pt x="0" y="1560680"/>
                </a:cubicBezTo>
                <a:cubicBezTo>
                  <a:pt x="-21191" y="1379217"/>
                  <a:pt x="2391" y="1255322"/>
                  <a:pt x="0" y="1146125"/>
                </a:cubicBezTo>
                <a:cubicBezTo>
                  <a:pt x="-2391" y="1036929"/>
                  <a:pt x="32489" y="879868"/>
                  <a:pt x="0" y="658412"/>
                </a:cubicBezTo>
                <a:cubicBezTo>
                  <a:pt x="-32489" y="436956"/>
                  <a:pt x="36573" y="145858"/>
                  <a:pt x="0" y="0"/>
                </a:cubicBezTo>
                <a:close/>
              </a:path>
            </a:pathLst>
          </a:custGeom>
          <a:solidFill>
            <a:schemeClr val="tx2">
              <a:lumMod val="20000"/>
              <a:lumOff val="80000"/>
            </a:schemeClr>
          </a:solidFill>
          <a:ln>
            <a:solidFill>
              <a:srgbClr val="FFC000"/>
            </a:solidFill>
            <a:extLst>
              <a:ext uri="{C807C97D-BFC1-408E-A445-0C87EB9F89A2}">
                <ask:lineSketchStyleProps xmlns:ask="http://schemas.microsoft.com/office/drawing/2018/sketchyshapes" sd="183391896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قال الله تعالى  “ يُوصِيكُمُ اللهُ في أَوْلادِكُمْ لِلذَّكَرِ مِثْلُ حَظِّ الأُنْثَيَيْنِ فإنْ كُنَّ نِسَاءً فَوْقَ اثْنَتَيْنِ فَلَهُنَّ ثُلُثَا مَا تَرَكَ وَإِنْ كَانَتْ وَاحِدَةً فَلَهَا النِّصْفُ وَلأَبَويْهِ لِكُلِّ وَاحِدٍ مِنْهُمَا السُّدُسُ مِمَّا تَرَكَ إِنْ كَانَ لَهُ وَلَدٌ فَإِنْ لَمْ يَكُنْ لَه وَلَدٌ وَوَرِثَهُ أَبَواهُ فَلأُمِّهِ الثُّلُثُ فَإِنْ كَانَ لَهُ إِخْوَةٌ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فَلأُمِّهِ السُّدُسُ مِن بعدِ وصيَّةٍ يُوصِي بِهَا أَوْ دَيْن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 (سورة النساء: 11)</a:t>
            </a:r>
            <a:endParaRPr kumimoji="0" lang="ar-SA" sz="28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endParaRPr>
          </a:p>
        </p:txBody>
      </p:sp>
      <p:pic>
        <p:nvPicPr>
          <p:cNvPr id="11" name="صورة 10">
            <a:extLst>
              <a:ext uri="{FF2B5EF4-FFF2-40B4-BE49-F238E27FC236}">
                <a16:creationId xmlns:a16="http://schemas.microsoft.com/office/drawing/2014/main" id="{CFD19589-2F10-5C6F-A7AF-18EC6868B1A0}"/>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3749039" y="414632"/>
            <a:ext cx="5088043" cy="2294592"/>
          </a:xfrm>
          <a:prstGeom prst="rect">
            <a:avLst/>
          </a:prstGeom>
        </p:spPr>
      </p:pic>
      <p:sp>
        <p:nvSpPr>
          <p:cNvPr id="12" name="TextBox 19">
            <a:extLst>
              <a:ext uri="{FF2B5EF4-FFF2-40B4-BE49-F238E27FC236}">
                <a16:creationId xmlns:a16="http://schemas.microsoft.com/office/drawing/2014/main" id="{23FCBF1D-9307-17B8-C60E-C0B74137B2EA}"/>
              </a:ext>
            </a:extLst>
          </p:cNvPr>
          <p:cNvSpPr txBox="1"/>
          <p:nvPr/>
        </p:nvSpPr>
        <p:spPr>
          <a:xfrm>
            <a:off x="4249270" y="908454"/>
            <a:ext cx="4166542" cy="1311321"/>
          </a:xfrm>
          <a:prstGeom prst="rect">
            <a:avLst/>
          </a:prstGeom>
          <a:noFill/>
          <a:ln>
            <a:noFill/>
            <a:prstDash val="sysDot"/>
          </a:ln>
        </p:spPr>
        <p:txBody>
          <a:bodyPr wrap="square" lIns="0" tIns="0" rIns="0" bIns="0" rtlCol="0" anchor="t">
            <a:spAutoFit/>
          </a:bodyPr>
          <a:lstStyle/>
          <a:p>
            <a:pPr marL="0" marR="0" lvl="1" indent="0" algn="ctr" defTabSz="914400" rtl="0" eaLnBrk="1" fontAlgn="auto" latinLnBrk="0" hangingPunct="1">
              <a:lnSpc>
                <a:spcPts val="5319"/>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lumMod val="95000"/>
                    <a:lumOff val="5000"/>
                  </a:prstClr>
                </a:solidFill>
                <a:effectLst/>
                <a:uLnTx/>
                <a:uFillTx/>
                <a:latin typeface="Calibri" panose="020F0502020204030204"/>
                <a:cs typeface="Childos Arabic SemiBold Bold"/>
              </a:rPr>
              <a:t>مهمة ادائية</a:t>
            </a:r>
          </a:p>
          <a:p>
            <a:pPr marL="0" marR="0" lvl="1" indent="0" algn="ctr" defTabSz="914400" rtl="0" eaLnBrk="1" fontAlgn="auto" latinLnBrk="0" hangingPunct="1">
              <a:lnSpc>
                <a:spcPts val="5319"/>
              </a:lnSpc>
              <a:spcBef>
                <a:spcPct val="0"/>
              </a:spcBef>
              <a:spcAft>
                <a:spcPts val="0"/>
              </a:spcAft>
              <a:buClrTx/>
              <a:buSzTx/>
              <a:buFontTx/>
              <a:buNone/>
              <a:tabLst/>
              <a:defRPr/>
            </a:pPr>
            <a:r>
              <a:rPr lang="ar-SA" sz="3200" b="1" dirty="0">
                <a:solidFill>
                  <a:prstClr val="black">
                    <a:lumMod val="95000"/>
                    <a:lumOff val="5000"/>
                  </a:prstClr>
                </a:solidFill>
                <a:latin typeface="Calibri" panose="020F0502020204030204"/>
                <a:cs typeface="Childos Arabic SemiBold Bold"/>
              </a:rPr>
              <a:t>الكسور والنسب المئوية</a:t>
            </a:r>
            <a:endParaRPr kumimoji="0" lang="ar-SA" sz="3200" b="1" i="0" u="none" strike="noStrike" kern="1200" cap="none" spc="0" normalizeH="0" baseline="0" noProof="0" dirty="0">
              <a:ln>
                <a:noFill/>
              </a:ln>
              <a:solidFill>
                <a:prstClr val="black">
                  <a:lumMod val="95000"/>
                  <a:lumOff val="5000"/>
                </a:prstClr>
              </a:solidFill>
              <a:effectLst/>
              <a:uLnTx/>
              <a:uFillTx/>
              <a:latin typeface="Calibri" panose="020F0502020204030204"/>
              <a:cs typeface="Childos Arabic SemiBold Bold"/>
            </a:endParaRPr>
          </a:p>
        </p:txBody>
      </p:sp>
      <p:sp>
        <p:nvSpPr>
          <p:cNvPr id="7" name="فقاعة الكلام: مستطيلة مستديرة الزوايا 6">
            <a:extLst>
              <a:ext uri="{FF2B5EF4-FFF2-40B4-BE49-F238E27FC236}">
                <a16:creationId xmlns:a16="http://schemas.microsoft.com/office/drawing/2014/main" id="{142A2CF3-A3BB-A028-1661-A7E092FE023A}"/>
              </a:ext>
            </a:extLst>
          </p:cNvPr>
          <p:cNvSpPr/>
          <p:nvPr/>
        </p:nvSpPr>
        <p:spPr>
          <a:xfrm>
            <a:off x="452556" y="3602668"/>
            <a:ext cx="3866639" cy="1590712"/>
          </a:xfrm>
          <a:custGeom>
            <a:avLst/>
            <a:gdLst>
              <a:gd name="connsiteX0" fmla="*/ 0 w 3866639"/>
              <a:gd name="connsiteY0" fmla="*/ 265124 h 1590712"/>
              <a:gd name="connsiteX1" fmla="*/ 265124 w 3866639"/>
              <a:gd name="connsiteY1" fmla="*/ 0 h 1590712"/>
              <a:gd name="connsiteX2" fmla="*/ 868883 w 3866639"/>
              <a:gd name="connsiteY2" fmla="*/ 0 h 1590712"/>
              <a:gd name="connsiteX3" fmla="*/ 1492547 w 3866639"/>
              <a:gd name="connsiteY3" fmla="*/ 0 h 1590712"/>
              <a:gd name="connsiteX4" fmla="*/ 2255539 w 3866639"/>
              <a:gd name="connsiteY4" fmla="*/ 0 h 1590712"/>
              <a:gd name="connsiteX5" fmla="*/ 2255539 w 3866639"/>
              <a:gd name="connsiteY5" fmla="*/ 0 h 1590712"/>
              <a:gd name="connsiteX6" fmla="*/ 2748536 w 3866639"/>
              <a:gd name="connsiteY6" fmla="*/ 0 h 1590712"/>
              <a:gd name="connsiteX7" fmla="*/ 3222199 w 3866639"/>
              <a:gd name="connsiteY7" fmla="*/ 0 h 1590712"/>
              <a:gd name="connsiteX8" fmla="*/ 3601515 w 3866639"/>
              <a:gd name="connsiteY8" fmla="*/ 0 h 1590712"/>
              <a:gd name="connsiteX9" fmla="*/ 3866639 w 3866639"/>
              <a:gd name="connsiteY9" fmla="*/ 265124 h 1590712"/>
              <a:gd name="connsiteX10" fmla="*/ 3866639 w 3866639"/>
              <a:gd name="connsiteY10" fmla="*/ 265119 h 1590712"/>
              <a:gd name="connsiteX11" fmla="*/ 4521802 w 3866639"/>
              <a:gd name="connsiteY11" fmla="*/ 391061 h 1590712"/>
              <a:gd name="connsiteX12" fmla="*/ 4200772 w 3866639"/>
              <a:gd name="connsiteY12" fmla="*/ 524212 h 1590712"/>
              <a:gd name="connsiteX13" fmla="*/ 3866639 w 3866639"/>
              <a:gd name="connsiteY13" fmla="*/ 662797 h 1590712"/>
              <a:gd name="connsiteX14" fmla="*/ 3866639 w 3866639"/>
              <a:gd name="connsiteY14" fmla="*/ 1325588 h 1590712"/>
              <a:gd name="connsiteX15" fmla="*/ 3601515 w 3866639"/>
              <a:gd name="connsiteY15" fmla="*/ 1590712 h 1590712"/>
              <a:gd name="connsiteX16" fmla="*/ 3222199 w 3866639"/>
              <a:gd name="connsiteY16" fmla="*/ 1590712 h 1590712"/>
              <a:gd name="connsiteX17" fmla="*/ 2758202 w 3866639"/>
              <a:gd name="connsiteY17" fmla="*/ 1590712 h 1590712"/>
              <a:gd name="connsiteX18" fmla="*/ 2255539 w 3866639"/>
              <a:gd name="connsiteY18" fmla="*/ 1590712 h 1590712"/>
              <a:gd name="connsiteX19" fmla="*/ 2255539 w 3866639"/>
              <a:gd name="connsiteY19" fmla="*/ 1590712 h 1590712"/>
              <a:gd name="connsiteX20" fmla="*/ 1651780 w 3866639"/>
              <a:gd name="connsiteY20" fmla="*/ 1590712 h 1590712"/>
              <a:gd name="connsiteX21" fmla="*/ 988308 w 3866639"/>
              <a:gd name="connsiteY21" fmla="*/ 1590712 h 1590712"/>
              <a:gd name="connsiteX22" fmla="*/ 265124 w 3866639"/>
              <a:gd name="connsiteY22" fmla="*/ 1590712 h 1590712"/>
              <a:gd name="connsiteX23" fmla="*/ 0 w 3866639"/>
              <a:gd name="connsiteY23" fmla="*/ 1325588 h 1590712"/>
              <a:gd name="connsiteX24" fmla="*/ 0 w 3866639"/>
              <a:gd name="connsiteY24" fmla="*/ 662797 h 1590712"/>
              <a:gd name="connsiteX25" fmla="*/ 0 w 3866639"/>
              <a:gd name="connsiteY25" fmla="*/ 265119 h 1590712"/>
              <a:gd name="connsiteX26" fmla="*/ 0 w 3866639"/>
              <a:gd name="connsiteY26" fmla="*/ 265119 h 1590712"/>
              <a:gd name="connsiteX27" fmla="*/ 0 w 3866639"/>
              <a:gd name="connsiteY27" fmla="*/ 265124 h 1590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66639" h="1590712" fill="none" extrusionOk="0">
                <a:moveTo>
                  <a:pt x="0" y="265124"/>
                </a:moveTo>
                <a:cubicBezTo>
                  <a:pt x="-4619" y="125238"/>
                  <a:pt x="127737" y="4666"/>
                  <a:pt x="265124" y="0"/>
                </a:cubicBezTo>
                <a:cubicBezTo>
                  <a:pt x="388266" y="-2934"/>
                  <a:pt x="593654" y="-2238"/>
                  <a:pt x="868883" y="0"/>
                </a:cubicBezTo>
                <a:cubicBezTo>
                  <a:pt x="1144112" y="2238"/>
                  <a:pt x="1336153" y="4447"/>
                  <a:pt x="1492547" y="0"/>
                </a:cubicBezTo>
                <a:cubicBezTo>
                  <a:pt x="1648941" y="-4447"/>
                  <a:pt x="2037962" y="-7037"/>
                  <a:pt x="2255539" y="0"/>
                </a:cubicBezTo>
                <a:lnTo>
                  <a:pt x="2255539" y="0"/>
                </a:lnTo>
                <a:cubicBezTo>
                  <a:pt x="2372011" y="-14096"/>
                  <a:pt x="2580369" y="-24082"/>
                  <a:pt x="2748536" y="0"/>
                </a:cubicBezTo>
                <a:cubicBezTo>
                  <a:pt x="2916703" y="24082"/>
                  <a:pt x="3001138" y="-2503"/>
                  <a:pt x="3222199" y="0"/>
                </a:cubicBezTo>
                <a:cubicBezTo>
                  <a:pt x="3305809" y="9160"/>
                  <a:pt x="3435517" y="12340"/>
                  <a:pt x="3601515" y="0"/>
                </a:cubicBezTo>
                <a:cubicBezTo>
                  <a:pt x="3744116" y="20726"/>
                  <a:pt x="3896685" y="137126"/>
                  <a:pt x="3866639" y="265124"/>
                </a:cubicBezTo>
                <a:lnTo>
                  <a:pt x="3866639" y="265119"/>
                </a:lnTo>
                <a:cubicBezTo>
                  <a:pt x="4081863" y="293527"/>
                  <a:pt x="4318428" y="381242"/>
                  <a:pt x="4521802" y="391061"/>
                </a:cubicBezTo>
                <a:cubicBezTo>
                  <a:pt x="4407082" y="422955"/>
                  <a:pt x="4316946" y="491822"/>
                  <a:pt x="4200772" y="524212"/>
                </a:cubicBezTo>
                <a:cubicBezTo>
                  <a:pt x="4084598" y="556602"/>
                  <a:pt x="3947077" y="612453"/>
                  <a:pt x="3866639" y="662797"/>
                </a:cubicBezTo>
                <a:cubicBezTo>
                  <a:pt x="3881302" y="949442"/>
                  <a:pt x="3883436" y="1035772"/>
                  <a:pt x="3866639" y="1325588"/>
                </a:cubicBezTo>
                <a:cubicBezTo>
                  <a:pt x="3877868" y="1490630"/>
                  <a:pt x="3747785" y="1602866"/>
                  <a:pt x="3601515" y="1590712"/>
                </a:cubicBezTo>
                <a:cubicBezTo>
                  <a:pt x="3411860" y="1576633"/>
                  <a:pt x="3401899" y="1598481"/>
                  <a:pt x="3222199" y="1590712"/>
                </a:cubicBezTo>
                <a:cubicBezTo>
                  <a:pt x="3075746" y="1578545"/>
                  <a:pt x="2965118" y="1606954"/>
                  <a:pt x="2758202" y="1590712"/>
                </a:cubicBezTo>
                <a:cubicBezTo>
                  <a:pt x="2551286" y="1574470"/>
                  <a:pt x="2438494" y="1590750"/>
                  <a:pt x="2255539" y="1590712"/>
                </a:cubicBezTo>
                <a:lnTo>
                  <a:pt x="2255539" y="1590712"/>
                </a:lnTo>
                <a:cubicBezTo>
                  <a:pt x="2077215" y="1586019"/>
                  <a:pt x="1909769" y="1600877"/>
                  <a:pt x="1651780" y="1590712"/>
                </a:cubicBezTo>
                <a:cubicBezTo>
                  <a:pt x="1393791" y="1580547"/>
                  <a:pt x="1236758" y="1605346"/>
                  <a:pt x="988308" y="1590712"/>
                </a:cubicBezTo>
                <a:cubicBezTo>
                  <a:pt x="739858" y="1576078"/>
                  <a:pt x="524332" y="1575697"/>
                  <a:pt x="265124" y="1590712"/>
                </a:cubicBezTo>
                <a:cubicBezTo>
                  <a:pt x="120399" y="1583120"/>
                  <a:pt x="-6891" y="1469454"/>
                  <a:pt x="0" y="1325588"/>
                </a:cubicBezTo>
                <a:cubicBezTo>
                  <a:pt x="-18510" y="1122949"/>
                  <a:pt x="-29092" y="971517"/>
                  <a:pt x="0" y="662797"/>
                </a:cubicBezTo>
                <a:cubicBezTo>
                  <a:pt x="19150" y="472054"/>
                  <a:pt x="-1537" y="451148"/>
                  <a:pt x="0" y="265119"/>
                </a:cubicBezTo>
                <a:lnTo>
                  <a:pt x="0" y="265119"/>
                </a:lnTo>
                <a:lnTo>
                  <a:pt x="0" y="265124"/>
                </a:lnTo>
                <a:close/>
              </a:path>
              <a:path w="3866639" h="1590712" stroke="0" extrusionOk="0">
                <a:moveTo>
                  <a:pt x="0" y="265124"/>
                </a:moveTo>
                <a:cubicBezTo>
                  <a:pt x="2322" y="127562"/>
                  <a:pt x="114502" y="9448"/>
                  <a:pt x="265124" y="0"/>
                </a:cubicBezTo>
                <a:cubicBezTo>
                  <a:pt x="410664" y="25787"/>
                  <a:pt x="627909" y="26922"/>
                  <a:pt x="888787" y="0"/>
                </a:cubicBezTo>
                <a:cubicBezTo>
                  <a:pt x="1149665" y="-26922"/>
                  <a:pt x="1268428" y="-16364"/>
                  <a:pt x="1532355" y="0"/>
                </a:cubicBezTo>
                <a:cubicBezTo>
                  <a:pt x="1796282" y="16364"/>
                  <a:pt x="2080770" y="-30803"/>
                  <a:pt x="2255539" y="0"/>
                </a:cubicBezTo>
                <a:lnTo>
                  <a:pt x="2255539" y="0"/>
                </a:lnTo>
                <a:cubicBezTo>
                  <a:pt x="2358598" y="14565"/>
                  <a:pt x="2644580" y="8736"/>
                  <a:pt x="2748536" y="0"/>
                </a:cubicBezTo>
                <a:cubicBezTo>
                  <a:pt x="2852492" y="-8736"/>
                  <a:pt x="3113858" y="-3963"/>
                  <a:pt x="3222199" y="0"/>
                </a:cubicBezTo>
                <a:cubicBezTo>
                  <a:pt x="3359377" y="-7286"/>
                  <a:pt x="3508320" y="-12846"/>
                  <a:pt x="3601515" y="0"/>
                </a:cubicBezTo>
                <a:cubicBezTo>
                  <a:pt x="3753512" y="2619"/>
                  <a:pt x="3839670" y="115678"/>
                  <a:pt x="3866639" y="265124"/>
                </a:cubicBezTo>
                <a:lnTo>
                  <a:pt x="3866639" y="265119"/>
                </a:lnTo>
                <a:cubicBezTo>
                  <a:pt x="4163785" y="315482"/>
                  <a:pt x="4310027" y="349130"/>
                  <a:pt x="4521802" y="391061"/>
                </a:cubicBezTo>
                <a:cubicBezTo>
                  <a:pt x="4436631" y="419844"/>
                  <a:pt x="4320328" y="467220"/>
                  <a:pt x="4194221" y="526929"/>
                </a:cubicBezTo>
                <a:cubicBezTo>
                  <a:pt x="4068114" y="586638"/>
                  <a:pt x="3928770" y="619576"/>
                  <a:pt x="3866639" y="662797"/>
                </a:cubicBezTo>
                <a:cubicBezTo>
                  <a:pt x="3884783" y="885447"/>
                  <a:pt x="3847122" y="1152590"/>
                  <a:pt x="3866639" y="1325588"/>
                </a:cubicBezTo>
                <a:cubicBezTo>
                  <a:pt x="3833513" y="1472176"/>
                  <a:pt x="3739536" y="1570258"/>
                  <a:pt x="3601515" y="1590712"/>
                </a:cubicBezTo>
                <a:cubicBezTo>
                  <a:pt x="3500598" y="1587280"/>
                  <a:pt x="3403084" y="1584631"/>
                  <a:pt x="3222199" y="1590712"/>
                </a:cubicBezTo>
                <a:cubicBezTo>
                  <a:pt x="3110528" y="1576273"/>
                  <a:pt x="2914311" y="1567633"/>
                  <a:pt x="2729202" y="1590712"/>
                </a:cubicBezTo>
                <a:cubicBezTo>
                  <a:pt x="2544093" y="1613791"/>
                  <a:pt x="2357561" y="1573559"/>
                  <a:pt x="2255539" y="1590712"/>
                </a:cubicBezTo>
                <a:lnTo>
                  <a:pt x="2255539" y="1590712"/>
                </a:lnTo>
                <a:cubicBezTo>
                  <a:pt x="2041475" y="1609302"/>
                  <a:pt x="1769010" y="1614462"/>
                  <a:pt x="1631876" y="1590712"/>
                </a:cubicBezTo>
                <a:cubicBezTo>
                  <a:pt x="1494742" y="1566962"/>
                  <a:pt x="1211393" y="1624051"/>
                  <a:pt x="928596" y="1590712"/>
                </a:cubicBezTo>
                <a:cubicBezTo>
                  <a:pt x="645799" y="1557373"/>
                  <a:pt x="468697" y="1585732"/>
                  <a:pt x="265124" y="1590712"/>
                </a:cubicBezTo>
                <a:cubicBezTo>
                  <a:pt x="111010" y="1590543"/>
                  <a:pt x="7294" y="1476017"/>
                  <a:pt x="0" y="1325588"/>
                </a:cubicBezTo>
                <a:cubicBezTo>
                  <a:pt x="7059" y="1105452"/>
                  <a:pt x="-25408" y="872509"/>
                  <a:pt x="0" y="662797"/>
                </a:cubicBezTo>
                <a:cubicBezTo>
                  <a:pt x="-6912" y="534916"/>
                  <a:pt x="-7771" y="371600"/>
                  <a:pt x="0" y="265119"/>
                </a:cubicBezTo>
                <a:lnTo>
                  <a:pt x="0" y="265119"/>
                </a:lnTo>
                <a:lnTo>
                  <a:pt x="0" y="265124"/>
                </a:lnTo>
                <a:close/>
              </a:path>
            </a:pathLst>
          </a:custGeom>
          <a:solidFill>
            <a:schemeClr val="accent4">
              <a:lumMod val="60000"/>
              <a:lumOff val="40000"/>
            </a:schemeClr>
          </a:solidFill>
          <a:ln>
            <a:solidFill>
              <a:schemeClr val="bg1">
                <a:lumMod val="50000"/>
              </a:schemeClr>
            </a:solidFill>
            <a:extLst>
              <a:ext uri="{C807C97D-BFC1-408E-A445-0C87EB9F89A2}">
                <ask:lineSketchStyleProps xmlns:ask="http://schemas.microsoft.com/office/drawing/2018/sketchyshapes" sd="1687171755">
                  <a:prstGeom prst="wedgeRoundRectCallout">
                    <a:avLst>
                      <a:gd name="adj1" fmla="val 66944"/>
                      <a:gd name="adj2" fmla="val -25416"/>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إذا توفى الرجل ولم يكن له ولد</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كم يكون نصيب الأم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بالنسبة المئوية من الورث ؟</a:t>
            </a:r>
          </a:p>
        </p:txBody>
      </p:sp>
    </p:spTree>
    <p:extLst>
      <p:ext uri="{BB962C8B-B14F-4D97-AF65-F5344CB8AC3E}">
        <p14:creationId xmlns:p14="http://schemas.microsoft.com/office/powerpoint/2010/main" val="61049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D8DC7F5-E39B-EDB5-431C-539DDFD57325}"/>
              </a:ext>
            </a:extLst>
          </p:cNvPr>
          <p:cNvPicPr>
            <a:picLocks noChangeAspect="1"/>
          </p:cNvPicPr>
          <p:nvPr/>
        </p:nvPicPr>
        <p:blipFill rotWithShape="1">
          <a:blip r:embed="rId2">
            <a:extLst>
              <a:ext uri="{28A0092B-C50C-407E-A947-70E740481C1C}">
                <a14:useLocalDpi xmlns:a14="http://schemas.microsoft.com/office/drawing/2010/main" val="0"/>
              </a:ext>
            </a:extLst>
          </a:blip>
          <a:srcRect r="64726"/>
          <a:stretch/>
        </p:blipFill>
        <p:spPr>
          <a:xfrm rot="19410448" flipH="1">
            <a:off x="10786912" y="-1101794"/>
            <a:ext cx="2732954" cy="6858000"/>
          </a:xfrm>
          <a:prstGeom prst="rect">
            <a:avLst/>
          </a:prstGeom>
        </p:spPr>
      </p:pic>
      <p:pic>
        <p:nvPicPr>
          <p:cNvPr id="3" name="صورة 2">
            <a:extLst>
              <a:ext uri="{FF2B5EF4-FFF2-40B4-BE49-F238E27FC236}">
                <a16:creationId xmlns:a16="http://schemas.microsoft.com/office/drawing/2014/main" id="{781C9A1E-E6CB-475E-F3BE-9209C7BB3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898564">
            <a:off x="-2932549" y="767687"/>
            <a:ext cx="5327218" cy="5322625"/>
          </a:xfrm>
          <a:prstGeom prst="rect">
            <a:avLst/>
          </a:prstGeom>
        </p:spPr>
      </p:pic>
      <p:pic>
        <p:nvPicPr>
          <p:cNvPr id="5" name="صورة 4">
            <a:extLst>
              <a:ext uri="{FF2B5EF4-FFF2-40B4-BE49-F238E27FC236}">
                <a16:creationId xmlns:a16="http://schemas.microsoft.com/office/drawing/2014/main" id="{E74F4D28-27A8-4BC3-B8A1-934993A60A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4592" y="2456298"/>
            <a:ext cx="679705" cy="765050"/>
          </a:xfrm>
          <a:prstGeom prst="rect">
            <a:avLst/>
          </a:prstGeom>
        </p:spPr>
      </p:pic>
      <p:pic>
        <p:nvPicPr>
          <p:cNvPr id="6" name="صورة 5">
            <a:extLst>
              <a:ext uri="{FF2B5EF4-FFF2-40B4-BE49-F238E27FC236}">
                <a16:creationId xmlns:a16="http://schemas.microsoft.com/office/drawing/2014/main" id="{722FB746-4D37-0DB2-1F9F-0F7A449F3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167" y="1085657"/>
            <a:ext cx="658125" cy="709278"/>
          </a:xfrm>
          <a:prstGeom prst="rect">
            <a:avLst/>
          </a:prstGeom>
        </p:spPr>
      </p:pic>
      <p:pic>
        <p:nvPicPr>
          <p:cNvPr id="7" name="صورة 6">
            <a:extLst>
              <a:ext uri="{FF2B5EF4-FFF2-40B4-BE49-F238E27FC236}">
                <a16:creationId xmlns:a16="http://schemas.microsoft.com/office/drawing/2014/main" id="{33DB926C-2DC0-8FE1-9FC0-0D5779C907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1985" y="1307172"/>
            <a:ext cx="1362459" cy="1283211"/>
          </a:xfrm>
          <a:prstGeom prst="rect">
            <a:avLst/>
          </a:prstGeom>
        </p:spPr>
      </p:pic>
      <p:pic>
        <p:nvPicPr>
          <p:cNvPr id="8" name="صورة 7">
            <a:extLst>
              <a:ext uri="{FF2B5EF4-FFF2-40B4-BE49-F238E27FC236}">
                <a16:creationId xmlns:a16="http://schemas.microsoft.com/office/drawing/2014/main" id="{7AB3AEF3-8A82-9D7B-84F6-B9018809A7AE}"/>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pic>
        <p:nvPicPr>
          <p:cNvPr id="9" name="صورة 8">
            <a:extLst>
              <a:ext uri="{FF2B5EF4-FFF2-40B4-BE49-F238E27FC236}">
                <a16:creationId xmlns:a16="http://schemas.microsoft.com/office/drawing/2014/main" id="{064C8EE9-2FF7-52B5-A8B8-1B9AEE0C88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31967" y="5772726"/>
            <a:ext cx="1030606" cy="1032671"/>
          </a:xfrm>
          <a:prstGeom prst="rect">
            <a:avLst/>
          </a:prstGeom>
        </p:spPr>
      </p:pic>
      <p:pic>
        <p:nvPicPr>
          <p:cNvPr id="4" name="صورة 3">
            <a:hlinkClick r:id="rId9"/>
            <a:extLst>
              <a:ext uri="{FF2B5EF4-FFF2-40B4-BE49-F238E27FC236}">
                <a16:creationId xmlns:a16="http://schemas.microsoft.com/office/drawing/2014/main" id="{86ACE9BD-CA2F-1F3B-5CFB-74C3C638029C}"/>
              </a:ext>
            </a:extLst>
          </p:cNvPr>
          <p:cNvPicPr>
            <a:picLocks noChangeAspect="1"/>
          </p:cNvPicPr>
          <p:nvPr/>
        </p:nvPicPr>
        <p:blipFill>
          <a:blip r:embed="rId10">
            <a:alphaModFix amt="70000"/>
            <a:extLst>
              <a:ext uri="{28A0092B-C50C-407E-A947-70E740481C1C}">
                <a14:useLocalDpi xmlns:a14="http://schemas.microsoft.com/office/drawing/2010/main" val="0"/>
              </a:ext>
            </a:extLst>
          </a:blip>
          <a:stretch>
            <a:fillRect/>
          </a:stretch>
        </p:blipFill>
        <p:spPr>
          <a:xfrm>
            <a:off x="6432178" y="1951052"/>
            <a:ext cx="4125695" cy="2856101"/>
          </a:xfrm>
          <a:prstGeom prst="rect">
            <a:avLst/>
          </a:prstGeom>
        </p:spPr>
      </p:pic>
      <p:sp>
        <p:nvSpPr>
          <p:cNvPr id="10" name="TextBox 19">
            <a:hlinkClick r:id="rId11"/>
            <a:extLst>
              <a:ext uri="{FF2B5EF4-FFF2-40B4-BE49-F238E27FC236}">
                <a16:creationId xmlns:a16="http://schemas.microsoft.com/office/drawing/2014/main" id="{EBC70C4A-9880-0187-083B-6256F81D77F8}"/>
              </a:ext>
            </a:extLst>
          </p:cNvPr>
          <p:cNvSpPr txBox="1"/>
          <p:nvPr/>
        </p:nvSpPr>
        <p:spPr>
          <a:xfrm>
            <a:off x="6931084" y="3047266"/>
            <a:ext cx="3121826" cy="692562"/>
          </a:xfrm>
          <a:prstGeom prst="rect">
            <a:avLst/>
          </a:prstGeom>
          <a:noFill/>
          <a:ln>
            <a:noFill/>
            <a:prstDash val="sysDot"/>
          </a:ln>
        </p:spPr>
        <p:txBody>
          <a:bodyPr wrap="square" lIns="0" tIns="0" rIns="0" bIns="0" rtlCol="0" anchor="t">
            <a:spAutoFit/>
          </a:bodyPr>
          <a:lstStyle/>
          <a:p>
            <a:pPr marL="0" marR="0" lvl="1" indent="0" algn="ctr" defTabSz="914400" rtl="0" eaLnBrk="1" fontAlgn="auto" latinLnBrk="0" hangingPunct="1">
              <a:lnSpc>
                <a:spcPts val="5319"/>
              </a:lnSpc>
              <a:spcBef>
                <a:spcPct val="0"/>
              </a:spcBef>
              <a:spcAft>
                <a:spcPts val="0"/>
              </a:spcAft>
              <a:buClrTx/>
              <a:buSzTx/>
              <a:buFontTx/>
              <a:buNone/>
              <a:tabLst/>
              <a:defRPr/>
            </a:pPr>
            <a:r>
              <a:rPr kumimoji="0" lang="ar-SA" sz="5400" b="1" i="0" u="none" strike="noStrike" kern="1200" cap="none" spc="0" normalizeH="0" baseline="0" noProof="0" dirty="0">
                <a:ln>
                  <a:noFill/>
                </a:ln>
                <a:solidFill>
                  <a:srgbClr val="465E7F"/>
                </a:solidFill>
                <a:effectLst/>
                <a:uLnTx/>
                <a:uFillTx/>
                <a:latin typeface="Calibri" panose="020F0502020204030204"/>
                <a:cs typeface="Childos Arabic SemiBold Bold"/>
              </a:rPr>
              <a:t>ورقة عمل</a:t>
            </a:r>
          </a:p>
        </p:txBody>
      </p:sp>
      <p:pic>
        <p:nvPicPr>
          <p:cNvPr id="11" name="صورة 10">
            <a:hlinkClick r:id="rId12"/>
            <a:extLst>
              <a:ext uri="{FF2B5EF4-FFF2-40B4-BE49-F238E27FC236}">
                <a16:creationId xmlns:a16="http://schemas.microsoft.com/office/drawing/2014/main" id="{7BDE5A53-8BCD-8AE7-6389-E8D387D51369}"/>
              </a:ext>
            </a:extLst>
          </p:cNvPr>
          <p:cNvPicPr>
            <a:picLocks noChangeAspect="1"/>
          </p:cNvPicPr>
          <p:nvPr/>
        </p:nvPicPr>
        <p:blipFill>
          <a:blip r:embed="rId10">
            <a:alphaModFix amt="70000"/>
            <a:extLst>
              <a:ext uri="{28A0092B-C50C-407E-A947-70E740481C1C}">
                <a14:useLocalDpi xmlns:a14="http://schemas.microsoft.com/office/drawing/2010/main" val="0"/>
              </a:ext>
            </a:extLst>
          </a:blip>
          <a:stretch>
            <a:fillRect/>
          </a:stretch>
        </p:blipFill>
        <p:spPr>
          <a:xfrm>
            <a:off x="1075615" y="2000947"/>
            <a:ext cx="4125695" cy="2856101"/>
          </a:xfrm>
          <a:prstGeom prst="rect">
            <a:avLst/>
          </a:prstGeom>
        </p:spPr>
      </p:pic>
      <p:sp>
        <p:nvSpPr>
          <p:cNvPr id="12" name="TextBox 19">
            <a:hlinkClick r:id="rId13"/>
            <a:extLst>
              <a:ext uri="{FF2B5EF4-FFF2-40B4-BE49-F238E27FC236}">
                <a16:creationId xmlns:a16="http://schemas.microsoft.com/office/drawing/2014/main" id="{DDC75D63-5CCD-46AB-CEF1-9CFB48C57398}"/>
              </a:ext>
            </a:extLst>
          </p:cNvPr>
          <p:cNvSpPr txBox="1"/>
          <p:nvPr/>
        </p:nvSpPr>
        <p:spPr>
          <a:xfrm>
            <a:off x="1499986" y="3089162"/>
            <a:ext cx="3121826" cy="679673"/>
          </a:xfrm>
          <a:prstGeom prst="rect">
            <a:avLst/>
          </a:prstGeom>
          <a:noFill/>
          <a:ln>
            <a:noFill/>
            <a:prstDash val="sysDot"/>
          </a:ln>
        </p:spPr>
        <p:txBody>
          <a:bodyPr wrap="square" lIns="0" tIns="0" rIns="0" bIns="0" rtlCol="0" anchor="t">
            <a:spAutoFit/>
          </a:bodyPr>
          <a:lstStyle/>
          <a:p>
            <a:pPr marL="0" marR="0" lvl="1" indent="0" algn="ctr" defTabSz="914400" rtl="0" eaLnBrk="1" fontAlgn="auto" latinLnBrk="0" hangingPunct="1">
              <a:lnSpc>
                <a:spcPts val="5319"/>
              </a:lnSpc>
              <a:spcBef>
                <a:spcPct val="0"/>
              </a:spcBef>
              <a:spcAft>
                <a:spcPts val="0"/>
              </a:spcAft>
              <a:buClrTx/>
              <a:buSzTx/>
              <a:buFontTx/>
              <a:buNone/>
              <a:tabLst/>
              <a:defRPr/>
            </a:pPr>
            <a:r>
              <a:rPr lang="ar-SA" sz="4800" b="1" noProof="0" dirty="0">
                <a:solidFill>
                  <a:srgbClr val="465E7F"/>
                </a:solidFill>
                <a:latin typeface="Calibri" panose="020F0502020204030204"/>
                <a:cs typeface="Childos Arabic SemiBold Bold"/>
              </a:rPr>
              <a:t>لعبة تفاعلية</a:t>
            </a:r>
            <a:endParaRPr kumimoji="0" lang="ar-SA" sz="4800" b="1" i="0" u="none" strike="noStrike" kern="1200" cap="none" spc="0" normalizeH="0" baseline="0" noProof="0" dirty="0">
              <a:ln>
                <a:noFill/>
              </a:ln>
              <a:solidFill>
                <a:srgbClr val="465E7F"/>
              </a:solidFill>
              <a:effectLst/>
              <a:uLnTx/>
              <a:uFillTx/>
              <a:latin typeface="Calibri" panose="020F0502020204030204"/>
              <a:cs typeface="Childos Arabic SemiBold Bold"/>
            </a:endParaRPr>
          </a:p>
        </p:txBody>
      </p:sp>
    </p:spTree>
    <p:extLst>
      <p:ext uri="{BB962C8B-B14F-4D97-AF65-F5344CB8AC3E}">
        <p14:creationId xmlns:p14="http://schemas.microsoft.com/office/powerpoint/2010/main" val="265973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D8DC7F5-E39B-EDB5-431C-539DDFD57325}"/>
              </a:ext>
            </a:extLst>
          </p:cNvPr>
          <p:cNvPicPr>
            <a:picLocks noChangeAspect="1"/>
          </p:cNvPicPr>
          <p:nvPr/>
        </p:nvPicPr>
        <p:blipFill rotWithShape="1">
          <a:blip r:embed="rId2">
            <a:extLst>
              <a:ext uri="{28A0092B-C50C-407E-A947-70E740481C1C}">
                <a14:useLocalDpi xmlns:a14="http://schemas.microsoft.com/office/drawing/2010/main" val="0"/>
              </a:ext>
            </a:extLst>
          </a:blip>
          <a:srcRect r="64726"/>
          <a:stretch/>
        </p:blipFill>
        <p:spPr>
          <a:xfrm flipH="1">
            <a:off x="10773014" y="0"/>
            <a:ext cx="1418985" cy="6858000"/>
          </a:xfrm>
          <a:prstGeom prst="rect">
            <a:avLst/>
          </a:prstGeom>
        </p:spPr>
      </p:pic>
      <p:pic>
        <p:nvPicPr>
          <p:cNvPr id="4" name="صورة 3">
            <a:extLst>
              <a:ext uri="{FF2B5EF4-FFF2-40B4-BE49-F238E27FC236}">
                <a16:creationId xmlns:a16="http://schemas.microsoft.com/office/drawing/2014/main" id="{EF35B75B-C037-12FB-5539-8F3890244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02024">
            <a:off x="1316095" y="-4603255"/>
            <a:ext cx="8246888" cy="8239779"/>
          </a:xfrm>
          <a:prstGeom prst="rect">
            <a:avLst/>
          </a:prstGeom>
        </p:spPr>
      </p:pic>
      <p:pic>
        <p:nvPicPr>
          <p:cNvPr id="5" name="صورة 4">
            <a:extLst>
              <a:ext uri="{FF2B5EF4-FFF2-40B4-BE49-F238E27FC236}">
                <a16:creationId xmlns:a16="http://schemas.microsoft.com/office/drawing/2014/main" id="{41F8F1FE-A1B0-1BDD-D59A-B2EE934B2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02024">
            <a:off x="1490646" y="3189831"/>
            <a:ext cx="8310655" cy="8303491"/>
          </a:xfrm>
          <a:prstGeom prst="rect">
            <a:avLst/>
          </a:prstGeom>
        </p:spPr>
      </p:pic>
      <p:pic>
        <p:nvPicPr>
          <p:cNvPr id="6" name="صورة 5">
            <a:extLst>
              <a:ext uri="{FF2B5EF4-FFF2-40B4-BE49-F238E27FC236}">
                <a16:creationId xmlns:a16="http://schemas.microsoft.com/office/drawing/2014/main" id="{C358BE11-39CD-A210-85AD-231B84C9A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883197">
            <a:off x="-4522089" y="-344124"/>
            <a:ext cx="8132133" cy="8125123"/>
          </a:xfrm>
          <a:prstGeom prst="rect">
            <a:avLst/>
          </a:prstGeom>
        </p:spPr>
      </p:pic>
      <p:pic>
        <p:nvPicPr>
          <p:cNvPr id="7" name="صورة 6">
            <a:extLst>
              <a:ext uri="{FF2B5EF4-FFF2-40B4-BE49-F238E27FC236}">
                <a16:creationId xmlns:a16="http://schemas.microsoft.com/office/drawing/2014/main" id="{74CA7263-351C-548A-8EE0-17AF341D1C2D}"/>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pic>
        <p:nvPicPr>
          <p:cNvPr id="8" name="صورة 7">
            <a:extLst>
              <a:ext uri="{FF2B5EF4-FFF2-40B4-BE49-F238E27FC236}">
                <a16:creationId xmlns:a16="http://schemas.microsoft.com/office/drawing/2014/main" id="{8928F153-A305-6CE8-CFAE-2832C81173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19" y="5671233"/>
            <a:ext cx="1030606" cy="1032671"/>
          </a:xfrm>
          <a:prstGeom prst="rect">
            <a:avLst/>
          </a:prstGeom>
        </p:spPr>
      </p:pic>
      <p:pic>
        <p:nvPicPr>
          <p:cNvPr id="9" name="صورة 8">
            <a:extLst>
              <a:ext uri="{FF2B5EF4-FFF2-40B4-BE49-F238E27FC236}">
                <a16:creationId xmlns:a16="http://schemas.microsoft.com/office/drawing/2014/main" id="{983538EE-74DB-4799-75FD-2394C674DDD2}"/>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6432178" y="1928275"/>
            <a:ext cx="4125695" cy="2856101"/>
          </a:xfrm>
          <a:prstGeom prst="rect">
            <a:avLst/>
          </a:prstGeom>
        </p:spPr>
      </p:pic>
      <p:sp>
        <p:nvSpPr>
          <p:cNvPr id="10" name="TextBox 19">
            <a:extLst>
              <a:ext uri="{FF2B5EF4-FFF2-40B4-BE49-F238E27FC236}">
                <a16:creationId xmlns:a16="http://schemas.microsoft.com/office/drawing/2014/main" id="{90140A22-41F5-535C-EE57-3AFB44AC9797}"/>
              </a:ext>
            </a:extLst>
          </p:cNvPr>
          <p:cNvSpPr txBox="1"/>
          <p:nvPr/>
        </p:nvSpPr>
        <p:spPr>
          <a:xfrm>
            <a:off x="6875693" y="2707429"/>
            <a:ext cx="3121826" cy="1297791"/>
          </a:xfrm>
          <a:prstGeom prst="rect">
            <a:avLst/>
          </a:prstGeom>
          <a:noFill/>
          <a:ln>
            <a:noFill/>
            <a:prstDash val="sysDot"/>
          </a:ln>
        </p:spPr>
        <p:txBody>
          <a:bodyPr wrap="square" lIns="0" tIns="0" rIns="0" bIns="0" rtlCol="0" anchor="t">
            <a:spAutoFit/>
          </a:bodyPr>
          <a:lstStyle/>
          <a:p>
            <a:pPr marL="0" marR="0" lvl="1" indent="0" algn="ctr" defTabSz="914400" rtl="0" eaLnBrk="1" fontAlgn="auto" latinLnBrk="0" hangingPunct="1">
              <a:lnSpc>
                <a:spcPts val="5319"/>
              </a:lnSpc>
              <a:spcBef>
                <a:spcPct val="0"/>
              </a:spcBef>
              <a:spcAft>
                <a:spcPts val="0"/>
              </a:spcAft>
              <a:buClrTx/>
              <a:buSzTx/>
              <a:buFontTx/>
              <a:buNone/>
              <a:tabLst/>
              <a:defRPr/>
            </a:pPr>
            <a:r>
              <a:rPr kumimoji="0" lang="ar-SA" sz="3200" b="1" i="0" u="none" strike="noStrike" kern="1200" cap="none" spc="0" normalizeH="0" baseline="0" noProof="0" dirty="0">
                <a:ln>
                  <a:noFill/>
                </a:ln>
                <a:solidFill>
                  <a:srgbClr val="465E7F"/>
                </a:solidFill>
                <a:effectLst/>
                <a:uLnTx/>
                <a:uFillTx/>
                <a:latin typeface="Calibri" panose="020F0502020204030204"/>
                <a:ea typeface="+mn-ea"/>
                <a:cs typeface="Childos Arabic SemiBold Bold"/>
              </a:rPr>
              <a:t>الواجب</a:t>
            </a:r>
          </a:p>
          <a:p>
            <a:pPr marL="0" marR="0" lvl="1" indent="0" algn="ctr" defTabSz="914400" rtl="0" eaLnBrk="1" fontAlgn="auto" latinLnBrk="0" hangingPunct="1">
              <a:lnSpc>
                <a:spcPts val="5319"/>
              </a:lnSpc>
              <a:spcBef>
                <a:spcPct val="0"/>
              </a:spcBef>
              <a:spcAft>
                <a:spcPts val="0"/>
              </a:spcAft>
              <a:buClrTx/>
              <a:buSzTx/>
              <a:buFontTx/>
              <a:buNone/>
              <a:tabLst/>
              <a:defRPr/>
            </a:pPr>
            <a:r>
              <a:rPr kumimoji="0" lang="ar-SA" sz="3200" b="1" i="0" u="none" strike="noStrike" kern="1200" cap="none" spc="0" normalizeH="0" baseline="0" noProof="0" dirty="0">
                <a:ln>
                  <a:noFill/>
                </a:ln>
                <a:solidFill>
                  <a:srgbClr val="465E7F"/>
                </a:solidFill>
                <a:effectLst/>
                <a:uLnTx/>
                <a:uFillTx/>
                <a:latin typeface="Calibri" panose="020F0502020204030204"/>
                <a:ea typeface="+mn-ea"/>
                <a:cs typeface="Childos Arabic SemiBold Bold"/>
              </a:rPr>
              <a:t>منصة مدرستي</a:t>
            </a:r>
          </a:p>
        </p:txBody>
      </p:sp>
      <p:pic>
        <p:nvPicPr>
          <p:cNvPr id="14" name="صورة 13">
            <a:hlinkClick r:id="rId7"/>
            <a:extLst>
              <a:ext uri="{FF2B5EF4-FFF2-40B4-BE49-F238E27FC236}">
                <a16:creationId xmlns:a16="http://schemas.microsoft.com/office/drawing/2014/main" id="{545668A5-4885-C32F-7B64-F9E529995740}"/>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1695002" y="656932"/>
            <a:ext cx="3519758" cy="2496240"/>
          </a:xfrm>
          <a:prstGeom prst="rect">
            <a:avLst/>
          </a:prstGeom>
        </p:spPr>
      </p:pic>
      <p:sp>
        <p:nvSpPr>
          <p:cNvPr id="15" name="TextBox 19">
            <a:hlinkClick r:id="rId7"/>
            <a:extLst>
              <a:ext uri="{FF2B5EF4-FFF2-40B4-BE49-F238E27FC236}">
                <a16:creationId xmlns:a16="http://schemas.microsoft.com/office/drawing/2014/main" id="{94528AA2-AFF9-1C77-2FAA-77DC9C0D18B4}"/>
              </a:ext>
            </a:extLst>
          </p:cNvPr>
          <p:cNvSpPr txBox="1"/>
          <p:nvPr/>
        </p:nvSpPr>
        <p:spPr>
          <a:xfrm>
            <a:off x="1912390" y="1221811"/>
            <a:ext cx="3121826" cy="1297791"/>
          </a:xfrm>
          <a:prstGeom prst="rect">
            <a:avLst/>
          </a:prstGeom>
          <a:noFill/>
          <a:ln>
            <a:noFill/>
            <a:prstDash val="sysDot"/>
          </a:ln>
        </p:spPr>
        <p:txBody>
          <a:bodyPr wrap="square" lIns="0" tIns="0" rIns="0" bIns="0" rtlCol="0" anchor="t">
            <a:spAutoFit/>
          </a:bodyPr>
          <a:lstStyle/>
          <a:p>
            <a:pPr marL="0" marR="0" lvl="1" indent="0" algn="ctr" defTabSz="914400" rtl="0" eaLnBrk="1" fontAlgn="auto" latinLnBrk="0" hangingPunct="1">
              <a:lnSpc>
                <a:spcPts val="5319"/>
              </a:lnSpc>
              <a:spcBef>
                <a:spcPct val="0"/>
              </a:spcBef>
              <a:spcAft>
                <a:spcPts val="0"/>
              </a:spcAft>
              <a:buClrTx/>
              <a:buSzTx/>
              <a:buFontTx/>
              <a:buNone/>
              <a:tabLst/>
              <a:defRPr/>
            </a:pPr>
            <a:r>
              <a:rPr kumimoji="0" lang="ar-SA" sz="3200" b="1" i="0" u="none" strike="noStrike" kern="1200" cap="none" spc="0" normalizeH="0" baseline="0" noProof="0" dirty="0">
                <a:ln>
                  <a:noFill/>
                </a:ln>
                <a:solidFill>
                  <a:srgbClr val="465E7F"/>
                </a:solidFill>
                <a:effectLst/>
                <a:uLnTx/>
                <a:uFillTx/>
                <a:latin typeface="Calibri" panose="020F0502020204030204"/>
                <a:ea typeface="+mn-ea"/>
                <a:cs typeface="Childos Arabic SemiBold Bold"/>
              </a:rPr>
              <a:t>موقع مجموعة</a:t>
            </a:r>
          </a:p>
          <a:p>
            <a:pPr marL="0" marR="0" lvl="1" indent="0" algn="ctr" defTabSz="914400" rtl="0" eaLnBrk="1" fontAlgn="auto" latinLnBrk="0" hangingPunct="1">
              <a:lnSpc>
                <a:spcPts val="5319"/>
              </a:lnSpc>
              <a:spcBef>
                <a:spcPct val="0"/>
              </a:spcBef>
              <a:spcAft>
                <a:spcPts val="0"/>
              </a:spcAft>
              <a:buClrTx/>
              <a:buSzTx/>
              <a:buFontTx/>
              <a:buNone/>
              <a:tabLst/>
              <a:defRPr/>
            </a:pPr>
            <a:r>
              <a:rPr kumimoji="0" lang="ar-SA" sz="3200" b="1" i="0" u="none" strike="noStrike" kern="1200" cap="none" spc="0" normalizeH="0" baseline="0" noProof="0" dirty="0">
                <a:ln>
                  <a:noFill/>
                </a:ln>
                <a:solidFill>
                  <a:srgbClr val="465E7F"/>
                </a:solidFill>
                <a:effectLst/>
                <a:uLnTx/>
                <a:uFillTx/>
                <a:latin typeface="Calibri" panose="020F0502020204030204"/>
                <a:ea typeface="+mn-ea"/>
                <a:cs typeface="Childos Arabic SemiBold Bold"/>
              </a:rPr>
              <a:t>رفعة التعليمية</a:t>
            </a:r>
          </a:p>
        </p:txBody>
      </p:sp>
      <p:pic>
        <p:nvPicPr>
          <p:cNvPr id="16" name="صورة 15">
            <a:hlinkClick r:id="rId8"/>
            <a:extLst>
              <a:ext uri="{FF2B5EF4-FFF2-40B4-BE49-F238E27FC236}">
                <a16:creationId xmlns:a16="http://schemas.microsoft.com/office/drawing/2014/main" id="{0662111F-9905-D6FB-1A24-4F9B0CAABD1D}"/>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1634127" y="3704828"/>
            <a:ext cx="3519758" cy="2496240"/>
          </a:xfrm>
          <a:prstGeom prst="rect">
            <a:avLst/>
          </a:prstGeom>
        </p:spPr>
      </p:pic>
      <p:sp>
        <p:nvSpPr>
          <p:cNvPr id="17" name="TextBox 19">
            <a:hlinkClick r:id="rId8"/>
            <a:extLst>
              <a:ext uri="{FF2B5EF4-FFF2-40B4-BE49-F238E27FC236}">
                <a16:creationId xmlns:a16="http://schemas.microsoft.com/office/drawing/2014/main" id="{CD122C15-DDB6-96D7-0022-23E89B8A8532}"/>
              </a:ext>
            </a:extLst>
          </p:cNvPr>
          <p:cNvSpPr txBox="1"/>
          <p:nvPr/>
        </p:nvSpPr>
        <p:spPr>
          <a:xfrm>
            <a:off x="1851515" y="4304052"/>
            <a:ext cx="3121826" cy="1297791"/>
          </a:xfrm>
          <a:prstGeom prst="rect">
            <a:avLst/>
          </a:prstGeom>
          <a:noFill/>
          <a:ln>
            <a:noFill/>
            <a:prstDash val="sysDot"/>
          </a:ln>
        </p:spPr>
        <p:txBody>
          <a:bodyPr wrap="square" lIns="0" tIns="0" rIns="0" bIns="0" rtlCol="0" anchor="t">
            <a:spAutoFit/>
          </a:bodyPr>
          <a:lstStyle/>
          <a:p>
            <a:pPr marL="0" marR="0" lvl="1" indent="0" algn="ctr" defTabSz="914400" rtl="0" eaLnBrk="1" fontAlgn="auto" latinLnBrk="0" hangingPunct="1">
              <a:lnSpc>
                <a:spcPts val="5319"/>
              </a:lnSpc>
              <a:spcBef>
                <a:spcPct val="0"/>
              </a:spcBef>
              <a:spcAft>
                <a:spcPts val="0"/>
              </a:spcAft>
              <a:buClrTx/>
              <a:buSzTx/>
              <a:buFontTx/>
              <a:buNone/>
              <a:tabLst/>
              <a:defRPr/>
            </a:pPr>
            <a:r>
              <a:rPr kumimoji="0" lang="ar-SA" sz="3200" b="1" i="0" u="none" strike="noStrike" kern="1200" cap="none" spc="0" normalizeH="0" baseline="0" noProof="0" dirty="0">
                <a:ln>
                  <a:noFill/>
                </a:ln>
                <a:solidFill>
                  <a:srgbClr val="465E7F"/>
                </a:solidFill>
                <a:effectLst/>
                <a:uLnTx/>
                <a:uFillTx/>
                <a:latin typeface="Calibri" panose="020F0502020204030204"/>
                <a:ea typeface="+mn-ea"/>
                <a:cs typeface="Childos Arabic SemiBold Bold"/>
              </a:rPr>
              <a:t>قناة الأستاذة</a:t>
            </a:r>
          </a:p>
          <a:p>
            <a:pPr marL="0" marR="0" lvl="1" indent="0" algn="ctr" defTabSz="914400" rtl="0" eaLnBrk="1" fontAlgn="auto" latinLnBrk="0" hangingPunct="1">
              <a:lnSpc>
                <a:spcPts val="5319"/>
              </a:lnSpc>
              <a:spcBef>
                <a:spcPct val="0"/>
              </a:spcBef>
              <a:spcAft>
                <a:spcPts val="0"/>
              </a:spcAft>
              <a:buClrTx/>
              <a:buSzTx/>
              <a:buFontTx/>
              <a:buNone/>
              <a:tabLst/>
              <a:defRPr/>
            </a:pPr>
            <a:r>
              <a:rPr kumimoji="0" lang="ar-SA" sz="3200" b="1" i="0" u="none" strike="noStrike" kern="1200" cap="none" spc="0" normalizeH="0" baseline="0" noProof="0" dirty="0">
                <a:ln>
                  <a:noFill/>
                </a:ln>
                <a:solidFill>
                  <a:srgbClr val="465E7F"/>
                </a:solidFill>
                <a:effectLst/>
                <a:uLnTx/>
                <a:uFillTx/>
                <a:latin typeface="Calibri" panose="020F0502020204030204"/>
                <a:ea typeface="+mn-ea"/>
                <a:cs typeface="Childos Arabic SemiBold Bold"/>
              </a:rPr>
              <a:t>فاطمه السبيعي</a:t>
            </a:r>
          </a:p>
        </p:txBody>
      </p:sp>
      <p:pic>
        <p:nvPicPr>
          <p:cNvPr id="18" name="صورة 17">
            <a:hlinkClick r:id="rId8"/>
            <a:extLst>
              <a:ext uri="{FF2B5EF4-FFF2-40B4-BE49-F238E27FC236}">
                <a16:creationId xmlns:a16="http://schemas.microsoft.com/office/drawing/2014/main" id="{86019BC6-8800-208F-4EF1-19919643BE00}"/>
              </a:ext>
            </a:extLst>
          </p:cNvPr>
          <p:cNvPicPr>
            <a:picLocks noChangeAspect="1"/>
          </p:cNvPicPr>
          <p:nvPr/>
        </p:nvPicPr>
        <p:blipFill>
          <a:blip r:embed="rId9">
            <a:extLst>
              <a:ext uri="{BEBA8EAE-BF5A-486C-A8C5-ECC9F3942E4B}">
                <a14:imgProps xmlns:a14="http://schemas.microsoft.com/office/drawing/2010/main">
                  <a14:imgLayer r:embed="rId10">
                    <a14:imgEffect>
                      <a14:saturation sat="66000"/>
                    </a14:imgEffect>
                  </a14:imgLayer>
                </a14:imgProps>
              </a:ext>
            </a:extLst>
          </a:blip>
          <a:stretch>
            <a:fillRect/>
          </a:stretch>
        </p:blipFill>
        <p:spPr>
          <a:xfrm>
            <a:off x="1851515" y="4651512"/>
            <a:ext cx="602869" cy="602869"/>
          </a:xfrm>
          <a:prstGeom prst="rect">
            <a:avLst/>
          </a:prstGeom>
        </p:spPr>
      </p:pic>
    </p:spTree>
    <p:extLst>
      <p:ext uri="{BB962C8B-B14F-4D97-AF65-F5344CB8AC3E}">
        <p14:creationId xmlns:p14="http://schemas.microsoft.com/office/powerpoint/2010/main" val="288418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2"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E74F4D28-27A8-4BC3-B8A1-934993A60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6847" y="508451"/>
            <a:ext cx="480339" cy="626603"/>
          </a:xfrm>
          <a:prstGeom prst="rect">
            <a:avLst/>
          </a:prstGeom>
        </p:spPr>
      </p:pic>
      <p:pic>
        <p:nvPicPr>
          <p:cNvPr id="6" name="صورة 5">
            <a:extLst>
              <a:ext uri="{FF2B5EF4-FFF2-40B4-BE49-F238E27FC236}">
                <a16:creationId xmlns:a16="http://schemas.microsoft.com/office/drawing/2014/main" id="{722FB746-4D37-0DB2-1F9F-0F7A449F3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1549" y="432050"/>
            <a:ext cx="465088" cy="580923"/>
          </a:xfrm>
          <a:prstGeom prst="rect">
            <a:avLst/>
          </a:prstGeom>
        </p:spPr>
      </p:pic>
      <p:pic>
        <p:nvPicPr>
          <p:cNvPr id="7" name="صورة 6">
            <a:extLst>
              <a:ext uri="{FF2B5EF4-FFF2-40B4-BE49-F238E27FC236}">
                <a16:creationId xmlns:a16="http://schemas.microsoft.com/office/drawing/2014/main" id="{33DB926C-2DC0-8FE1-9FC0-0D5779C907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6050" y="-221987"/>
            <a:ext cx="806476" cy="880322"/>
          </a:xfrm>
          <a:prstGeom prst="rect">
            <a:avLst/>
          </a:prstGeom>
        </p:spPr>
      </p:pic>
      <p:pic>
        <p:nvPicPr>
          <p:cNvPr id="8" name="صورة 7">
            <a:extLst>
              <a:ext uri="{FF2B5EF4-FFF2-40B4-BE49-F238E27FC236}">
                <a16:creationId xmlns:a16="http://schemas.microsoft.com/office/drawing/2014/main" id="{7AB3AEF3-8A82-9D7B-84F6-B9018809A7AE}"/>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pic>
        <p:nvPicPr>
          <p:cNvPr id="9" name="صورة 8">
            <a:extLst>
              <a:ext uri="{FF2B5EF4-FFF2-40B4-BE49-F238E27FC236}">
                <a16:creationId xmlns:a16="http://schemas.microsoft.com/office/drawing/2014/main" id="{064C8EE9-2FF7-52B5-A8B8-1B9AEE0C88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31967" y="5772726"/>
            <a:ext cx="1030606" cy="1032671"/>
          </a:xfrm>
          <a:prstGeom prst="rect">
            <a:avLst/>
          </a:prstGeom>
        </p:spPr>
      </p:pic>
      <p:pic>
        <p:nvPicPr>
          <p:cNvPr id="10" name="صورة 9">
            <a:extLst>
              <a:ext uri="{FF2B5EF4-FFF2-40B4-BE49-F238E27FC236}">
                <a16:creationId xmlns:a16="http://schemas.microsoft.com/office/drawing/2014/main" id="{14CF8EC2-3ECF-4B58-E153-1F1B3853400B}"/>
              </a:ext>
            </a:extLst>
          </p:cNvPr>
          <p:cNvPicPr>
            <a:picLocks noChangeAspect="1"/>
          </p:cNvPicPr>
          <p:nvPr/>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702095" y="624820"/>
            <a:ext cx="2561636" cy="1286233"/>
          </a:xfrm>
          <a:prstGeom prst="rect">
            <a:avLst/>
          </a:prstGeom>
        </p:spPr>
      </p:pic>
      <p:sp>
        <p:nvSpPr>
          <p:cNvPr id="13" name="TextBox 19">
            <a:extLst>
              <a:ext uri="{FF2B5EF4-FFF2-40B4-BE49-F238E27FC236}">
                <a16:creationId xmlns:a16="http://schemas.microsoft.com/office/drawing/2014/main" id="{79E9928E-A84E-63C4-AFE0-86C29DAF3A0E}"/>
              </a:ext>
            </a:extLst>
          </p:cNvPr>
          <p:cNvSpPr txBox="1"/>
          <p:nvPr/>
        </p:nvSpPr>
        <p:spPr>
          <a:xfrm>
            <a:off x="4768592" y="925280"/>
            <a:ext cx="2428642" cy="631648"/>
          </a:xfrm>
          <a:prstGeom prst="rect">
            <a:avLst/>
          </a:prstGeom>
          <a:noFill/>
          <a:ln>
            <a:noFill/>
            <a:prstDash val="sysDot"/>
          </a:ln>
        </p:spPr>
        <p:txBody>
          <a:bodyPr wrap="square" lIns="0" tIns="0" rIns="0" bIns="0" rtlCol="0" anchor="t">
            <a:spAutoFit/>
          </a:bodyPr>
          <a:lstStyle/>
          <a:p>
            <a:pPr marL="0" marR="0" lvl="1" indent="0" algn="ctr" defTabSz="914400" rtl="0" eaLnBrk="1" fontAlgn="auto" latinLnBrk="0" hangingPunct="1">
              <a:lnSpc>
                <a:spcPts val="5319"/>
              </a:lnSpc>
              <a:spcBef>
                <a:spcPct val="0"/>
              </a:spcBef>
              <a:spcAft>
                <a:spcPts val="0"/>
              </a:spcAft>
              <a:buClrTx/>
              <a:buSzTx/>
              <a:buFontTx/>
              <a:buNone/>
              <a:tabLst/>
              <a:defRPr/>
            </a:pPr>
            <a:r>
              <a:rPr kumimoji="0" lang="ar-SA" sz="3600" b="1" i="0" u="none" strike="noStrike" kern="1200" cap="none" spc="0" normalizeH="0" baseline="0" noProof="0" dirty="0">
                <a:ln>
                  <a:noFill/>
                </a:ln>
                <a:solidFill>
                  <a:prstClr val="white"/>
                </a:solidFill>
                <a:effectLst/>
                <a:uLnTx/>
                <a:uFillTx/>
                <a:latin typeface="Calibri" panose="020F0502020204030204"/>
                <a:ea typeface="+mn-ea"/>
                <a:cs typeface="Childos Arabic SemiBold Bold"/>
              </a:rPr>
              <a:t>ساعي البريد</a:t>
            </a:r>
          </a:p>
        </p:txBody>
      </p:sp>
      <p:pic>
        <p:nvPicPr>
          <p:cNvPr id="1026" name="Picture 2">
            <a:extLst>
              <a:ext uri="{FF2B5EF4-FFF2-40B4-BE49-F238E27FC236}">
                <a16:creationId xmlns:a16="http://schemas.microsoft.com/office/drawing/2014/main" id="{E34195AC-9E5B-ED2E-31FF-61FA9E273CE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7529"/>
          <a:stretch/>
        </p:blipFill>
        <p:spPr bwMode="auto">
          <a:xfrm>
            <a:off x="9594371" y="1145798"/>
            <a:ext cx="2495702" cy="2906218"/>
          </a:xfrm>
          <a:prstGeom prst="rect">
            <a:avLst/>
          </a:prstGeom>
          <a:noFill/>
          <a:extLst>
            <a:ext uri="{909E8E84-426E-40DD-AFC4-6F175D3DCCD1}">
              <a14:hiddenFill xmlns:a14="http://schemas.microsoft.com/office/drawing/2010/main">
                <a:solidFill>
                  <a:srgbClr val="FFFFFF"/>
                </a:solidFill>
              </a14:hiddenFill>
            </a:ext>
          </a:extLst>
        </p:spPr>
      </p:pic>
      <p:sp>
        <p:nvSpPr>
          <p:cNvPr id="22" name="Isosceles Triangle 1">
            <a:extLst>
              <a:ext uri="{FF2B5EF4-FFF2-40B4-BE49-F238E27FC236}">
                <a16:creationId xmlns:a16="http://schemas.microsoft.com/office/drawing/2014/main" id="{21DD8650-F206-2266-8DC1-F3CA433CCF43}"/>
              </a:ext>
            </a:extLst>
          </p:cNvPr>
          <p:cNvSpPr/>
          <p:nvPr/>
        </p:nvSpPr>
        <p:spPr>
          <a:xfrm flipH="1">
            <a:off x="7494726" y="3411573"/>
            <a:ext cx="3200138" cy="730349"/>
          </a:xfrm>
          <a:prstGeom prst="triangle">
            <a:avLst/>
          </a:prstGeom>
          <a:solidFill>
            <a:srgbClr val="DDB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
            <a:extLst>
              <a:ext uri="{FF2B5EF4-FFF2-40B4-BE49-F238E27FC236}">
                <a16:creationId xmlns:a16="http://schemas.microsoft.com/office/drawing/2014/main" id="{9D897BEC-4DD9-C556-C92E-1F854C78344A}"/>
              </a:ext>
            </a:extLst>
          </p:cNvPr>
          <p:cNvSpPr/>
          <p:nvPr/>
        </p:nvSpPr>
        <p:spPr>
          <a:xfrm>
            <a:off x="7465864" y="4146453"/>
            <a:ext cx="3176284" cy="1036639"/>
          </a:xfrm>
          <a:prstGeom prst="rect">
            <a:avLst/>
          </a:prstGeom>
          <a:solidFill>
            <a:srgbClr val="EED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3">
            <a:extLst>
              <a:ext uri="{FF2B5EF4-FFF2-40B4-BE49-F238E27FC236}">
                <a16:creationId xmlns:a16="http://schemas.microsoft.com/office/drawing/2014/main" id="{C3D9AAD4-633C-EE49-A547-F98862E3CFF5}"/>
              </a:ext>
            </a:extLst>
          </p:cNvPr>
          <p:cNvSpPr/>
          <p:nvPr/>
        </p:nvSpPr>
        <p:spPr>
          <a:xfrm>
            <a:off x="7859181" y="4179877"/>
            <a:ext cx="2422788" cy="1422571"/>
          </a:xfrm>
          <a:prstGeom prst="rect">
            <a:avLst/>
          </a:prstGeom>
          <a:solidFill>
            <a:srgbClr val="FFFDE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FF Hekaya Light" panose="00000A00000000000000" pitchFamily="50" charset="-78"/>
                <a:ea typeface="+mn-ea"/>
                <a:cs typeface="FF Hekaya Light" panose="00000A00000000000000" pitchFamily="50" charset="-78"/>
              </a:rPr>
              <a:t>لك نقطتان</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FF Hekaya Light" panose="00000A00000000000000" pitchFamily="50" charset="-78"/>
                <a:ea typeface="+mn-ea"/>
                <a:cs typeface="FF Hekaya Light" panose="00000A00000000000000" pitchFamily="50" charset="-78"/>
              </a:rPr>
              <a:t>هدية</a:t>
            </a:r>
            <a:endParaRPr kumimoji="0" lang="ar-BH" sz="2800" b="1" i="0" u="none" strike="noStrike" kern="1200" cap="none" spc="0" normalizeH="0" baseline="0" noProof="0" dirty="0">
              <a:ln>
                <a:noFill/>
              </a:ln>
              <a:solidFill>
                <a:prstClr val="black"/>
              </a:solidFill>
              <a:effectLst/>
              <a:uLnTx/>
              <a:uFillTx/>
              <a:latin typeface="FF Hekaya Light" panose="00000A00000000000000" pitchFamily="50" charset="-78"/>
              <a:ea typeface="+mn-ea"/>
              <a:cs typeface="FF Hekaya Light" panose="00000A00000000000000" pitchFamily="50" charset="-78"/>
            </a:endParaRPr>
          </a:p>
        </p:txBody>
      </p:sp>
      <p:grpSp>
        <p:nvGrpSpPr>
          <p:cNvPr id="25" name="Group 4">
            <a:extLst>
              <a:ext uri="{FF2B5EF4-FFF2-40B4-BE49-F238E27FC236}">
                <a16:creationId xmlns:a16="http://schemas.microsoft.com/office/drawing/2014/main" id="{A41D47CF-5D1F-4612-2020-4E49F04E2F01}"/>
              </a:ext>
            </a:extLst>
          </p:cNvPr>
          <p:cNvGrpSpPr/>
          <p:nvPr/>
        </p:nvGrpSpPr>
        <p:grpSpPr>
          <a:xfrm>
            <a:off x="7473186" y="4165460"/>
            <a:ext cx="3171166" cy="1956494"/>
            <a:chOff x="3906161" y="2185359"/>
            <a:chExt cx="4308655" cy="2510893"/>
          </a:xfrm>
          <a:solidFill>
            <a:srgbClr val="EED69C"/>
          </a:solidFill>
        </p:grpSpPr>
        <p:sp>
          <p:nvSpPr>
            <p:cNvPr id="26" name="Isosceles Triangle 5">
              <a:extLst>
                <a:ext uri="{FF2B5EF4-FFF2-40B4-BE49-F238E27FC236}">
                  <a16:creationId xmlns:a16="http://schemas.microsoft.com/office/drawing/2014/main" id="{24CC311A-D443-4853-466F-6B18FF0360DB}"/>
                </a:ext>
              </a:extLst>
            </p:cNvPr>
            <p:cNvSpPr/>
            <p:nvPr/>
          </p:nvSpPr>
          <p:spPr>
            <a:xfrm rot="5400000">
              <a:off x="3731258" y="2378347"/>
              <a:ext cx="2488228" cy="2138422"/>
            </a:xfrm>
            <a:prstGeom prst="triangle">
              <a:avLst/>
            </a:prstGeom>
            <a:grpFill/>
            <a:ln w="28575">
              <a:solidFill>
                <a:srgbClr val="DDB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Isosceles Triangle 6">
              <a:extLst>
                <a:ext uri="{FF2B5EF4-FFF2-40B4-BE49-F238E27FC236}">
                  <a16:creationId xmlns:a16="http://schemas.microsoft.com/office/drawing/2014/main" id="{8F9803EA-F1F2-E141-584B-9701A62831CE}"/>
                </a:ext>
              </a:extLst>
            </p:cNvPr>
            <p:cNvSpPr/>
            <p:nvPr/>
          </p:nvSpPr>
          <p:spPr>
            <a:xfrm rot="16200000" flipH="1">
              <a:off x="5892515" y="2369374"/>
              <a:ext cx="2506315" cy="2138286"/>
            </a:xfrm>
            <a:prstGeom prst="triangle">
              <a:avLst/>
            </a:prstGeom>
            <a:grpFill/>
            <a:ln w="28575">
              <a:solidFill>
                <a:srgbClr val="DDB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Isosceles Triangle 7">
              <a:extLst>
                <a:ext uri="{FF2B5EF4-FFF2-40B4-BE49-F238E27FC236}">
                  <a16:creationId xmlns:a16="http://schemas.microsoft.com/office/drawing/2014/main" id="{E616E2D8-053E-7D80-F3D5-0D8767D9348B}"/>
                </a:ext>
              </a:extLst>
            </p:cNvPr>
            <p:cNvSpPr/>
            <p:nvPr/>
          </p:nvSpPr>
          <p:spPr>
            <a:xfrm flipH="1">
              <a:off x="3925549" y="3327339"/>
              <a:ext cx="4247677" cy="1368913"/>
            </a:xfrm>
            <a:prstGeom prst="triangle">
              <a:avLst/>
            </a:prstGeom>
            <a:grpFill/>
            <a:ln w="28575">
              <a:solidFill>
                <a:srgbClr val="DDB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flap">
            <a:extLst>
              <a:ext uri="{FF2B5EF4-FFF2-40B4-BE49-F238E27FC236}">
                <a16:creationId xmlns:a16="http://schemas.microsoft.com/office/drawing/2014/main" id="{18967DB6-0F7C-25DB-0B01-180AD7C985F0}"/>
              </a:ext>
            </a:extLst>
          </p:cNvPr>
          <p:cNvSpPr/>
          <p:nvPr/>
        </p:nvSpPr>
        <p:spPr>
          <a:xfrm flipH="1" flipV="1">
            <a:off x="7510917" y="4171885"/>
            <a:ext cx="3133041" cy="950013"/>
          </a:xfrm>
          <a:prstGeom prst="triangle">
            <a:avLst/>
          </a:prstGeom>
          <a:solidFill>
            <a:srgbClr val="EED69C"/>
          </a:solidFill>
          <a:ln w="28575">
            <a:solidFill>
              <a:srgbClr val="DDB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1">
            <a:extLst>
              <a:ext uri="{FF2B5EF4-FFF2-40B4-BE49-F238E27FC236}">
                <a16:creationId xmlns:a16="http://schemas.microsoft.com/office/drawing/2014/main" id="{7D55844F-145B-3A26-0689-C44985A2CDF2}"/>
              </a:ext>
            </a:extLst>
          </p:cNvPr>
          <p:cNvSpPr/>
          <p:nvPr/>
        </p:nvSpPr>
        <p:spPr>
          <a:xfrm flipH="1">
            <a:off x="3686402" y="3277526"/>
            <a:ext cx="3349357" cy="864396"/>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2">
            <a:extLst>
              <a:ext uri="{FF2B5EF4-FFF2-40B4-BE49-F238E27FC236}">
                <a16:creationId xmlns:a16="http://schemas.microsoft.com/office/drawing/2014/main" id="{E2F6C664-38DB-5C10-9A7B-7306950C5C7B}"/>
              </a:ext>
            </a:extLst>
          </p:cNvPr>
          <p:cNvSpPr/>
          <p:nvPr/>
        </p:nvSpPr>
        <p:spPr>
          <a:xfrm>
            <a:off x="3684813" y="4188076"/>
            <a:ext cx="3327956" cy="1960874"/>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3">
            <a:extLst>
              <a:ext uri="{FF2B5EF4-FFF2-40B4-BE49-F238E27FC236}">
                <a16:creationId xmlns:a16="http://schemas.microsoft.com/office/drawing/2014/main" id="{99251718-5E01-C5A7-4862-075622B32DE3}"/>
              </a:ext>
            </a:extLst>
          </p:cNvPr>
          <p:cNvSpPr/>
          <p:nvPr/>
        </p:nvSpPr>
        <p:spPr>
          <a:xfrm>
            <a:off x="3837533" y="4223170"/>
            <a:ext cx="2971797" cy="1751271"/>
          </a:xfrm>
          <a:prstGeom prst="rect">
            <a:avLst/>
          </a:prstGeom>
          <a:solidFill>
            <a:srgbClr val="FFFDE9"/>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FF Hekaya Light" panose="00000A00000000000000" pitchFamily="50" charset="-78"/>
                <a:ea typeface="+mn-ea"/>
                <a:cs typeface="FF Hekaya Light" panose="00000A00000000000000" pitchFamily="50" charset="-78"/>
              </a:rPr>
              <a:t>اكتب على صورة نسبة في أبسط صورة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FF Hekaya Light" panose="00000A00000000000000" pitchFamily="50" charset="-78"/>
                <a:ea typeface="+mn-ea"/>
                <a:cs typeface="FF Hekaya Light" panose="00000A00000000000000" pitchFamily="50" charset="-78"/>
              </a:rPr>
              <a:t>15 قلم لكل 20 ريال</a:t>
            </a:r>
            <a:endParaRPr kumimoji="0" lang="en-US" sz="2800" b="1" i="0" u="none" strike="noStrike" kern="1200" cap="none" spc="0" normalizeH="0" baseline="0" noProof="0" dirty="0">
              <a:ln>
                <a:noFill/>
              </a:ln>
              <a:solidFill>
                <a:prstClr val="black"/>
              </a:solidFill>
              <a:effectLst/>
              <a:uLnTx/>
              <a:uFillTx/>
              <a:latin typeface="FF Hekaya Light" panose="00000A00000000000000" pitchFamily="50" charset="-78"/>
              <a:ea typeface="+mn-ea"/>
              <a:cs typeface="FF Hekaya Light" panose="00000A00000000000000" pitchFamily="50" charset="-78"/>
            </a:endParaRPr>
          </a:p>
        </p:txBody>
      </p:sp>
      <p:grpSp>
        <p:nvGrpSpPr>
          <p:cNvPr id="17" name="Group 4">
            <a:extLst>
              <a:ext uri="{FF2B5EF4-FFF2-40B4-BE49-F238E27FC236}">
                <a16:creationId xmlns:a16="http://schemas.microsoft.com/office/drawing/2014/main" id="{14BA331E-C4D4-444F-6B8D-B0CCBA5D8398}"/>
              </a:ext>
            </a:extLst>
          </p:cNvPr>
          <p:cNvGrpSpPr/>
          <p:nvPr/>
        </p:nvGrpSpPr>
        <p:grpSpPr>
          <a:xfrm>
            <a:off x="3689405" y="4161227"/>
            <a:ext cx="3305296" cy="1976463"/>
            <a:chOff x="3915513" y="2185359"/>
            <a:chExt cx="4299303" cy="2508508"/>
          </a:xfrm>
          <a:solidFill>
            <a:schemeClr val="accent5">
              <a:lumMod val="40000"/>
              <a:lumOff val="60000"/>
            </a:schemeClr>
          </a:solidFill>
        </p:grpSpPr>
        <p:sp>
          <p:nvSpPr>
            <p:cNvPr id="1047" name="Isosceles Triangle 5">
              <a:extLst>
                <a:ext uri="{FF2B5EF4-FFF2-40B4-BE49-F238E27FC236}">
                  <a16:creationId xmlns:a16="http://schemas.microsoft.com/office/drawing/2014/main" id="{E863F879-72B1-35DB-5AE6-AF84E137081F}"/>
                </a:ext>
              </a:extLst>
            </p:cNvPr>
            <p:cNvSpPr/>
            <p:nvPr/>
          </p:nvSpPr>
          <p:spPr>
            <a:xfrm rot="5400000">
              <a:off x="3740610" y="2378347"/>
              <a:ext cx="2488228" cy="2138422"/>
            </a:xfrm>
            <a:prstGeom prst="triangle">
              <a:avLst/>
            </a:prstGeom>
            <a:grp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 name="Isosceles Triangle 6">
              <a:extLst>
                <a:ext uri="{FF2B5EF4-FFF2-40B4-BE49-F238E27FC236}">
                  <a16:creationId xmlns:a16="http://schemas.microsoft.com/office/drawing/2014/main" id="{E7E43469-2AA2-7D13-42D9-61F22970BE4F}"/>
                </a:ext>
              </a:extLst>
            </p:cNvPr>
            <p:cNvSpPr/>
            <p:nvPr/>
          </p:nvSpPr>
          <p:spPr>
            <a:xfrm rot="16200000" flipH="1">
              <a:off x="5892515" y="2369374"/>
              <a:ext cx="2506315" cy="2138286"/>
            </a:xfrm>
            <a:prstGeom prst="triangle">
              <a:avLst/>
            </a:prstGeom>
            <a:grp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9" name="Isosceles Triangle 7">
              <a:extLst>
                <a:ext uri="{FF2B5EF4-FFF2-40B4-BE49-F238E27FC236}">
                  <a16:creationId xmlns:a16="http://schemas.microsoft.com/office/drawing/2014/main" id="{67E19B90-E6E2-5B86-BF6F-7FE0C948E0BA}"/>
                </a:ext>
              </a:extLst>
            </p:cNvPr>
            <p:cNvSpPr/>
            <p:nvPr/>
          </p:nvSpPr>
          <p:spPr>
            <a:xfrm flipH="1">
              <a:off x="3956103" y="3324954"/>
              <a:ext cx="4247677" cy="1368913"/>
            </a:xfrm>
            <a:prstGeom prst="triangle">
              <a:avLst/>
            </a:prstGeom>
            <a:grp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50" name="flap">
            <a:extLst>
              <a:ext uri="{FF2B5EF4-FFF2-40B4-BE49-F238E27FC236}">
                <a16:creationId xmlns:a16="http://schemas.microsoft.com/office/drawing/2014/main" id="{9AFEDC45-553F-484C-CAEA-8924EBC86837}"/>
              </a:ext>
            </a:extLst>
          </p:cNvPr>
          <p:cNvSpPr/>
          <p:nvPr/>
        </p:nvSpPr>
        <p:spPr>
          <a:xfrm flipH="1" flipV="1">
            <a:off x="3756601" y="4210181"/>
            <a:ext cx="3282650" cy="997614"/>
          </a:xfrm>
          <a:prstGeom prst="triangle">
            <a:avLst/>
          </a:prstGeom>
          <a:solidFill>
            <a:schemeClr val="accent5">
              <a:lumMod val="40000"/>
              <a:lumOff val="60000"/>
            </a:schemeClr>
          </a:solid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1" name="Isosceles Triangle 1">
            <a:extLst>
              <a:ext uri="{FF2B5EF4-FFF2-40B4-BE49-F238E27FC236}">
                <a16:creationId xmlns:a16="http://schemas.microsoft.com/office/drawing/2014/main" id="{2DFDE255-EDF7-2944-925E-79FF60258852}"/>
              </a:ext>
            </a:extLst>
          </p:cNvPr>
          <p:cNvSpPr/>
          <p:nvPr/>
        </p:nvSpPr>
        <p:spPr>
          <a:xfrm flipH="1">
            <a:off x="314797" y="3138239"/>
            <a:ext cx="3173091" cy="1121662"/>
          </a:xfrm>
          <a:prstGeom prst="triangle">
            <a:avLst/>
          </a:prstGeom>
          <a:solidFill>
            <a:srgbClr val="7FA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2" name="Rectangle 2">
            <a:extLst>
              <a:ext uri="{FF2B5EF4-FFF2-40B4-BE49-F238E27FC236}">
                <a16:creationId xmlns:a16="http://schemas.microsoft.com/office/drawing/2014/main" id="{BEABEFAA-5968-2930-327F-ABFFBC6D92CD}"/>
              </a:ext>
            </a:extLst>
          </p:cNvPr>
          <p:cNvSpPr/>
          <p:nvPr/>
        </p:nvSpPr>
        <p:spPr>
          <a:xfrm>
            <a:off x="322699" y="4203231"/>
            <a:ext cx="3152817" cy="1957010"/>
          </a:xfrm>
          <a:prstGeom prst="rect">
            <a:avLst/>
          </a:prstGeom>
          <a:solidFill>
            <a:srgbClr val="9DD087"/>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3" name="Rectangle 3">
            <a:extLst>
              <a:ext uri="{FF2B5EF4-FFF2-40B4-BE49-F238E27FC236}">
                <a16:creationId xmlns:a16="http://schemas.microsoft.com/office/drawing/2014/main" id="{E02FB6AF-C118-E58D-3B94-EFB968E7A917}"/>
              </a:ext>
            </a:extLst>
          </p:cNvPr>
          <p:cNvSpPr/>
          <p:nvPr/>
        </p:nvSpPr>
        <p:spPr>
          <a:xfrm>
            <a:off x="529336" y="4284431"/>
            <a:ext cx="2815401" cy="1747820"/>
          </a:xfrm>
          <a:prstGeom prst="rect">
            <a:avLst/>
          </a:prstGeom>
          <a:solidFill>
            <a:srgbClr val="FFFDE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FF Hekaya Light" panose="00000A00000000000000" pitchFamily="50" charset="-78"/>
                <a:ea typeface="+mn-ea"/>
                <a:cs typeface="FF Hekaya Light" panose="00000A00000000000000" pitchFamily="50" charset="-78"/>
              </a:rPr>
              <a:t>اكتب 0.25 على صورة كسر اعتيادي</a:t>
            </a:r>
            <a:endParaRPr kumimoji="0" lang="en-US" sz="2800" b="1" i="0" u="none" strike="noStrike" kern="1200" cap="none" spc="0" normalizeH="0" baseline="0" noProof="0" dirty="0">
              <a:ln>
                <a:noFill/>
              </a:ln>
              <a:solidFill>
                <a:prstClr val="black"/>
              </a:solidFill>
              <a:effectLst/>
              <a:uLnTx/>
              <a:uFillTx/>
              <a:latin typeface="FF Hekaya Light" panose="00000A00000000000000" pitchFamily="50" charset="-78"/>
              <a:ea typeface="+mn-ea"/>
              <a:cs typeface="FF Hekaya Light" panose="00000A00000000000000" pitchFamily="50" charset="-78"/>
            </a:endParaRPr>
          </a:p>
        </p:txBody>
      </p:sp>
      <p:grpSp>
        <p:nvGrpSpPr>
          <p:cNvPr id="1054" name="Group 4">
            <a:extLst>
              <a:ext uri="{FF2B5EF4-FFF2-40B4-BE49-F238E27FC236}">
                <a16:creationId xmlns:a16="http://schemas.microsoft.com/office/drawing/2014/main" id="{55283F45-69CB-BC0D-19AF-97F33289D1B3}"/>
              </a:ext>
            </a:extLst>
          </p:cNvPr>
          <p:cNvGrpSpPr/>
          <p:nvPr/>
        </p:nvGrpSpPr>
        <p:grpSpPr>
          <a:xfrm>
            <a:off x="326187" y="4176383"/>
            <a:ext cx="3131350" cy="1972567"/>
            <a:chOff x="3915513" y="2185359"/>
            <a:chExt cx="4299303" cy="2508508"/>
          </a:xfrm>
          <a:solidFill>
            <a:srgbClr val="9DD087"/>
          </a:solidFill>
        </p:grpSpPr>
        <p:sp>
          <p:nvSpPr>
            <p:cNvPr id="1055" name="Isosceles Triangle 5">
              <a:extLst>
                <a:ext uri="{FF2B5EF4-FFF2-40B4-BE49-F238E27FC236}">
                  <a16:creationId xmlns:a16="http://schemas.microsoft.com/office/drawing/2014/main" id="{861164C3-D05C-F130-F6FB-01DB40DE60BC}"/>
                </a:ext>
              </a:extLst>
            </p:cNvPr>
            <p:cNvSpPr/>
            <p:nvPr/>
          </p:nvSpPr>
          <p:spPr>
            <a:xfrm rot="5400000">
              <a:off x="3740610" y="2378347"/>
              <a:ext cx="2488228" cy="2138422"/>
            </a:xfrm>
            <a:prstGeom prst="triangle">
              <a:avLst/>
            </a:prstGeom>
            <a:grp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6" name="Isosceles Triangle 6">
              <a:extLst>
                <a:ext uri="{FF2B5EF4-FFF2-40B4-BE49-F238E27FC236}">
                  <a16:creationId xmlns:a16="http://schemas.microsoft.com/office/drawing/2014/main" id="{820E5AC8-1B7A-4256-5246-3F52336B3B88}"/>
                </a:ext>
              </a:extLst>
            </p:cNvPr>
            <p:cNvSpPr/>
            <p:nvPr/>
          </p:nvSpPr>
          <p:spPr>
            <a:xfrm rot="16200000" flipH="1">
              <a:off x="5892515" y="2369374"/>
              <a:ext cx="2506315" cy="2138286"/>
            </a:xfrm>
            <a:prstGeom prst="triangle">
              <a:avLst/>
            </a:prstGeom>
            <a:grp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7" name="Isosceles Triangle 7">
              <a:extLst>
                <a:ext uri="{FF2B5EF4-FFF2-40B4-BE49-F238E27FC236}">
                  <a16:creationId xmlns:a16="http://schemas.microsoft.com/office/drawing/2014/main" id="{425BE76C-9ECD-ADD4-011E-F48B38319D59}"/>
                </a:ext>
              </a:extLst>
            </p:cNvPr>
            <p:cNvSpPr/>
            <p:nvPr/>
          </p:nvSpPr>
          <p:spPr>
            <a:xfrm flipH="1">
              <a:off x="3956103" y="3324954"/>
              <a:ext cx="4247677" cy="1368913"/>
            </a:xfrm>
            <a:prstGeom prst="triangle">
              <a:avLst/>
            </a:prstGeom>
            <a:grp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58" name="flap">
            <a:extLst>
              <a:ext uri="{FF2B5EF4-FFF2-40B4-BE49-F238E27FC236}">
                <a16:creationId xmlns:a16="http://schemas.microsoft.com/office/drawing/2014/main" id="{63D373AB-23E9-A43B-72BA-5E0814E79DA0}"/>
              </a:ext>
            </a:extLst>
          </p:cNvPr>
          <p:cNvSpPr/>
          <p:nvPr/>
        </p:nvSpPr>
        <p:spPr>
          <a:xfrm flipH="1" flipV="1">
            <a:off x="332785" y="4188075"/>
            <a:ext cx="3109895" cy="1042683"/>
          </a:xfrm>
          <a:prstGeom prst="triangle">
            <a:avLst/>
          </a:prstGeom>
          <a:solidFill>
            <a:srgbClr val="9DD087"/>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9" name="مستطيل 1058">
            <a:extLst>
              <a:ext uri="{FF2B5EF4-FFF2-40B4-BE49-F238E27FC236}">
                <a16:creationId xmlns:a16="http://schemas.microsoft.com/office/drawing/2014/main" id="{02C30588-1AB2-6E99-885D-71DE2E64881C}"/>
              </a:ext>
            </a:extLst>
          </p:cNvPr>
          <p:cNvSpPr/>
          <p:nvPr/>
        </p:nvSpPr>
        <p:spPr>
          <a:xfrm>
            <a:off x="101927" y="3138239"/>
            <a:ext cx="10694863" cy="3776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2417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1000"/>
                                        <p:tgtEl>
                                          <p:spTgt spid="1026"/>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par>
                          <p:cTn id="12" fill="hold">
                            <p:stCondLst>
                              <p:cond delay="1500"/>
                            </p:stCondLst>
                            <p:childTnLst>
                              <p:par>
                                <p:cTn id="13" presetID="22" presetClass="entr" presetSubtype="2"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2" fill="hold" grpId="0" nodeType="clickEffect">
                                  <p:stCondLst>
                                    <p:cond delay="0"/>
                                  </p:stCondLst>
                                  <p:childTnLst>
                                    <p:animEffect transition="out" filter="wipe(right)">
                                      <p:cBhvr>
                                        <p:cTn id="19" dur="1000"/>
                                        <p:tgtEl>
                                          <p:spTgt spid="1059"/>
                                        </p:tgtEl>
                                      </p:cBhvr>
                                    </p:animEffect>
                                    <p:set>
                                      <p:cBhvr>
                                        <p:cTn id="20" dur="1" fill="hold">
                                          <p:stCondLst>
                                            <p:cond delay="999"/>
                                          </p:stCondLst>
                                        </p:cTn>
                                        <p:tgtEl>
                                          <p:spTgt spid="105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7" presetClass="exit" presetSubtype="1" fill="hold" grpId="0" nodeType="clickEffect">
                                  <p:stCondLst>
                                    <p:cond delay="0"/>
                                  </p:stCondLst>
                                  <p:childTnLst>
                                    <p:anim calcmode="lin" valueType="num">
                                      <p:cBhvr>
                                        <p:cTn id="24" dur="500"/>
                                        <p:tgtEl>
                                          <p:spTgt spid="29"/>
                                        </p:tgtEl>
                                        <p:attrNameLst>
                                          <p:attrName>ppt_x</p:attrName>
                                        </p:attrNameLst>
                                      </p:cBhvr>
                                      <p:tavLst>
                                        <p:tav tm="0">
                                          <p:val>
                                            <p:strVal val="ppt_x"/>
                                          </p:val>
                                        </p:tav>
                                        <p:tav tm="100000">
                                          <p:val>
                                            <p:strVal val="ppt_x"/>
                                          </p:val>
                                        </p:tav>
                                      </p:tavLst>
                                    </p:anim>
                                    <p:anim calcmode="lin" valueType="num">
                                      <p:cBhvr>
                                        <p:cTn id="25" dur="500"/>
                                        <p:tgtEl>
                                          <p:spTgt spid="29"/>
                                        </p:tgtEl>
                                        <p:attrNameLst>
                                          <p:attrName>ppt_y</p:attrName>
                                        </p:attrNameLst>
                                      </p:cBhvr>
                                      <p:tavLst>
                                        <p:tav tm="0">
                                          <p:val>
                                            <p:strVal val="ppt_y"/>
                                          </p:val>
                                        </p:tav>
                                        <p:tav tm="100000">
                                          <p:val>
                                            <p:strVal val="ppt_y-ppt_h/2"/>
                                          </p:val>
                                        </p:tav>
                                      </p:tavLst>
                                    </p:anim>
                                    <p:anim calcmode="lin" valueType="num">
                                      <p:cBhvr>
                                        <p:cTn id="26" dur="500"/>
                                        <p:tgtEl>
                                          <p:spTgt spid="29"/>
                                        </p:tgtEl>
                                        <p:attrNameLst>
                                          <p:attrName>ppt_w</p:attrName>
                                        </p:attrNameLst>
                                      </p:cBhvr>
                                      <p:tavLst>
                                        <p:tav tm="0">
                                          <p:val>
                                            <p:strVal val="ppt_w"/>
                                          </p:val>
                                        </p:tav>
                                        <p:tav tm="100000">
                                          <p:val>
                                            <p:strVal val="ppt_w"/>
                                          </p:val>
                                        </p:tav>
                                      </p:tavLst>
                                    </p:anim>
                                    <p:anim calcmode="lin" valueType="num">
                                      <p:cBhvr>
                                        <p:cTn id="27" dur="500"/>
                                        <p:tgtEl>
                                          <p:spTgt spid="29"/>
                                        </p:tgtEl>
                                        <p:attrNameLst>
                                          <p:attrName>ppt_h</p:attrName>
                                        </p:attrNameLst>
                                      </p:cBhvr>
                                      <p:tavLst>
                                        <p:tav tm="0">
                                          <p:val>
                                            <p:strVal val="ppt_h"/>
                                          </p:val>
                                        </p:tav>
                                        <p:tav tm="100000">
                                          <p:val>
                                            <p:fltVal val="0"/>
                                          </p:val>
                                        </p:tav>
                                      </p:tavLst>
                                    </p:anim>
                                    <p:set>
                                      <p:cBhvr>
                                        <p:cTn id="28" dur="1" fill="hold">
                                          <p:stCondLst>
                                            <p:cond delay="499"/>
                                          </p:stCondLst>
                                        </p:cTn>
                                        <p:tgtEl>
                                          <p:spTgt spid="29"/>
                                        </p:tgtEl>
                                        <p:attrNameLst>
                                          <p:attrName>style.visibility</p:attrName>
                                        </p:attrNameLst>
                                      </p:cBhvr>
                                      <p:to>
                                        <p:strVal val="hidden"/>
                                      </p:to>
                                    </p:set>
                                  </p:childTnLst>
                                </p:cTn>
                              </p:par>
                            </p:childTnLst>
                          </p:cTn>
                        </p:par>
                        <p:par>
                          <p:cTn id="29" fill="hold">
                            <p:stCondLst>
                              <p:cond delay="500"/>
                            </p:stCondLst>
                            <p:childTnLst>
                              <p:par>
                                <p:cTn id="30" presetID="17" presetClass="entr" presetSubtype="4"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ppt_h/2"/>
                                          </p:val>
                                        </p:tav>
                                        <p:tav tm="100000">
                                          <p:val>
                                            <p:strVal val="#ppt_y"/>
                                          </p:val>
                                        </p:tav>
                                      </p:tavLst>
                                    </p:anim>
                                    <p:anim calcmode="lin" valueType="num">
                                      <p:cBhvr>
                                        <p:cTn id="34" dur="500" fill="hold"/>
                                        <p:tgtEl>
                                          <p:spTgt spid="22"/>
                                        </p:tgtEl>
                                        <p:attrNameLst>
                                          <p:attrName>ppt_w</p:attrName>
                                        </p:attrNameLst>
                                      </p:cBhvr>
                                      <p:tavLst>
                                        <p:tav tm="0">
                                          <p:val>
                                            <p:strVal val="#ppt_w"/>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childTnLst>
                                </p:cTn>
                              </p:par>
                            </p:childTnLst>
                          </p:cTn>
                        </p:par>
                        <p:par>
                          <p:cTn id="36" fill="hold">
                            <p:stCondLst>
                              <p:cond delay="1000"/>
                            </p:stCondLst>
                            <p:childTnLst>
                              <p:par>
                                <p:cTn id="37" presetID="64" presetClass="path" presetSubtype="0" accel="50000" decel="50000" fill="hold" grpId="0" nodeType="afterEffect">
                                  <p:stCondLst>
                                    <p:cond delay="0"/>
                                  </p:stCondLst>
                                  <p:childTnLst>
                                    <p:animMotion origin="layout" path="M -4.16667E-7 -4.44444E-6 L 0.00143 -0.13842 " pathEditMode="relative" rAng="0" ptsTypes="AA">
                                      <p:cBhvr>
                                        <p:cTn id="38" dur="2000" fill="hold"/>
                                        <p:tgtEl>
                                          <p:spTgt spid="24"/>
                                        </p:tgtEl>
                                        <p:attrNameLst>
                                          <p:attrName>ppt_x</p:attrName>
                                          <p:attrName>ppt_y</p:attrName>
                                        </p:attrNameLst>
                                      </p:cBhvr>
                                      <p:rCtr x="65" y="-6921"/>
                                    </p:animMotion>
                                  </p:childTnLst>
                                  <p:subTnLst>
                                    <p:audio>
                                      <p:cMediaNode vol="9000">
                                        <p:cTn display="0" masterRel="sameClick">
                                          <p:stCondLst>
                                            <p:cond evt="begin" delay="0">
                                              <p:tn val="37"/>
                                            </p:cond>
                                          </p:stCondLst>
                                          <p:endCondLst>
                                            <p:cond evt="onStopAudio" delay="0">
                                              <p:tgtEl>
                                                <p:sldTgt/>
                                              </p:tgtEl>
                                            </p:cond>
                                          </p:endCondLst>
                                        </p:cTn>
                                        <p:tgtEl>
                                          <p:sndTgt r:embed="rId2" name="215773__otisjames__win.wav"/>
                                        </p:tgtEl>
                                      </p:cMediaNode>
                                    </p:audio>
                                  </p:subTnLst>
                                </p:cTn>
                              </p:par>
                            </p:childTnLst>
                          </p:cTn>
                        </p:par>
                      </p:childTnLst>
                    </p:cTn>
                  </p:par>
                  <p:par>
                    <p:cTn id="39" fill="hold">
                      <p:stCondLst>
                        <p:cond delay="indefinite"/>
                      </p:stCondLst>
                      <p:childTnLst>
                        <p:par>
                          <p:cTn id="40" fill="hold">
                            <p:stCondLst>
                              <p:cond delay="0"/>
                            </p:stCondLst>
                            <p:childTnLst>
                              <p:par>
                                <p:cTn id="41" presetID="17" presetClass="exit" presetSubtype="1" fill="hold" grpId="0" nodeType="clickEffect">
                                  <p:stCondLst>
                                    <p:cond delay="0"/>
                                  </p:stCondLst>
                                  <p:childTnLst>
                                    <p:anim calcmode="lin" valueType="num">
                                      <p:cBhvr>
                                        <p:cTn id="42" dur="500"/>
                                        <p:tgtEl>
                                          <p:spTgt spid="1050"/>
                                        </p:tgtEl>
                                        <p:attrNameLst>
                                          <p:attrName>ppt_x</p:attrName>
                                        </p:attrNameLst>
                                      </p:cBhvr>
                                      <p:tavLst>
                                        <p:tav tm="0">
                                          <p:val>
                                            <p:strVal val="ppt_x"/>
                                          </p:val>
                                        </p:tav>
                                        <p:tav tm="100000">
                                          <p:val>
                                            <p:strVal val="ppt_x"/>
                                          </p:val>
                                        </p:tav>
                                      </p:tavLst>
                                    </p:anim>
                                    <p:anim calcmode="lin" valueType="num">
                                      <p:cBhvr>
                                        <p:cTn id="43" dur="500"/>
                                        <p:tgtEl>
                                          <p:spTgt spid="1050"/>
                                        </p:tgtEl>
                                        <p:attrNameLst>
                                          <p:attrName>ppt_y</p:attrName>
                                        </p:attrNameLst>
                                      </p:cBhvr>
                                      <p:tavLst>
                                        <p:tav tm="0">
                                          <p:val>
                                            <p:strVal val="ppt_y"/>
                                          </p:val>
                                        </p:tav>
                                        <p:tav tm="100000">
                                          <p:val>
                                            <p:strVal val="ppt_y-ppt_h/2"/>
                                          </p:val>
                                        </p:tav>
                                      </p:tavLst>
                                    </p:anim>
                                    <p:anim calcmode="lin" valueType="num">
                                      <p:cBhvr>
                                        <p:cTn id="44" dur="500"/>
                                        <p:tgtEl>
                                          <p:spTgt spid="1050"/>
                                        </p:tgtEl>
                                        <p:attrNameLst>
                                          <p:attrName>ppt_w</p:attrName>
                                        </p:attrNameLst>
                                      </p:cBhvr>
                                      <p:tavLst>
                                        <p:tav tm="0">
                                          <p:val>
                                            <p:strVal val="ppt_w"/>
                                          </p:val>
                                        </p:tav>
                                        <p:tav tm="100000">
                                          <p:val>
                                            <p:strVal val="ppt_w"/>
                                          </p:val>
                                        </p:tav>
                                      </p:tavLst>
                                    </p:anim>
                                    <p:anim calcmode="lin" valueType="num">
                                      <p:cBhvr>
                                        <p:cTn id="45" dur="500"/>
                                        <p:tgtEl>
                                          <p:spTgt spid="1050"/>
                                        </p:tgtEl>
                                        <p:attrNameLst>
                                          <p:attrName>ppt_h</p:attrName>
                                        </p:attrNameLst>
                                      </p:cBhvr>
                                      <p:tavLst>
                                        <p:tav tm="0">
                                          <p:val>
                                            <p:strVal val="ppt_h"/>
                                          </p:val>
                                        </p:tav>
                                        <p:tav tm="100000">
                                          <p:val>
                                            <p:fltVal val="0"/>
                                          </p:val>
                                        </p:tav>
                                      </p:tavLst>
                                    </p:anim>
                                    <p:set>
                                      <p:cBhvr>
                                        <p:cTn id="46" dur="1" fill="hold">
                                          <p:stCondLst>
                                            <p:cond delay="499"/>
                                          </p:stCondLst>
                                        </p:cTn>
                                        <p:tgtEl>
                                          <p:spTgt spid="1050"/>
                                        </p:tgtEl>
                                        <p:attrNameLst>
                                          <p:attrName>style.visibility</p:attrName>
                                        </p:attrNameLst>
                                      </p:cBhvr>
                                      <p:to>
                                        <p:strVal val="hidden"/>
                                      </p:to>
                                    </p:set>
                                  </p:childTnLst>
                                </p:cTn>
                              </p:par>
                            </p:childTnLst>
                          </p:cTn>
                        </p:par>
                        <p:par>
                          <p:cTn id="47" fill="hold">
                            <p:stCondLst>
                              <p:cond delay="500"/>
                            </p:stCondLst>
                            <p:childTnLst>
                              <p:par>
                                <p:cTn id="48" presetID="17" presetClass="entr" presetSubtype="4" fill="hold" grpId="0" nodeType="after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500" fill="hold"/>
                                        <p:tgtEl>
                                          <p:spTgt spid="3"/>
                                        </p:tgtEl>
                                        <p:attrNameLst>
                                          <p:attrName>ppt_x</p:attrName>
                                        </p:attrNameLst>
                                      </p:cBhvr>
                                      <p:tavLst>
                                        <p:tav tm="0">
                                          <p:val>
                                            <p:strVal val="#ppt_x"/>
                                          </p:val>
                                        </p:tav>
                                        <p:tav tm="100000">
                                          <p:val>
                                            <p:strVal val="#ppt_x"/>
                                          </p:val>
                                        </p:tav>
                                      </p:tavLst>
                                    </p:anim>
                                    <p:anim calcmode="lin" valueType="num">
                                      <p:cBhvr>
                                        <p:cTn id="51" dur="500" fill="hold"/>
                                        <p:tgtEl>
                                          <p:spTgt spid="3"/>
                                        </p:tgtEl>
                                        <p:attrNameLst>
                                          <p:attrName>ppt_y</p:attrName>
                                        </p:attrNameLst>
                                      </p:cBhvr>
                                      <p:tavLst>
                                        <p:tav tm="0">
                                          <p:val>
                                            <p:strVal val="#ppt_y+#ppt_h/2"/>
                                          </p:val>
                                        </p:tav>
                                        <p:tav tm="100000">
                                          <p:val>
                                            <p:strVal val="#ppt_y"/>
                                          </p:val>
                                        </p:tav>
                                      </p:tavLst>
                                    </p:anim>
                                    <p:anim calcmode="lin" valueType="num">
                                      <p:cBhvr>
                                        <p:cTn id="52" dur="500" fill="hold"/>
                                        <p:tgtEl>
                                          <p:spTgt spid="3"/>
                                        </p:tgtEl>
                                        <p:attrNameLst>
                                          <p:attrName>ppt_w</p:attrName>
                                        </p:attrNameLst>
                                      </p:cBhvr>
                                      <p:tavLst>
                                        <p:tav tm="0">
                                          <p:val>
                                            <p:strVal val="#ppt_w"/>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childTnLst>
                                </p:cTn>
                              </p:par>
                            </p:childTnLst>
                          </p:cTn>
                        </p:par>
                        <p:par>
                          <p:cTn id="54" fill="hold">
                            <p:stCondLst>
                              <p:cond delay="1000"/>
                            </p:stCondLst>
                            <p:childTnLst>
                              <p:par>
                                <p:cTn id="55" presetID="64" presetClass="path" presetSubtype="0" accel="50000" decel="50000" fill="hold" grpId="0" nodeType="afterEffect">
                                  <p:stCondLst>
                                    <p:cond delay="0"/>
                                  </p:stCondLst>
                                  <p:childTnLst>
                                    <p:animMotion origin="layout" path="M 1.45833E-6 2.96296E-6 L -0.00026 -0.18565 " pathEditMode="relative" rAng="0" ptsTypes="AA">
                                      <p:cBhvr>
                                        <p:cTn id="56" dur="2000" fill="hold"/>
                                        <p:tgtEl>
                                          <p:spTgt spid="16"/>
                                        </p:tgtEl>
                                        <p:attrNameLst>
                                          <p:attrName>ppt_x</p:attrName>
                                          <p:attrName>ppt_y</p:attrName>
                                        </p:attrNameLst>
                                      </p:cBhvr>
                                      <p:rCtr x="-13" y="-9282"/>
                                    </p:animMotion>
                                  </p:childTnLst>
                                  <p:subTnLst>
                                    <p:audio>
                                      <p:cMediaNode vol="9000">
                                        <p:cTn display="0" masterRel="sameClick">
                                          <p:stCondLst>
                                            <p:cond evt="begin" delay="0">
                                              <p:tn val="55"/>
                                            </p:cond>
                                          </p:stCondLst>
                                          <p:endCondLst>
                                            <p:cond evt="onStopAudio" delay="0">
                                              <p:tgtEl>
                                                <p:sldTgt/>
                                              </p:tgtEl>
                                            </p:cond>
                                          </p:endCondLst>
                                        </p:cTn>
                                        <p:tgtEl>
                                          <p:sndTgt r:embed="rId2" name="215773__otisjames__win.wav"/>
                                        </p:tgtEl>
                                      </p:cMediaNode>
                                    </p:audio>
                                  </p:subTnLst>
                                </p:cTn>
                              </p:par>
                            </p:childTnLst>
                          </p:cTn>
                        </p:par>
                      </p:childTnLst>
                    </p:cTn>
                  </p:par>
                  <p:par>
                    <p:cTn id="57" fill="hold">
                      <p:stCondLst>
                        <p:cond delay="indefinite"/>
                      </p:stCondLst>
                      <p:childTnLst>
                        <p:par>
                          <p:cTn id="58" fill="hold">
                            <p:stCondLst>
                              <p:cond delay="0"/>
                            </p:stCondLst>
                            <p:childTnLst>
                              <p:par>
                                <p:cTn id="59" presetID="17" presetClass="exit" presetSubtype="1" fill="hold" grpId="0" nodeType="clickEffect">
                                  <p:stCondLst>
                                    <p:cond delay="0"/>
                                  </p:stCondLst>
                                  <p:childTnLst>
                                    <p:anim calcmode="lin" valueType="num">
                                      <p:cBhvr>
                                        <p:cTn id="60" dur="500"/>
                                        <p:tgtEl>
                                          <p:spTgt spid="1058"/>
                                        </p:tgtEl>
                                        <p:attrNameLst>
                                          <p:attrName>ppt_x</p:attrName>
                                        </p:attrNameLst>
                                      </p:cBhvr>
                                      <p:tavLst>
                                        <p:tav tm="0">
                                          <p:val>
                                            <p:strVal val="ppt_x"/>
                                          </p:val>
                                        </p:tav>
                                        <p:tav tm="100000">
                                          <p:val>
                                            <p:strVal val="ppt_x"/>
                                          </p:val>
                                        </p:tav>
                                      </p:tavLst>
                                    </p:anim>
                                    <p:anim calcmode="lin" valueType="num">
                                      <p:cBhvr>
                                        <p:cTn id="61" dur="500"/>
                                        <p:tgtEl>
                                          <p:spTgt spid="1058"/>
                                        </p:tgtEl>
                                        <p:attrNameLst>
                                          <p:attrName>ppt_y</p:attrName>
                                        </p:attrNameLst>
                                      </p:cBhvr>
                                      <p:tavLst>
                                        <p:tav tm="0">
                                          <p:val>
                                            <p:strVal val="ppt_y"/>
                                          </p:val>
                                        </p:tav>
                                        <p:tav tm="100000">
                                          <p:val>
                                            <p:strVal val="ppt_y-ppt_h/2"/>
                                          </p:val>
                                        </p:tav>
                                      </p:tavLst>
                                    </p:anim>
                                    <p:anim calcmode="lin" valueType="num">
                                      <p:cBhvr>
                                        <p:cTn id="62" dur="500"/>
                                        <p:tgtEl>
                                          <p:spTgt spid="1058"/>
                                        </p:tgtEl>
                                        <p:attrNameLst>
                                          <p:attrName>ppt_w</p:attrName>
                                        </p:attrNameLst>
                                      </p:cBhvr>
                                      <p:tavLst>
                                        <p:tav tm="0">
                                          <p:val>
                                            <p:strVal val="ppt_w"/>
                                          </p:val>
                                        </p:tav>
                                        <p:tav tm="100000">
                                          <p:val>
                                            <p:strVal val="ppt_w"/>
                                          </p:val>
                                        </p:tav>
                                      </p:tavLst>
                                    </p:anim>
                                    <p:anim calcmode="lin" valueType="num">
                                      <p:cBhvr>
                                        <p:cTn id="63" dur="500"/>
                                        <p:tgtEl>
                                          <p:spTgt spid="1058"/>
                                        </p:tgtEl>
                                        <p:attrNameLst>
                                          <p:attrName>ppt_h</p:attrName>
                                        </p:attrNameLst>
                                      </p:cBhvr>
                                      <p:tavLst>
                                        <p:tav tm="0">
                                          <p:val>
                                            <p:strVal val="ppt_h"/>
                                          </p:val>
                                        </p:tav>
                                        <p:tav tm="100000">
                                          <p:val>
                                            <p:fltVal val="0"/>
                                          </p:val>
                                        </p:tav>
                                      </p:tavLst>
                                    </p:anim>
                                    <p:set>
                                      <p:cBhvr>
                                        <p:cTn id="64" dur="1" fill="hold">
                                          <p:stCondLst>
                                            <p:cond delay="499"/>
                                          </p:stCondLst>
                                        </p:cTn>
                                        <p:tgtEl>
                                          <p:spTgt spid="1058"/>
                                        </p:tgtEl>
                                        <p:attrNameLst>
                                          <p:attrName>style.visibility</p:attrName>
                                        </p:attrNameLst>
                                      </p:cBhvr>
                                      <p:to>
                                        <p:strVal val="hidden"/>
                                      </p:to>
                                    </p:set>
                                  </p:childTnLst>
                                </p:cTn>
                              </p:par>
                            </p:childTnLst>
                          </p:cTn>
                        </p:par>
                        <p:par>
                          <p:cTn id="65" fill="hold">
                            <p:stCondLst>
                              <p:cond delay="500"/>
                            </p:stCondLst>
                            <p:childTnLst>
                              <p:par>
                                <p:cTn id="66" presetID="17" presetClass="entr" presetSubtype="4" fill="hold" grpId="0" nodeType="afterEffect">
                                  <p:stCondLst>
                                    <p:cond delay="0"/>
                                  </p:stCondLst>
                                  <p:childTnLst>
                                    <p:set>
                                      <p:cBhvr>
                                        <p:cTn id="67" dur="1" fill="hold">
                                          <p:stCondLst>
                                            <p:cond delay="0"/>
                                          </p:stCondLst>
                                        </p:cTn>
                                        <p:tgtEl>
                                          <p:spTgt spid="1051"/>
                                        </p:tgtEl>
                                        <p:attrNameLst>
                                          <p:attrName>style.visibility</p:attrName>
                                        </p:attrNameLst>
                                      </p:cBhvr>
                                      <p:to>
                                        <p:strVal val="visible"/>
                                      </p:to>
                                    </p:set>
                                    <p:anim calcmode="lin" valueType="num">
                                      <p:cBhvr>
                                        <p:cTn id="68" dur="500" fill="hold"/>
                                        <p:tgtEl>
                                          <p:spTgt spid="1051"/>
                                        </p:tgtEl>
                                        <p:attrNameLst>
                                          <p:attrName>ppt_x</p:attrName>
                                        </p:attrNameLst>
                                      </p:cBhvr>
                                      <p:tavLst>
                                        <p:tav tm="0">
                                          <p:val>
                                            <p:strVal val="#ppt_x"/>
                                          </p:val>
                                        </p:tav>
                                        <p:tav tm="100000">
                                          <p:val>
                                            <p:strVal val="#ppt_x"/>
                                          </p:val>
                                        </p:tav>
                                      </p:tavLst>
                                    </p:anim>
                                    <p:anim calcmode="lin" valueType="num">
                                      <p:cBhvr>
                                        <p:cTn id="69" dur="500" fill="hold"/>
                                        <p:tgtEl>
                                          <p:spTgt spid="1051"/>
                                        </p:tgtEl>
                                        <p:attrNameLst>
                                          <p:attrName>ppt_y</p:attrName>
                                        </p:attrNameLst>
                                      </p:cBhvr>
                                      <p:tavLst>
                                        <p:tav tm="0">
                                          <p:val>
                                            <p:strVal val="#ppt_y+#ppt_h/2"/>
                                          </p:val>
                                        </p:tav>
                                        <p:tav tm="100000">
                                          <p:val>
                                            <p:strVal val="#ppt_y"/>
                                          </p:val>
                                        </p:tav>
                                      </p:tavLst>
                                    </p:anim>
                                    <p:anim calcmode="lin" valueType="num">
                                      <p:cBhvr>
                                        <p:cTn id="70" dur="500" fill="hold"/>
                                        <p:tgtEl>
                                          <p:spTgt spid="1051"/>
                                        </p:tgtEl>
                                        <p:attrNameLst>
                                          <p:attrName>ppt_w</p:attrName>
                                        </p:attrNameLst>
                                      </p:cBhvr>
                                      <p:tavLst>
                                        <p:tav tm="0">
                                          <p:val>
                                            <p:strVal val="#ppt_w"/>
                                          </p:val>
                                        </p:tav>
                                        <p:tav tm="100000">
                                          <p:val>
                                            <p:strVal val="#ppt_w"/>
                                          </p:val>
                                        </p:tav>
                                      </p:tavLst>
                                    </p:anim>
                                    <p:anim calcmode="lin" valueType="num">
                                      <p:cBhvr>
                                        <p:cTn id="71" dur="500" fill="hold"/>
                                        <p:tgtEl>
                                          <p:spTgt spid="1051"/>
                                        </p:tgtEl>
                                        <p:attrNameLst>
                                          <p:attrName>ppt_h</p:attrName>
                                        </p:attrNameLst>
                                      </p:cBhvr>
                                      <p:tavLst>
                                        <p:tav tm="0">
                                          <p:val>
                                            <p:fltVal val="0"/>
                                          </p:val>
                                        </p:tav>
                                        <p:tav tm="100000">
                                          <p:val>
                                            <p:strVal val="#ppt_h"/>
                                          </p:val>
                                        </p:tav>
                                      </p:tavLst>
                                    </p:anim>
                                  </p:childTnLst>
                                </p:cTn>
                              </p:par>
                            </p:childTnLst>
                          </p:cTn>
                        </p:par>
                        <p:par>
                          <p:cTn id="72" fill="hold">
                            <p:stCondLst>
                              <p:cond delay="1000"/>
                            </p:stCondLst>
                            <p:childTnLst>
                              <p:par>
                                <p:cTn id="73" presetID="64" presetClass="path" presetSubtype="0" accel="50000" decel="50000" fill="hold" grpId="0" nodeType="afterEffect">
                                  <p:stCondLst>
                                    <p:cond delay="0"/>
                                  </p:stCondLst>
                                  <p:childTnLst>
                                    <p:animMotion origin="layout" path="M -4.16667E-6 -3.33333E-6 L -0.00364 -0.17731 " pathEditMode="relative" rAng="0" ptsTypes="AA">
                                      <p:cBhvr>
                                        <p:cTn id="74" dur="2000" fill="hold"/>
                                        <p:tgtEl>
                                          <p:spTgt spid="1053"/>
                                        </p:tgtEl>
                                        <p:attrNameLst>
                                          <p:attrName>ppt_x</p:attrName>
                                          <p:attrName>ppt_y</p:attrName>
                                        </p:attrNameLst>
                                      </p:cBhvr>
                                      <p:rCtr x="-182" y="-8866"/>
                                    </p:animMotion>
                                  </p:childTnLst>
                                  <p:subTnLst>
                                    <p:audio>
                                      <p:cMediaNode vol="9000">
                                        <p:cTn display="0" masterRel="sameClick">
                                          <p:stCondLst>
                                            <p:cond evt="begin" delay="0">
                                              <p:tn val="73"/>
                                            </p:cond>
                                          </p:stCondLst>
                                          <p:endCondLst>
                                            <p:cond evt="onStopAudio" delay="0">
                                              <p:tgtEl>
                                                <p:sldTgt/>
                                              </p:tgtEl>
                                            </p:cond>
                                          </p:endCondLst>
                                        </p:cTn>
                                        <p:tgtEl>
                                          <p:sndTgt r:embed="rId2" name="215773__otisjames__w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animBg="1"/>
      <p:bldP spid="24" grpId="0" animBg="1"/>
      <p:bldP spid="29" grpId="0" animBg="1"/>
      <p:bldP spid="3" grpId="0" animBg="1"/>
      <p:bldP spid="16" grpId="0" animBg="1"/>
      <p:bldP spid="1050" grpId="0" animBg="1"/>
      <p:bldP spid="1051" grpId="0" animBg="1"/>
      <p:bldP spid="1053" grpId="0" animBg="1"/>
      <p:bldP spid="1058" grpId="0" animBg="1"/>
      <p:bldP spid="10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D8DC7F5-E39B-EDB5-431C-539DDFD57325}"/>
              </a:ext>
            </a:extLst>
          </p:cNvPr>
          <p:cNvPicPr>
            <a:picLocks noChangeAspect="1"/>
          </p:cNvPicPr>
          <p:nvPr/>
        </p:nvPicPr>
        <p:blipFill rotWithShape="1">
          <a:blip r:embed="rId2">
            <a:extLst>
              <a:ext uri="{28A0092B-C50C-407E-A947-70E740481C1C}">
                <a14:useLocalDpi xmlns:a14="http://schemas.microsoft.com/office/drawing/2010/main" val="0"/>
              </a:ext>
            </a:extLst>
          </a:blip>
          <a:srcRect r="64726"/>
          <a:stretch/>
        </p:blipFill>
        <p:spPr>
          <a:xfrm rot="2049918" flipH="1">
            <a:off x="10721462" y="4084479"/>
            <a:ext cx="1995024" cy="4030276"/>
          </a:xfrm>
          <a:prstGeom prst="rect">
            <a:avLst/>
          </a:prstGeom>
        </p:spPr>
      </p:pic>
      <p:pic>
        <p:nvPicPr>
          <p:cNvPr id="3" name="صورة 2">
            <a:extLst>
              <a:ext uri="{FF2B5EF4-FFF2-40B4-BE49-F238E27FC236}">
                <a16:creationId xmlns:a16="http://schemas.microsoft.com/office/drawing/2014/main" id="{781C9A1E-E6CB-475E-F3BE-9209C7BB39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59381">
            <a:off x="9984247" y="6273225"/>
            <a:ext cx="1460264" cy="1459005"/>
          </a:xfrm>
          <a:prstGeom prst="rect">
            <a:avLst/>
          </a:prstGeom>
        </p:spPr>
      </p:pic>
      <p:pic>
        <p:nvPicPr>
          <p:cNvPr id="4" name="صورة 3">
            <a:extLst>
              <a:ext uri="{FF2B5EF4-FFF2-40B4-BE49-F238E27FC236}">
                <a16:creationId xmlns:a16="http://schemas.microsoft.com/office/drawing/2014/main" id="{A4B57808-96A1-9AA9-DA34-5C1C6000C82A}"/>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pic>
        <p:nvPicPr>
          <p:cNvPr id="5" name="صورة 4">
            <a:extLst>
              <a:ext uri="{FF2B5EF4-FFF2-40B4-BE49-F238E27FC236}">
                <a16:creationId xmlns:a16="http://schemas.microsoft.com/office/drawing/2014/main" id="{BF4815DB-3FD1-BE6B-39C7-4944AE8B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7" y="5817785"/>
            <a:ext cx="1080000" cy="948235"/>
          </a:xfrm>
          <a:prstGeom prst="rect">
            <a:avLst/>
          </a:prstGeom>
        </p:spPr>
      </p:pic>
      <p:sp>
        <p:nvSpPr>
          <p:cNvPr id="6" name="TextBox 19">
            <a:extLst>
              <a:ext uri="{FF2B5EF4-FFF2-40B4-BE49-F238E27FC236}">
                <a16:creationId xmlns:a16="http://schemas.microsoft.com/office/drawing/2014/main" id="{D89FA3B3-0911-7D81-2E07-77BFD64A537E}"/>
              </a:ext>
            </a:extLst>
          </p:cNvPr>
          <p:cNvSpPr txBox="1"/>
          <p:nvPr/>
        </p:nvSpPr>
        <p:spPr>
          <a:xfrm>
            <a:off x="4778243" y="1068041"/>
            <a:ext cx="3058235" cy="618118"/>
          </a:xfrm>
          <a:custGeom>
            <a:avLst/>
            <a:gdLst>
              <a:gd name="connsiteX0" fmla="*/ 0 w 3058235"/>
              <a:gd name="connsiteY0" fmla="*/ 0 h 618118"/>
              <a:gd name="connsiteX1" fmla="*/ 519900 w 3058235"/>
              <a:gd name="connsiteY1" fmla="*/ 0 h 618118"/>
              <a:gd name="connsiteX2" fmla="*/ 1039800 w 3058235"/>
              <a:gd name="connsiteY2" fmla="*/ 0 h 618118"/>
              <a:gd name="connsiteX3" fmla="*/ 1559700 w 3058235"/>
              <a:gd name="connsiteY3" fmla="*/ 0 h 618118"/>
              <a:gd name="connsiteX4" fmla="*/ 2201929 w 3058235"/>
              <a:gd name="connsiteY4" fmla="*/ 0 h 618118"/>
              <a:gd name="connsiteX5" fmla="*/ 3058235 w 3058235"/>
              <a:gd name="connsiteY5" fmla="*/ 0 h 618118"/>
              <a:gd name="connsiteX6" fmla="*/ 3058235 w 3058235"/>
              <a:gd name="connsiteY6" fmla="*/ 618118 h 618118"/>
              <a:gd name="connsiteX7" fmla="*/ 2416006 w 3058235"/>
              <a:gd name="connsiteY7" fmla="*/ 618118 h 618118"/>
              <a:gd name="connsiteX8" fmla="*/ 1834941 w 3058235"/>
              <a:gd name="connsiteY8" fmla="*/ 618118 h 618118"/>
              <a:gd name="connsiteX9" fmla="*/ 1192712 w 3058235"/>
              <a:gd name="connsiteY9" fmla="*/ 618118 h 618118"/>
              <a:gd name="connsiteX10" fmla="*/ 672812 w 3058235"/>
              <a:gd name="connsiteY10" fmla="*/ 618118 h 618118"/>
              <a:gd name="connsiteX11" fmla="*/ 0 w 3058235"/>
              <a:gd name="connsiteY11" fmla="*/ 618118 h 618118"/>
              <a:gd name="connsiteX12" fmla="*/ 0 w 3058235"/>
              <a:gd name="connsiteY12" fmla="*/ 0 h 61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8235" h="618118" fill="none" extrusionOk="0">
                <a:moveTo>
                  <a:pt x="0" y="0"/>
                </a:moveTo>
                <a:cubicBezTo>
                  <a:pt x="138652" y="5516"/>
                  <a:pt x="264994" y="24216"/>
                  <a:pt x="519900" y="0"/>
                </a:cubicBezTo>
                <a:cubicBezTo>
                  <a:pt x="774806" y="-24216"/>
                  <a:pt x="908043" y="13860"/>
                  <a:pt x="1039800" y="0"/>
                </a:cubicBezTo>
                <a:cubicBezTo>
                  <a:pt x="1171557" y="-13860"/>
                  <a:pt x="1403195" y="13284"/>
                  <a:pt x="1559700" y="0"/>
                </a:cubicBezTo>
                <a:cubicBezTo>
                  <a:pt x="1716205" y="-13284"/>
                  <a:pt x="2060343" y="-3865"/>
                  <a:pt x="2201929" y="0"/>
                </a:cubicBezTo>
                <a:cubicBezTo>
                  <a:pt x="2343515" y="3865"/>
                  <a:pt x="2687151" y="-26508"/>
                  <a:pt x="3058235" y="0"/>
                </a:cubicBezTo>
                <a:cubicBezTo>
                  <a:pt x="3074955" y="169820"/>
                  <a:pt x="3037451" y="477156"/>
                  <a:pt x="3058235" y="618118"/>
                </a:cubicBezTo>
                <a:cubicBezTo>
                  <a:pt x="2765267" y="640821"/>
                  <a:pt x="2605207" y="587866"/>
                  <a:pt x="2416006" y="618118"/>
                </a:cubicBezTo>
                <a:cubicBezTo>
                  <a:pt x="2226805" y="648370"/>
                  <a:pt x="2072238" y="610602"/>
                  <a:pt x="1834941" y="618118"/>
                </a:cubicBezTo>
                <a:cubicBezTo>
                  <a:pt x="1597644" y="625634"/>
                  <a:pt x="1510733" y="620526"/>
                  <a:pt x="1192712" y="618118"/>
                </a:cubicBezTo>
                <a:cubicBezTo>
                  <a:pt x="874691" y="615710"/>
                  <a:pt x="820945" y="632373"/>
                  <a:pt x="672812" y="618118"/>
                </a:cubicBezTo>
                <a:cubicBezTo>
                  <a:pt x="524679" y="603863"/>
                  <a:pt x="248640" y="603953"/>
                  <a:pt x="0" y="618118"/>
                </a:cubicBezTo>
                <a:cubicBezTo>
                  <a:pt x="17358" y="384805"/>
                  <a:pt x="22874" y="204895"/>
                  <a:pt x="0" y="0"/>
                </a:cubicBezTo>
                <a:close/>
              </a:path>
              <a:path w="3058235" h="618118" stroke="0" extrusionOk="0">
                <a:moveTo>
                  <a:pt x="0" y="0"/>
                </a:moveTo>
                <a:cubicBezTo>
                  <a:pt x="289201" y="-10808"/>
                  <a:pt x="353681" y="1046"/>
                  <a:pt x="672812" y="0"/>
                </a:cubicBezTo>
                <a:cubicBezTo>
                  <a:pt x="991943" y="-1046"/>
                  <a:pt x="1143886" y="-31109"/>
                  <a:pt x="1345623" y="0"/>
                </a:cubicBezTo>
                <a:cubicBezTo>
                  <a:pt x="1547360" y="31109"/>
                  <a:pt x="1761760" y="7487"/>
                  <a:pt x="1957270" y="0"/>
                </a:cubicBezTo>
                <a:cubicBezTo>
                  <a:pt x="2152780" y="-7487"/>
                  <a:pt x="2625072" y="-14775"/>
                  <a:pt x="3058235" y="0"/>
                </a:cubicBezTo>
                <a:cubicBezTo>
                  <a:pt x="3074368" y="248600"/>
                  <a:pt x="3044756" y="465334"/>
                  <a:pt x="3058235" y="618118"/>
                </a:cubicBezTo>
                <a:cubicBezTo>
                  <a:pt x="2915156" y="614694"/>
                  <a:pt x="2612045" y="611352"/>
                  <a:pt x="2416006" y="618118"/>
                </a:cubicBezTo>
                <a:cubicBezTo>
                  <a:pt x="2219967" y="624884"/>
                  <a:pt x="2005639" y="644054"/>
                  <a:pt x="1896106" y="618118"/>
                </a:cubicBezTo>
                <a:cubicBezTo>
                  <a:pt x="1786573" y="592182"/>
                  <a:pt x="1601719" y="610504"/>
                  <a:pt x="1345623" y="618118"/>
                </a:cubicBezTo>
                <a:cubicBezTo>
                  <a:pt x="1089527" y="625732"/>
                  <a:pt x="949877" y="610196"/>
                  <a:pt x="672812" y="618118"/>
                </a:cubicBezTo>
                <a:cubicBezTo>
                  <a:pt x="395747" y="626040"/>
                  <a:pt x="273856" y="604541"/>
                  <a:pt x="0" y="618118"/>
                </a:cubicBezTo>
                <a:cubicBezTo>
                  <a:pt x="2297" y="402732"/>
                  <a:pt x="-21676" y="299297"/>
                  <a:pt x="0" y="0"/>
                </a:cubicBezTo>
                <a:close/>
              </a:path>
            </a:pathLst>
          </a:custGeom>
          <a:solidFill>
            <a:srgbClr val="F99105"/>
          </a:solidFill>
          <a:ln>
            <a:solidFill>
              <a:srgbClr val="FFFFFF"/>
            </a:solidFill>
            <a:prstDash val="sysDot"/>
            <a:extLst>
              <a:ext uri="{C807C97D-BFC1-408E-A445-0C87EB9F89A2}">
                <ask:lineSketchStyleProps xmlns:ask="http://schemas.microsoft.com/office/drawing/2018/sketchyshapes" sd="2572915289">
                  <a:prstGeom prst="rect">
                    <a:avLst/>
                  </a:prstGeom>
                  <ask:type>
                    <ask:lineSketchFreehand/>
                  </ask:type>
                </ask:lineSketchStyleProps>
              </a:ext>
            </a:extLst>
          </a:ln>
        </p:spPr>
        <p:txBody>
          <a:bodyPr wrap="square" lIns="0" tIns="0" rIns="0" bIns="0" rtlCol="0" anchor="t">
            <a:spAutoFit/>
          </a:bodyPr>
          <a:lstStyle/>
          <a:p>
            <a:pPr marL="0" lvl="1" algn="ctr" rtl="0">
              <a:lnSpc>
                <a:spcPts val="5319"/>
              </a:lnSpc>
              <a:spcBef>
                <a:spcPct val="0"/>
              </a:spcBef>
              <a:defRPr/>
            </a:pPr>
            <a:r>
              <a:rPr lang="ar-SA" sz="3200" b="1" dirty="0">
                <a:solidFill>
                  <a:schemeClr val="tx1">
                    <a:lumMod val="95000"/>
                    <a:lumOff val="5000"/>
                  </a:schemeClr>
                </a:solidFill>
                <a:cs typeface="Childos Arabic SemiBold Bold"/>
              </a:rPr>
              <a:t>استراتيجية التصفح</a:t>
            </a:r>
          </a:p>
        </p:txBody>
      </p:sp>
      <p:sp>
        <p:nvSpPr>
          <p:cNvPr id="7" name="TextBox 19">
            <a:extLst>
              <a:ext uri="{FF2B5EF4-FFF2-40B4-BE49-F238E27FC236}">
                <a16:creationId xmlns:a16="http://schemas.microsoft.com/office/drawing/2014/main" id="{246ED693-466A-3ED7-749F-8BF4B16503A9}"/>
              </a:ext>
            </a:extLst>
          </p:cNvPr>
          <p:cNvSpPr txBox="1"/>
          <p:nvPr/>
        </p:nvSpPr>
        <p:spPr>
          <a:xfrm>
            <a:off x="1144029" y="2399439"/>
            <a:ext cx="9586233" cy="1284198"/>
          </a:xfrm>
          <a:custGeom>
            <a:avLst/>
            <a:gdLst>
              <a:gd name="connsiteX0" fmla="*/ 0 w 9586233"/>
              <a:gd name="connsiteY0" fmla="*/ 0 h 1284198"/>
              <a:gd name="connsiteX1" fmla="*/ 493006 w 9586233"/>
              <a:gd name="connsiteY1" fmla="*/ 0 h 1284198"/>
              <a:gd name="connsiteX2" fmla="*/ 1081875 w 9586233"/>
              <a:gd name="connsiteY2" fmla="*/ 0 h 1284198"/>
              <a:gd name="connsiteX3" fmla="*/ 1862468 w 9586233"/>
              <a:gd name="connsiteY3" fmla="*/ 0 h 1284198"/>
              <a:gd name="connsiteX4" fmla="*/ 2355474 w 9586233"/>
              <a:gd name="connsiteY4" fmla="*/ 0 h 1284198"/>
              <a:gd name="connsiteX5" fmla="*/ 3231930 w 9586233"/>
              <a:gd name="connsiteY5" fmla="*/ 0 h 1284198"/>
              <a:gd name="connsiteX6" fmla="*/ 4012523 w 9586233"/>
              <a:gd name="connsiteY6" fmla="*/ 0 h 1284198"/>
              <a:gd name="connsiteX7" fmla="*/ 4601392 w 9586233"/>
              <a:gd name="connsiteY7" fmla="*/ 0 h 1284198"/>
              <a:gd name="connsiteX8" fmla="*/ 5286123 w 9586233"/>
              <a:gd name="connsiteY8" fmla="*/ 0 h 1284198"/>
              <a:gd name="connsiteX9" fmla="*/ 5683267 w 9586233"/>
              <a:gd name="connsiteY9" fmla="*/ 0 h 1284198"/>
              <a:gd name="connsiteX10" fmla="*/ 6176273 w 9586233"/>
              <a:gd name="connsiteY10" fmla="*/ 0 h 1284198"/>
              <a:gd name="connsiteX11" fmla="*/ 6765142 w 9586233"/>
              <a:gd name="connsiteY11" fmla="*/ 0 h 1284198"/>
              <a:gd name="connsiteX12" fmla="*/ 7162286 w 9586233"/>
              <a:gd name="connsiteY12" fmla="*/ 0 h 1284198"/>
              <a:gd name="connsiteX13" fmla="*/ 7942879 w 9586233"/>
              <a:gd name="connsiteY13" fmla="*/ 0 h 1284198"/>
              <a:gd name="connsiteX14" fmla="*/ 8435885 w 9586233"/>
              <a:gd name="connsiteY14" fmla="*/ 0 h 1284198"/>
              <a:gd name="connsiteX15" fmla="*/ 8928891 w 9586233"/>
              <a:gd name="connsiteY15" fmla="*/ 0 h 1284198"/>
              <a:gd name="connsiteX16" fmla="*/ 9586233 w 9586233"/>
              <a:gd name="connsiteY16" fmla="*/ 0 h 1284198"/>
              <a:gd name="connsiteX17" fmla="*/ 9586233 w 9586233"/>
              <a:gd name="connsiteY17" fmla="*/ 629257 h 1284198"/>
              <a:gd name="connsiteX18" fmla="*/ 9586233 w 9586233"/>
              <a:gd name="connsiteY18" fmla="*/ 1284198 h 1284198"/>
              <a:gd name="connsiteX19" fmla="*/ 8709777 w 9586233"/>
              <a:gd name="connsiteY19" fmla="*/ 1284198 h 1284198"/>
              <a:gd name="connsiteX20" fmla="*/ 8312633 w 9586233"/>
              <a:gd name="connsiteY20" fmla="*/ 1284198 h 1284198"/>
              <a:gd name="connsiteX21" fmla="*/ 7532040 w 9586233"/>
              <a:gd name="connsiteY21" fmla="*/ 1284198 h 1284198"/>
              <a:gd name="connsiteX22" fmla="*/ 6943172 w 9586233"/>
              <a:gd name="connsiteY22" fmla="*/ 1284198 h 1284198"/>
              <a:gd name="connsiteX23" fmla="*/ 6354303 w 9586233"/>
              <a:gd name="connsiteY23" fmla="*/ 1284198 h 1284198"/>
              <a:gd name="connsiteX24" fmla="*/ 5669572 w 9586233"/>
              <a:gd name="connsiteY24" fmla="*/ 1284198 h 1284198"/>
              <a:gd name="connsiteX25" fmla="*/ 5176566 w 9586233"/>
              <a:gd name="connsiteY25" fmla="*/ 1284198 h 1284198"/>
              <a:gd name="connsiteX26" fmla="*/ 4395973 w 9586233"/>
              <a:gd name="connsiteY26" fmla="*/ 1284198 h 1284198"/>
              <a:gd name="connsiteX27" fmla="*/ 3615379 w 9586233"/>
              <a:gd name="connsiteY27" fmla="*/ 1284198 h 1284198"/>
              <a:gd name="connsiteX28" fmla="*/ 3122373 w 9586233"/>
              <a:gd name="connsiteY28" fmla="*/ 1284198 h 1284198"/>
              <a:gd name="connsiteX29" fmla="*/ 2245917 w 9586233"/>
              <a:gd name="connsiteY29" fmla="*/ 1284198 h 1284198"/>
              <a:gd name="connsiteX30" fmla="*/ 1465324 w 9586233"/>
              <a:gd name="connsiteY30" fmla="*/ 1284198 h 1284198"/>
              <a:gd name="connsiteX31" fmla="*/ 1068180 w 9586233"/>
              <a:gd name="connsiteY31" fmla="*/ 1284198 h 1284198"/>
              <a:gd name="connsiteX32" fmla="*/ 0 w 9586233"/>
              <a:gd name="connsiteY32" fmla="*/ 1284198 h 1284198"/>
              <a:gd name="connsiteX33" fmla="*/ 0 w 9586233"/>
              <a:gd name="connsiteY33" fmla="*/ 654941 h 1284198"/>
              <a:gd name="connsiteX34" fmla="*/ 0 w 9586233"/>
              <a:gd name="connsiteY34" fmla="*/ 0 h 128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586233" h="1284198" fill="none" extrusionOk="0">
                <a:moveTo>
                  <a:pt x="0" y="0"/>
                </a:moveTo>
                <a:cubicBezTo>
                  <a:pt x="154963" y="-16063"/>
                  <a:pt x="377400" y="5281"/>
                  <a:pt x="493006" y="0"/>
                </a:cubicBezTo>
                <a:cubicBezTo>
                  <a:pt x="608612" y="-5281"/>
                  <a:pt x="856758" y="-16619"/>
                  <a:pt x="1081875" y="0"/>
                </a:cubicBezTo>
                <a:cubicBezTo>
                  <a:pt x="1306992" y="16619"/>
                  <a:pt x="1607633" y="-18651"/>
                  <a:pt x="1862468" y="0"/>
                </a:cubicBezTo>
                <a:cubicBezTo>
                  <a:pt x="2117303" y="18651"/>
                  <a:pt x="2209006" y="10452"/>
                  <a:pt x="2355474" y="0"/>
                </a:cubicBezTo>
                <a:cubicBezTo>
                  <a:pt x="2501942" y="-10452"/>
                  <a:pt x="2818310" y="-17043"/>
                  <a:pt x="3231930" y="0"/>
                </a:cubicBezTo>
                <a:cubicBezTo>
                  <a:pt x="3645550" y="17043"/>
                  <a:pt x="3703722" y="-35229"/>
                  <a:pt x="4012523" y="0"/>
                </a:cubicBezTo>
                <a:cubicBezTo>
                  <a:pt x="4321324" y="35229"/>
                  <a:pt x="4367941" y="18577"/>
                  <a:pt x="4601392" y="0"/>
                </a:cubicBezTo>
                <a:cubicBezTo>
                  <a:pt x="4834843" y="-18577"/>
                  <a:pt x="5120758" y="-24405"/>
                  <a:pt x="5286123" y="0"/>
                </a:cubicBezTo>
                <a:cubicBezTo>
                  <a:pt x="5451488" y="24405"/>
                  <a:pt x="5589843" y="2155"/>
                  <a:pt x="5683267" y="0"/>
                </a:cubicBezTo>
                <a:cubicBezTo>
                  <a:pt x="5776691" y="-2155"/>
                  <a:pt x="5966103" y="-17505"/>
                  <a:pt x="6176273" y="0"/>
                </a:cubicBezTo>
                <a:cubicBezTo>
                  <a:pt x="6386443" y="17505"/>
                  <a:pt x="6539004" y="-6401"/>
                  <a:pt x="6765142" y="0"/>
                </a:cubicBezTo>
                <a:cubicBezTo>
                  <a:pt x="6991280" y="6401"/>
                  <a:pt x="7052569" y="2564"/>
                  <a:pt x="7162286" y="0"/>
                </a:cubicBezTo>
                <a:cubicBezTo>
                  <a:pt x="7272003" y="-2564"/>
                  <a:pt x="7710420" y="-15770"/>
                  <a:pt x="7942879" y="0"/>
                </a:cubicBezTo>
                <a:cubicBezTo>
                  <a:pt x="8175338" y="15770"/>
                  <a:pt x="8232113" y="21179"/>
                  <a:pt x="8435885" y="0"/>
                </a:cubicBezTo>
                <a:cubicBezTo>
                  <a:pt x="8639657" y="-21179"/>
                  <a:pt x="8767129" y="3468"/>
                  <a:pt x="8928891" y="0"/>
                </a:cubicBezTo>
                <a:cubicBezTo>
                  <a:pt x="9090653" y="-3468"/>
                  <a:pt x="9304638" y="5337"/>
                  <a:pt x="9586233" y="0"/>
                </a:cubicBezTo>
                <a:cubicBezTo>
                  <a:pt x="9608543" y="126278"/>
                  <a:pt x="9586651" y="480056"/>
                  <a:pt x="9586233" y="629257"/>
                </a:cubicBezTo>
                <a:cubicBezTo>
                  <a:pt x="9585815" y="778458"/>
                  <a:pt x="9555382" y="981452"/>
                  <a:pt x="9586233" y="1284198"/>
                </a:cubicBezTo>
                <a:cubicBezTo>
                  <a:pt x="9276765" y="1307674"/>
                  <a:pt x="9047249" y="1274416"/>
                  <a:pt x="8709777" y="1284198"/>
                </a:cubicBezTo>
                <a:cubicBezTo>
                  <a:pt x="8372305" y="1293980"/>
                  <a:pt x="8410239" y="1268847"/>
                  <a:pt x="8312633" y="1284198"/>
                </a:cubicBezTo>
                <a:cubicBezTo>
                  <a:pt x="8215027" y="1299549"/>
                  <a:pt x="7716303" y="1253595"/>
                  <a:pt x="7532040" y="1284198"/>
                </a:cubicBezTo>
                <a:cubicBezTo>
                  <a:pt x="7347777" y="1314801"/>
                  <a:pt x="7236583" y="1284768"/>
                  <a:pt x="6943172" y="1284198"/>
                </a:cubicBezTo>
                <a:cubicBezTo>
                  <a:pt x="6649761" y="1283628"/>
                  <a:pt x="6596821" y="1258907"/>
                  <a:pt x="6354303" y="1284198"/>
                </a:cubicBezTo>
                <a:cubicBezTo>
                  <a:pt x="6111785" y="1309489"/>
                  <a:pt x="5975553" y="1300421"/>
                  <a:pt x="5669572" y="1284198"/>
                </a:cubicBezTo>
                <a:cubicBezTo>
                  <a:pt x="5363591" y="1267975"/>
                  <a:pt x="5325012" y="1268051"/>
                  <a:pt x="5176566" y="1284198"/>
                </a:cubicBezTo>
                <a:cubicBezTo>
                  <a:pt x="5028120" y="1300345"/>
                  <a:pt x="4593753" y="1301844"/>
                  <a:pt x="4395973" y="1284198"/>
                </a:cubicBezTo>
                <a:cubicBezTo>
                  <a:pt x="4198193" y="1266552"/>
                  <a:pt x="3810638" y="1245573"/>
                  <a:pt x="3615379" y="1284198"/>
                </a:cubicBezTo>
                <a:cubicBezTo>
                  <a:pt x="3420120" y="1322823"/>
                  <a:pt x="3289908" y="1290262"/>
                  <a:pt x="3122373" y="1284198"/>
                </a:cubicBezTo>
                <a:cubicBezTo>
                  <a:pt x="2954838" y="1278134"/>
                  <a:pt x="2480222" y="1294124"/>
                  <a:pt x="2245917" y="1284198"/>
                </a:cubicBezTo>
                <a:cubicBezTo>
                  <a:pt x="2011612" y="1274272"/>
                  <a:pt x="1684359" y="1250802"/>
                  <a:pt x="1465324" y="1284198"/>
                </a:cubicBezTo>
                <a:cubicBezTo>
                  <a:pt x="1246289" y="1317594"/>
                  <a:pt x="1186629" y="1300544"/>
                  <a:pt x="1068180" y="1284198"/>
                </a:cubicBezTo>
                <a:cubicBezTo>
                  <a:pt x="949731" y="1267852"/>
                  <a:pt x="312067" y="1319687"/>
                  <a:pt x="0" y="1284198"/>
                </a:cubicBezTo>
                <a:cubicBezTo>
                  <a:pt x="-15089" y="1115920"/>
                  <a:pt x="-23652" y="881500"/>
                  <a:pt x="0" y="654941"/>
                </a:cubicBezTo>
                <a:cubicBezTo>
                  <a:pt x="23652" y="428382"/>
                  <a:pt x="-26194" y="202986"/>
                  <a:pt x="0" y="0"/>
                </a:cubicBezTo>
                <a:close/>
              </a:path>
              <a:path w="9586233" h="1284198" stroke="0" extrusionOk="0">
                <a:moveTo>
                  <a:pt x="0" y="0"/>
                </a:moveTo>
                <a:cubicBezTo>
                  <a:pt x="291151" y="-30875"/>
                  <a:pt x="489622" y="-30204"/>
                  <a:pt x="780593" y="0"/>
                </a:cubicBezTo>
                <a:cubicBezTo>
                  <a:pt x="1071564" y="30204"/>
                  <a:pt x="1458964" y="-254"/>
                  <a:pt x="1657049" y="0"/>
                </a:cubicBezTo>
                <a:cubicBezTo>
                  <a:pt x="1855134" y="254"/>
                  <a:pt x="2029089" y="-23651"/>
                  <a:pt x="2150055" y="0"/>
                </a:cubicBezTo>
                <a:cubicBezTo>
                  <a:pt x="2271021" y="23651"/>
                  <a:pt x="2570833" y="-10749"/>
                  <a:pt x="2738924" y="0"/>
                </a:cubicBezTo>
                <a:cubicBezTo>
                  <a:pt x="2907015" y="10749"/>
                  <a:pt x="3296616" y="-40869"/>
                  <a:pt x="3615379" y="0"/>
                </a:cubicBezTo>
                <a:cubicBezTo>
                  <a:pt x="3934143" y="40869"/>
                  <a:pt x="4007173" y="-13621"/>
                  <a:pt x="4108386" y="0"/>
                </a:cubicBezTo>
                <a:cubicBezTo>
                  <a:pt x="4209599" y="13621"/>
                  <a:pt x="4437924" y="20329"/>
                  <a:pt x="4601392" y="0"/>
                </a:cubicBezTo>
                <a:cubicBezTo>
                  <a:pt x="4764860" y="-20329"/>
                  <a:pt x="5013549" y="10186"/>
                  <a:pt x="5190260" y="0"/>
                </a:cubicBezTo>
                <a:cubicBezTo>
                  <a:pt x="5366971" y="-10186"/>
                  <a:pt x="5446438" y="19713"/>
                  <a:pt x="5587404" y="0"/>
                </a:cubicBezTo>
                <a:cubicBezTo>
                  <a:pt x="5728370" y="-19713"/>
                  <a:pt x="5903073" y="-18391"/>
                  <a:pt x="6080411" y="0"/>
                </a:cubicBezTo>
                <a:cubicBezTo>
                  <a:pt x="6257749" y="18391"/>
                  <a:pt x="6579347" y="20784"/>
                  <a:pt x="6765142" y="0"/>
                </a:cubicBezTo>
                <a:cubicBezTo>
                  <a:pt x="6950937" y="-20784"/>
                  <a:pt x="7193443" y="-53"/>
                  <a:pt x="7354010" y="0"/>
                </a:cubicBezTo>
                <a:cubicBezTo>
                  <a:pt x="7514577" y="53"/>
                  <a:pt x="7793363" y="9298"/>
                  <a:pt x="7942879" y="0"/>
                </a:cubicBezTo>
                <a:cubicBezTo>
                  <a:pt x="8092395" y="-9298"/>
                  <a:pt x="8265640" y="-23218"/>
                  <a:pt x="8435885" y="0"/>
                </a:cubicBezTo>
                <a:cubicBezTo>
                  <a:pt x="8606130" y="23218"/>
                  <a:pt x="9196010" y="16642"/>
                  <a:pt x="9586233" y="0"/>
                </a:cubicBezTo>
                <a:cubicBezTo>
                  <a:pt x="9616884" y="188060"/>
                  <a:pt x="9601754" y="508120"/>
                  <a:pt x="9586233" y="654941"/>
                </a:cubicBezTo>
                <a:cubicBezTo>
                  <a:pt x="9570712" y="801762"/>
                  <a:pt x="9603321" y="1148217"/>
                  <a:pt x="9586233" y="1284198"/>
                </a:cubicBezTo>
                <a:cubicBezTo>
                  <a:pt x="9460264" y="1260417"/>
                  <a:pt x="9223004" y="1271498"/>
                  <a:pt x="8997364" y="1284198"/>
                </a:cubicBezTo>
                <a:cubicBezTo>
                  <a:pt x="8771724" y="1296898"/>
                  <a:pt x="8381799" y="1251148"/>
                  <a:pt x="8216771" y="1284198"/>
                </a:cubicBezTo>
                <a:cubicBezTo>
                  <a:pt x="8051743" y="1317248"/>
                  <a:pt x="7941326" y="1284678"/>
                  <a:pt x="7819627" y="1284198"/>
                </a:cubicBezTo>
                <a:cubicBezTo>
                  <a:pt x="7697928" y="1283718"/>
                  <a:pt x="7374004" y="1317675"/>
                  <a:pt x="7039034" y="1284198"/>
                </a:cubicBezTo>
                <a:cubicBezTo>
                  <a:pt x="6704064" y="1250721"/>
                  <a:pt x="6683114" y="1300540"/>
                  <a:pt x="6450165" y="1284198"/>
                </a:cubicBezTo>
                <a:cubicBezTo>
                  <a:pt x="6217216" y="1267856"/>
                  <a:pt x="5844838" y="1311382"/>
                  <a:pt x="5573710" y="1284198"/>
                </a:cubicBezTo>
                <a:cubicBezTo>
                  <a:pt x="5302582" y="1257014"/>
                  <a:pt x="5266555" y="1264027"/>
                  <a:pt x="4984841" y="1284198"/>
                </a:cubicBezTo>
                <a:cubicBezTo>
                  <a:pt x="4703127" y="1304369"/>
                  <a:pt x="4737829" y="1282457"/>
                  <a:pt x="4491835" y="1284198"/>
                </a:cubicBezTo>
                <a:cubicBezTo>
                  <a:pt x="4245841" y="1285939"/>
                  <a:pt x="3888739" y="1306169"/>
                  <a:pt x="3615379" y="1284198"/>
                </a:cubicBezTo>
                <a:cubicBezTo>
                  <a:pt x="3342019" y="1262227"/>
                  <a:pt x="3366530" y="1272051"/>
                  <a:pt x="3122373" y="1284198"/>
                </a:cubicBezTo>
                <a:cubicBezTo>
                  <a:pt x="2878216" y="1296345"/>
                  <a:pt x="2726445" y="1248834"/>
                  <a:pt x="2341780" y="1284198"/>
                </a:cubicBezTo>
                <a:cubicBezTo>
                  <a:pt x="1957115" y="1319562"/>
                  <a:pt x="1972040" y="1271320"/>
                  <a:pt x="1657049" y="1284198"/>
                </a:cubicBezTo>
                <a:cubicBezTo>
                  <a:pt x="1342058" y="1297076"/>
                  <a:pt x="1286026" y="1279342"/>
                  <a:pt x="972318" y="1284198"/>
                </a:cubicBezTo>
                <a:cubicBezTo>
                  <a:pt x="658610" y="1289054"/>
                  <a:pt x="236469" y="1281788"/>
                  <a:pt x="0" y="1284198"/>
                </a:cubicBezTo>
                <a:cubicBezTo>
                  <a:pt x="-11796" y="1133761"/>
                  <a:pt x="22920" y="851557"/>
                  <a:pt x="0" y="629257"/>
                </a:cubicBezTo>
                <a:cubicBezTo>
                  <a:pt x="-22920" y="406957"/>
                  <a:pt x="23387" y="215866"/>
                  <a:pt x="0" y="0"/>
                </a:cubicBezTo>
                <a:close/>
              </a:path>
            </a:pathLst>
          </a:custGeom>
          <a:solidFill>
            <a:schemeClr val="accent1">
              <a:lumMod val="20000"/>
              <a:lumOff val="80000"/>
            </a:schemeClr>
          </a:solidFill>
          <a:ln>
            <a:solidFill>
              <a:schemeClr val="accent1">
                <a:lumMod val="75000"/>
              </a:schemeClr>
            </a:solidFill>
            <a:prstDash val="sysDot"/>
            <a:extLst>
              <a:ext uri="{C807C97D-BFC1-408E-A445-0C87EB9F89A2}">
                <ask:lineSketchStyleProps xmlns:ask="http://schemas.microsoft.com/office/drawing/2018/sketchyshapes" sd="3007590992">
                  <a:prstGeom prst="rect">
                    <a:avLst/>
                  </a:prstGeom>
                  <ask:type>
                    <ask:lineSketchFreehand/>
                  </ask:type>
                </ask:lineSketchStyleProps>
              </a:ext>
            </a:extLst>
          </a:ln>
        </p:spPr>
        <p:txBody>
          <a:bodyPr wrap="square" lIns="0" tIns="0" rIns="0" bIns="0" rtlCol="0" anchor="t">
            <a:spAutoFit/>
          </a:bodyPr>
          <a:lstStyle/>
          <a:p>
            <a:pPr marL="0" lvl="1" algn="ctr" rtl="0">
              <a:lnSpc>
                <a:spcPts val="5319"/>
              </a:lnSpc>
              <a:spcBef>
                <a:spcPct val="0"/>
              </a:spcBef>
              <a:defRPr/>
            </a:pPr>
            <a:r>
              <a:rPr lang="ar-SA" sz="2800" b="1" dirty="0">
                <a:solidFill>
                  <a:srgbClr val="FF0000"/>
                </a:solidFill>
                <a:cs typeface="Childos Arabic SemiBold Bold"/>
              </a:rPr>
              <a:t>فكرة الدرس</a:t>
            </a:r>
          </a:p>
          <a:p>
            <a:pPr marL="0" lvl="1" algn="ctr" rtl="0">
              <a:lnSpc>
                <a:spcPts val="5319"/>
              </a:lnSpc>
              <a:spcBef>
                <a:spcPct val="0"/>
              </a:spcBef>
              <a:defRPr/>
            </a:pPr>
            <a:r>
              <a:rPr lang="ar-SA" sz="2800" b="1" dirty="0">
                <a:solidFill>
                  <a:schemeClr val="tx1">
                    <a:lumMod val="95000"/>
                    <a:lumOff val="5000"/>
                  </a:schemeClr>
                </a:solidFill>
                <a:cs typeface="Childos Arabic SemiBold Bold"/>
              </a:rPr>
              <a:t>أكتب النسب المئوية على صورة كسور اعتيادية </a:t>
            </a:r>
            <a:r>
              <a:rPr lang="ar-SA" sz="2800" b="1" dirty="0" err="1">
                <a:solidFill>
                  <a:schemeClr val="tx1">
                    <a:lumMod val="95000"/>
                    <a:lumOff val="5000"/>
                  </a:schemeClr>
                </a:solidFill>
                <a:cs typeface="Childos Arabic SemiBold Bold"/>
              </a:rPr>
              <a:t>إو</a:t>
            </a:r>
            <a:r>
              <a:rPr lang="ar-SA" sz="2800" b="1" dirty="0">
                <a:solidFill>
                  <a:schemeClr val="tx1">
                    <a:lumMod val="95000"/>
                    <a:lumOff val="5000"/>
                  </a:schemeClr>
                </a:solidFill>
                <a:cs typeface="Childos Arabic SemiBold Bold"/>
              </a:rPr>
              <a:t> كسور عشرية وبالعكس .</a:t>
            </a:r>
          </a:p>
        </p:txBody>
      </p:sp>
      <p:sp>
        <p:nvSpPr>
          <p:cNvPr id="9" name="مستطيل 8">
            <a:extLst>
              <a:ext uri="{FF2B5EF4-FFF2-40B4-BE49-F238E27FC236}">
                <a16:creationId xmlns:a16="http://schemas.microsoft.com/office/drawing/2014/main" id="{8BF1502A-E945-C2D5-666B-C0993CCB9B1A}"/>
              </a:ext>
            </a:extLst>
          </p:cNvPr>
          <p:cNvSpPr/>
          <p:nvPr/>
        </p:nvSpPr>
        <p:spPr>
          <a:xfrm>
            <a:off x="2454473" y="4092596"/>
            <a:ext cx="6965343" cy="2390021"/>
          </a:xfrm>
          <a:custGeom>
            <a:avLst/>
            <a:gdLst>
              <a:gd name="connsiteX0" fmla="*/ 0 w 6965343"/>
              <a:gd name="connsiteY0" fmla="*/ 0 h 2390021"/>
              <a:gd name="connsiteX1" fmla="*/ 487574 w 6965343"/>
              <a:gd name="connsiteY1" fmla="*/ 0 h 2390021"/>
              <a:gd name="connsiteX2" fmla="*/ 1253762 w 6965343"/>
              <a:gd name="connsiteY2" fmla="*/ 0 h 2390021"/>
              <a:gd name="connsiteX3" fmla="*/ 1880643 w 6965343"/>
              <a:gd name="connsiteY3" fmla="*/ 0 h 2390021"/>
              <a:gd name="connsiteX4" fmla="*/ 2646830 w 6965343"/>
              <a:gd name="connsiteY4" fmla="*/ 0 h 2390021"/>
              <a:gd name="connsiteX5" fmla="*/ 3204058 w 6965343"/>
              <a:gd name="connsiteY5" fmla="*/ 0 h 2390021"/>
              <a:gd name="connsiteX6" fmla="*/ 4039899 w 6965343"/>
              <a:gd name="connsiteY6" fmla="*/ 0 h 2390021"/>
              <a:gd name="connsiteX7" fmla="*/ 4806087 w 6965343"/>
              <a:gd name="connsiteY7" fmla="*/ 0 h 2390021"/>
              <a:gd name="connsiteX8" fmla="*/ 5432968 w 6965343"/>
              <a:gd name="connsiteY8" fmla="*/ 0 h 2390021"/>
              <a:gd name="connsiteX9" fmla="*/ 6129502 w 6965343"/>
              <a:gd name="connsiteY9" fmla="*/ 0 h 2390021"/>
              <a:gd name="connsiteX10" fmla="*/ 6965343 w 6965343"/>
              <a:gd name="connsiteY10" fmla="*/ 0 h 2390021"/>
              <a:gd name="connsiteX11" fmla="*/ 6965343 w 6965343"/>
              <a:gd name="connsiteY11" fmla="*/ 621405 h 2390021"/>
              <a:gd name="connsiteX12" fmla="*/ 6965343 w 6965343"/>
              <a:gd name="connsiteY12" fmla="*/ 1171110 h 2390021"/>
              <a:gd name="connsiteX13" fmla="*/ 6965343 w 6965343"/>
              <a:gd name="connsiteY13" fmla="*/ 1792516 h 2390021"/>
              <a:gd name="connsiteX14" fmla="*/ 6965343 w 6965343"/>
              <a:gd name="connsiteY14" fmla="*/ 2390021 h 2390021"/>
              <a:gd name="connsiteX15" fmla="*/ 6408116 w 6965343"/>
              <a:gd name="connsiteY15" fmla="*/ 2390021 h 2390021"/>
              <a:gd name="connsiteX16" fmla="*/ 5641928 w 6965343"/>
              <a:gd name="connsiteY16" fmla="*/ 2390021 h 2390021"/>
              <a:gd name="connsiteX17" fmla="*/ 5154354 w 6965343"/>
              <a:gd name="connsiteY17" fmla="*/ 2390021 h 2390021"/>
              <a:gd name="connsiteX18" fmla="*/ 4666780 w 6965343"/>
              <a:gd name="connsiteY18" fmla="*/ 2390021 h 2390021"/>
              <a:gd name="connsiteX19" fmla="*/ 4109552 w 6965343"/>
              <a:gd name="connsiteY19" fmla="*/ 2390021 h 2390021"/>
              <a:gd name="connsiteX20" fmla="*/ 3552325 w 6965343"/>
              <a:gd name="connsiteY20" fmla="*/ 2390021 h 2390021"/>
              <a:gd name="connsiteX21" fmla="*/ 2716484 w 6965343"/>
              <a:gd name="connsiteY21" fmla="*/ 2390021 h 2390021"/>
              <a:gd name="connsiteX22" fmla="*/ 2019949 w 6965343"/>
              <a:gd name="connsiteY22" fmla="*/ 2390021 h 2390021"/>
              <a:gd name="connsiteX23" fmla="*/ 1462722 w 6965343"/>
              <a:gd name="connsiteY23" fmla="*/ 2390021 h 2390021"/>
              <a:gd name="connsiteX24" fmla="*/ 696534 w 6965343"/>
              <a:gd name="connsiteY24" fmla="*/ 2390021 h 2390021"/>
              <a:gd name="connsiteX25" fmla="*/ 0 w 6965343"/>
              <a:gd name="connsiteY25" fmla="*/ 2390021 h 2390021"/>
              <a:gd name="connsiteX26" fmla="*/ 0 w 6965343"/>
              <a:gd name="connsiteY26" fmla="*/ 1816416 h 2390021"/>
              <a:gd name="connsiteX27" fmla="*/ 0 w 6965343"/>
              <a:gd name="connsiteY27" fmla="*/ 1290611 h 2390021"/>
              <a:gd name="connsiteX28" fmla="*/ 0 w 6965343"/>
              <a:gd name="connsiteY28" fmla="*/ 740907 h 2390021"/>
              <a:gd name="connsiteX29" fmla="*/ 0 w 6965343"/>
              <a:gd name="connsiteY29" fmla="*/ 0 h 239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65343" h="2390021" fill="none" extrusionOk="0">
                <a:moveTo>
                  <a:pt x="0" y="0"/>
                </a:moveTo>
                <a:cubicBezTo>
                  <a:pt x="179734" y="22318"/>
                  <a:pt x="381946" y="-16597"/>
                  <a:pt x="487574" y="0"/>
                </a:cubicBezTo>
                <a:cubicBezTo>
                  <a:pt x="593202" y="16597"/>
                  <a:pt x="1004918" y="16900"/>
                  <a:pt x="1253762" y="0"/>
                </a:cubicBezTo>
                <a:cubicBezTo>
                  <a:pt x="1502606" y="-16900"/>
                  <a:pt x="1742259" y="-22364"/>
                  <a:pt x="1880643" y="0"/>
                </a:cubicBezTo>
                <a:cubicBezTo>
                  <a:pt x="2019027" y="22364"/>
                  <a:pt x="2366996" y="13188"/>
                  <a:pt x="2646830" y="0"/>
                </a:cubicBezTo>
                <a:cubicBezTo>
                  <a:pt x="2926664" y="-13188"/>
                  <a:pt x="3046030" y="-22237"/>
                  <a:pt x="3204058" y="0"/>
                </a:cubicBezTo>
                <a:cubicBezTo>
                  <a:pt x="3362086" y="22237"/>
                  <a:pt x="3802560" y="34043"/>
                  <a:pt x="4039899" y="0"/>
                </a:cubicBezTo>
                <a:cubicBezTo>
                  <a:pt x="4277238" y="-34043"/>
                  <a:pt x="4536409" y="32420"/>
                  <a:pt x="4806087" y="0"/>
                </a:cubicBezTo>
                <a:cubicBezTo>
                  <a:pt x="5075765" y="-32420"/>
                  <a:pt x="5180018" y="17050"/>
                  <a:pt x="5432968" y="0"/>
                </a:cubicBezTo>
                <a:cubicBezTo>
                  <a:pt x="5685918" y="-17050"/>
                  <a:pt x="5938122" y="-13770"/>
                  <a:pt x="6129502" y="0"/>
                </a:cubicBezTo>
                <a:cubicBezTo>
                  <a:pt x="6320882" y="13770"/>
                  <a:pt x="6640806" y="34001"/>
                  <a:pt x="6965343" y="0"/>
                </a:cubicBezTo>
                <a:cubicBezTo>
                  <a:pt x="6967022" y="255025"/>
                  <a:pt x="6992671" y="484387"/>
                  <a:pt x="6965343" y="621405"/>
                </a:cubicBezTo>
                <a:cubicBezTo>
                  <a:pt x="6938015" y="758423"/>
                  <a:pt x="6938420" y="964753"/>
                  <a:pt x="6965343" y="1171110"/>
                </a:cubicBezTo>
                <a:cubicBezTo>
                  <a:pt x="6992266" y="1377467"/>
                  <a:pt x="6955013" y="1574781"/>
                  <a:pt x="6965343" y="1792516"/>
                </a:cubicBezTo>
                <a:cubicBezTo>
                  <a:pt x="6975673" y="2010251"/>
                  <a:pt x="6951870" y="2179515"/>
                  <a:pt x="6965343" y="2390021"/>
                </a:cubicBezTo>
                <a:cubicBezTo>
                  <a:pt x="6789740" y="2368359"/>
                  <a:pt x="6678185" y="2402127"/>
                  <a:pt x="6408116" y="2390021"/>
                </a:cubicBezTo>
                <a:cubicBezTo>
                  <a:pt x="6138047" y="2377915"/>
                  <a:pt x="5926354" y="2374931"/>
                  <a:pt x="5641928" y="2390021"/>
                </a:cubicBezTo>
                <a:cubicBezTo>
                  <a:pt x="5357502" y="2405111"/>
                  <a:pt x="5346193" y="2387887"/>
                  <a:pt x="5154354" y="2390021"/>
                </a:cubicBezTo>
                <a:cubicBezTo>
                  <a:pt x="4962515" y="2392155"/>
                  <a:pt x="4816662" y="2368189"/>
                  <a:pt x="4666780" y="2390021"/>
                </a:cubicBezTo>
                <a:cubicBezTo>
                  <a:pt x="4516898" y="2411853"/>
                  <a:pt x="4304090" y="2380040"/>
                  <a:pt x="4109552" y="2390021"/>
                </a:cubicBezTo>
                <a:cubicBezTo>
                  <a:pt x="3915014" y="2400002"/>
                  <a:pt x="3809812" y="2400452"/>
                  <a:pt x="3552325" y="2390021"/>
                </a:cubicBezTo>
                <a:cubicBezTo>
                  <a:pt x="3294838" y="2379590"/>
                  <a:pt x="2957007" y="2377807"/>
                  <a:pt x="2716484" y="2390021"/>
                </a:cubicBezTo>
                <a:cubicBezTo>
                  <a:pt x="2475961" y="2402235"/>
                  <a:pt x="2229886" y="2361958"/>
                  <a:pt x="2019949" y="2390021"/>
                </a:cubicBezTo>
                <a:cubicBezTo>
                  <a:pt x="1810012" y="2418084"/>
                  <a:pt x="1725776" y="2379724"/>
                  <a:pt x="1462722" y="2390021"/>
                </a:cubicBezTo>
                <a:cubicBezTo>
                  <a:pt x="1199668" y="2400318"/>
                  <a:pt x="1077273" y="2406796"/>
                  <a:pt x="696534" y="2390021"/>
                </a:cubicBezTo>
                <a:cubicBezTo>
                  <a:pt x="315795" y="2373246"/>
                  <a:pt x="178127" y="2363474"/>
                  <a:pt x="0" y="2390021"/>
                </a:cubicBezTo>
                <a:cubicBezTo>
                  <a:pt x="18804" y="2129716"/>
                  <a:pt x="-26629" y="1973026"/>
                  <a:pt x="0" y="1816416"/>
                </a:cubicBezTo>
                <a:cubicBezTo>
                  <a:pt x="26629" y="1659807"/>
                  <a:pt x="-9579" y="1514854"/>
                  <a:pt x="0" y="1290611"/>
                </a:cubicBezTo>
                <a:cubicBezTo>
                  <a:pt x="9579" y="1066369"/>
                  <a:pt x="-21353" y="875492"/>
                  <a:pt x="0" y="740907"/>
                </a:cubicBezTo>
                <a:cubicBezTo>
                  <a:pt x="21353" y="606322"/>
                  <a:pt x="-12806" y="347151"/>
                  <a:pt x="0" y="0"/>
                </a:cubicBezTo>
                <a:close/>
              </a:path>
              <a:path w="6965343" h="2390021" stroke="0" extrusionOk="0">
                <a:moveTo>
                  <a:pt x="0" y="0"/>
                </a:moveTo>
                <a:cubicBezTo>
                  <a:pt x="280715" y="-6151"/>
                  <a:pt x="363870" y="21023"/>
                  <a:pt x="696534" y="0"/>
                </a:cubicBezTo>
                <a:cubicBezTo>
                  <a:pt x="1029198" y="-21023"/>
                  <a:pt x="952806" y="-22095"/>
                  <a:pt x="1184108" y="0"/>
                </a:cubicBezTo>
                <a:cubicBezTo>
                  <a:pt x="1415410" y="22095"/>
                  <a:pt x="1630078" y="-23737"/>
                  <a:pt x="1880643" y="0"/>
                </a:cubicBezTo>
                <a:cubicBezTo>
                  <a:pt x="2131208" y="23737"/>
                  <a:pt x="2491822" y="27832"/>
                  <a:pt x="2716484" y="0"/>
                </a:cubicBezTo>
                <a:cubicBezTo>
                  <a:pt x="2941146" y="-27832"/>
                  <a:pt x="3217540" y="-23655"/>
                  <a:pt x="3552325" y="0"/>
                </a:cubicBezTo>
                <a:cubicBezTo>
                  <a:pt x="3887110" y="23655"/>
                  <a:pt x="3953261" y="3340"/>
                  <a:pt x="4179206" y="0"/>
                </a:cubicBezTo>
                <a:cubicBezTo>
                  <a:pt x="4405151" y="-3340"/>
                  <a:pt x="4494042" y="24310"/>
                  <a:pt x="4736433" y="0"/>
                </a:cubicBezTo>
                <a:cubicBezTo>
                  <a:pt x="4978824" y="-24310"/>
                  <a:pt x="5126016" y="26893"/>
                  <a:pt x="5432968" y="0"/>
                </a:cubicBezTo>
                <a:cubicBezTo>
                  <a:pt x="5739921" y="-26893"/>
                  <a:pt x="5984056" y="-8870"/>
                  <a:pt x="6129502" y="0"/>
                </a:cubicBezTo>
                <a:cubicBezTo>
                  <a:pt x="6274948" y="8870"/>
                  <a:pt x="6555388" y="-15205"/>
                  <a:pt x="6965343" y="0"/>
                </a:cubicBezTo>
                <a:cubicBezTo>
                  <a:pt x="6969976" y="149053"/>
                  <a:pt x="6961371" y="415085"/>
                  <a:pt x="6965343" y="525805"/>
                </a:cubicBezTo>
                <a:cubicBezTo>
                  <a:pt x="6969315" y="636526"/>
                  <a:pt x="6943653" y="865454"/>
                  <a:pt x="6965343" y="1123310"/>
                </a:cubicBezTo>
                <a:cubicBezTo>
                  <a:pt x="6987033" y="1381166"/>
                  <a:pt x="6970212" y="1537948"/>
                  <a:pt x="6965343" y="1720815"/>
                </a:cubicBezTo>
                <a:cubicBezTo>
                  <a:pt x="6960474" y="1903682"/>
                  <a:pt x="6968235" y="2152666"/>
                  <a:pt x="6965343" y="2390021"/>
                </a:cubicBezTo>
                <a:cubicBezTo>
                  <a:pt x="6686507" y="2375769"/>
                  <a:pt x="6509334" y="2371738"/>
                  <a:pt x="6199155" y="2390021"/>
                </a:cubicBezTo>
                <a:cubicBezTo>
                  <a:pt x="5888976" y="2408304"/>
                  <a:pt x="5827386" y="2410536"/>
                  <a:pt x="5572274" y="2390021"/>
                </a:cubicBezTo>
                <a:cubicBezTo>
                  <a:pt x="5317162" y="2369506"/>
                  <a:pt x="5051696" y="2388395"/>
                  <a:pt x="4875740" y="2390021"/>
                </a:cubicBezTo>
                <a:cubicBezTo>
                  <a:pt x="4699784" y="2391647"/>
                  <a:pt x="4367824" y="2398906"/>
                  <a:pt x="4179206" y="2390021"/>
                </a:cubicBezTo>
                <a:cubicBezTo>
                  <a:pt x="3990588" y="2381136"/>
                  <a:pt x="3821939" y="2399162"/>
                  <a:pt x="3552325" y="2390021"/>
                </a:cubicBezTo>
                <a:cubicBezTo>
                  <a:pt x="3282711" y="2380880"/>
                  <a:pt x="3154862" y="2370670"/>
                  <a:pt x="2855791" y="2390021"/>
                </a:cubicBezTo>
                <a:cubicBezTo>
                  <a:pt x="2556720" y="2409372"/>
                  <a:pt x="2434292" y="2384658"/>
                  <a:pt x="2228910" y="2390021"/>
                </a:cubicBezTo>
                <a:cubicBezTo>
                  <a:pt x="2023528" y="2395384"/>
                  <a:pt x="1837522" y="2401908"/>
                  <a:pt x="1462722" y="2390021"/>
                </a:cubicBezTo>
                <a:cubicBezTo>
                  <a:pt x="1087922" y="2378134"/>
                  <a:pt x="1019700" y="2394973"/>
                  <a:pt x="905495" y="2390021"/>
                </a:cubicBezTo>
                <a:cubicBezTo>
                  <a:pt x="791290" y="2385069"/>
                  <a:pt x="230407" y="2365494"/>
                  <a:pt x="0" y="2390021"/>
                </a:cubicBezTo>
                <a:cubicBezTo>
                  <a:pt x="-16809" y="2142859"/>
                  <a:pt x="16699" y="1953660"/>
                  <a:pt x="0" y="1816416"/>
                </a:cubicBezTo>
                <a:cubicBezTo>
                  <a:pt x="-16699" y="1679172"/>
                  <a:pt x="-18576" y="1458175"/>
                  <a:pt x="0" y="1290611"/>
                </a:cubicBezTo>
                <a:cubicBezTo>
                  <a:pt x="18576" y="1123047"/>
                  <a:pt x="-24757" y="936438"/>
                  <a:pt x="0" y="764807"/>
                </a:cubicBezTo>
                <a:cubicBezTo>
                  <a:pt x="24757" y="593176"/>
                  <a:pt x="30104" y="356296"/>
                  <a:pt x="0" y="0"/>
                </a:cubicBezTo>
                <a:close/>
              </a:path>
            </a:pathLst>
          </a:custGeom>
          <a:solidFill>
            <a:schemeClr val="accent6">
              <a:lumMod val="20000"/>
              <a:lumOff val="80000"/>
            </a:schemeClr>
          </a:solidFill>
          <a:ln>
            <a:solidFill>
              <a:srgbClr val="00B050"/>
            </a:solidFill>
            <a:extLst>
              <a:ext uri="{C807C97D-BFC1-408E-A445-0C87EB9F89A2}">
                <ask:lineSketchStyleProps xmlns:ask="http://schemas.microsoft.com/office/drawing/2018/sketchyshapes" sd="217927124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rgbClr val="FF0000"/>
                </a:solidFill>
                <a:latin typeface="Calibri" panose="020F0502020204030204" pitchFamily="34" charset="0"/>
                <a:cs typeface="Calibri" panose="020F0502020204030204" pitchFamily="34" charset="0"/>
              </a:rPr>
              <a:t>سنتعلم اليوم</a:t>
            </a:r>
            <a:endParaRPr lang="ar-SA" sz="2800" b="1" dirty="0">
              <a:solidFill>
                <a:schemeClr val="tx1">
                  <a:lumMod val="95000"/>
                  <a:lumOff val="5000"/>
                </a:schemeClr>
              </a:solidFill>
              <a:latin typeface="Calibri" panose="020F0502020204030204" pitchFamily="34" charset="0"/>
              <a:cs typeface="Calibri" panose="020F0502020204030204" pitchFamily="34" charset="0"/>
            </a:endParaRPr>
          </a:p>
          <a:p>
            <a:pPr marL="285750" indent="-285750" algn="ctr">
              <a:buFont typeface="Wingdings" panose="05000000000000000000" pitchFamily="2" charset="2"/>
              <a:buChar char="v"/>
            </a:pPr>
            <a:endParaRPr lang="ar-SA" sz="2800" b="1" dirty="0">
              <a:solidFill>
                <a:schemeClr val="tx1">
                  <a:lumMod val="95000"/>
                  <a:lumOff val="5000"/>
                </a:schemeClr>
              </a:solidFill>
              <a:latin typeface="Calibri" panose="020F0502020204030204" pitchFamily="34" charset="0"/>
              <a:cs typeface="Calibri" panose="020F0502020204030204" pitchFamily="34" charset="0"/>
            </a:endParaRPr>
          </a:p>
          <a:p>
            <a:pPr marL="285750" indent="-285750" algn="ctr">
              <a:buFont typeface="Wingdings" panose="05000000000000000000" pitchFamily="2" charset="2"/>
              <a:buChar char="v"/>
            </a:pPr>
            <a:r>
              <a:rPr lang="ar-SA" sz="2800" b="1" dirty="0">
                <a:solidFill>
                  <a:schemeClr val="tx1">
                    <a:lumMod val="95000"/>
                    <a:lumOff val="5000"/>
                  </a:schemeClr>
                </a:solidFill>
                <a:latin typeface="Calibri" panose="020F0502020204030204" pitchFamily="34" charset="0"/>
                <a:cs typeface="Calibri" panose="020F0502020204030204" pitchFamily="34" charset="0"/>
              </a:rPr>
              <a:t>كتابة النسب المئوية على صورة كسور اعتيادية</a:t>
            </a:r>
          </a:p>
          <a:p>
            <a:pPr marL="285750" indent="-285750" algn="ctr">
              <a:buFont typeface="Wingdings" panose="05000000000000000000" pitchFamily="2" charset="2"/>
              <a:buChar char="v"/>
            </a:pPr>
            <a:r>
              <a:rPr lang="ar-SA" sz="2800" b="1" dirty="0">
                <a:solidFill>
                  <a:schemeClr val="tx1">
                    <a:lumMod val="95000"/>
                    <a:lumOff val="5000"/>
                  </a:schemeClr>
                </a:solidFill>
                <a:latin typeface="Calibri" panose="020F0502020204030204" pitchFamily="34" charset="0"/>
                <a:cs typeface="Calibri" panose="020F0502020204030204" pitchFamily="34" charset="0"/>
              </a:rPr>
              <a:t> كتابة الكسور الاعتيادية على صور نسب مئوية</a:t>
            </a:r>
          </a:p>
        </p:txBody>
      </p:sp>
      <p:pic>
        <p:nvPicPr>
          <p:cNvPr id="8" name="صورة 7">
            <a:extLst>
              <a:ext uri="{FF2B5EF4-FFF2-40B4-BE49-F238E27FC236}">
                <a16:creationId xmlns:a16="http://schemas.microsoft.com/office/drawing/2014/main" id="{4F87B980-EEEE-333A-30EE-A5B313833FF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85" b="90783" l="10000" r="95385">
                        <a14:foregroundMark x1="56923" y1="73579" x2="56923" y2="73579"/>
                        <a14:foregroundMark x1="56923" y1="73579" x2="30769" y2="70507"/>
                        <a14:foregroundMark x1="50154" y1="64516" x2="63231" y2="68510"/>
                        <a14:foregroundMark x1="63231" y1="68510" x2="55846" y2="84025"/>
                        <a14:foregroundMark x1="55846" y1="84025" x2="41231" y2="83564"/>
                        <a14:foregroundMark x1="41231" y1="83564" x2="45231" y2="71429"/>
                        <a14:foregroundMark x1="45231" y1="71429" x2="57692" y2="63441"/>
                        <a14:foregroundMark x1="57692" y1="63441" x2="59692" y2="63287"/>
                        <a14:foregroundMark x1="49077" y1="66359" x2="26615" y2="76498"/>
                        <a14:foregroundMark x1="26615" y1="76498" x2="40615" y2="84639"/>
                        <a14:foregroundMark x1="40615" y1="84639" x2="49385" y2="74962"/>
                        <a14:foregroundMark x1="49385" y1="74962" x2="48769" y2="73579"/>
                        <a14:foregroundMark x1="67385" y1="54378" x2="89846" y2="49616"/>
                        <a14:foregroundMark x1="89846" y1="49616" x2="95538" y2="42243"/>
                        <a14:foregroundMark x1="16462" y1="26575" x2="29077" y2="43472"/>
                        <a14:foregroundMark x1="29077" y1="43472" x2="39846" y2="48541"/>
                        <a14:foregroundMark x1="53846" y1="90783" x2="45385" y2="87711"/>
                        <a14:foregroundMark x1="56308" y1="90630" x2="23385" y2="82335"/>
                        <a14:foregroundMark x1="23385" y1="82335" x2="22154" y2="82796"/>
                        <a14:foregroundMark x1="22308" y1="82949" x2="41538" y2="81567"/>
                      </a14:backgroundRemoval>
                    </a14:imgEffect>
                  </a14:imgLayer>
                </a14:imgProps>
              </a:ext>
            </a:extLst>
          </a:blip>
          <a:stretch>
            <a:fillRect/>
          </a:stretch>
        </p:blipFill>
        <p:spPr>
          <a:xfrm>
            <a:off x="8094191" y="421434"/>
            <a:ext cx="1974967" cy="1978005"/>
          </a:xfrm>
          <a:prstGeom prst="rect">
            <a:avLst/>
          </a:prstGeom>
        </p:spPr>
      </p:pic>
    </p:spTree>
    <p:extLst>
      <p:ext uri="{BB962C8B-B14F-4D97-AF65-F5344CB8AC3E}">
        <p14:creationId xmlns:p14="http://schemas.microsoft.com/office/powerpoint/2010/main" val="107872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ipe(up)">
                                      <p:cBhvr>
                                        <p:cTn id="12" dur="500"/>
                                        <p:tgtEl>
                                          <p:spTgt spid="7">
                                            <p:bg/>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up)">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bg/>
                                          </p:spTgt>
                                        </p:tgtEl>
                                        <p:attrNameLst>
                                          <p:attrName>style.visibility</p:attrName>
                                        </p:attrNameLst>
                                      </p:cBhvr>
                                      <p:to>
                                        <p:strVal val="visible"/>
                                      </p:to>
                                    </p:set>
                                    <p:animEffect transition="in" filter="fade">
                                      <p:cBhvr>
                                        <p:cTn id="24" dur="1000"/>
                                        <p:tgtEl>
                                          <p:spTgt spid="9">
                                            <p:bg/>
                                          </p:spTgt>
                                        </p:tgtEl>
                                      </p:cBhvr>
                                    </p:animEffect>
                                    <p:anim calcmode="lin" valueType="num">
                                      <p:cBhvr>
                                        <p:cTn id="25" dur="1000" fill="hold"/>
                                        <p:tgtEl>
                                          <p:spTgt spid="9">
                                            <p:bg/>
                                          </p:spTgt>
                                        </p:tgtEl>
                                        <p:attrNameLst>
                                          <p:attrName>ppt_x</p:attrName>
                                        </p:attrNameLst>
                                      </p:cBhvr>
                                      <p:tavLst>
                                        <p:tav tm="0">
                                          <p:val>
                                            <p:strVal val="#ppt_x"/>
                                          </p:val>
                                        </p:tav>
                                        <p:tav tm="100000">
                                          <p:val>
                                            <p:strVal val="#ppt_x"/>
                                          </p:val>
                                        </p:tav>
                                      </p:tavLst>
                                    </p:anim>
                                    <p:anim calcmode="lin" valueType="num">
                                      <p:cBhvr>
                                        <p:cTn id="26" dur="1000" fill="hold"/>
                                        <p:tgtEl>
                                          <p:spTgt spid="9">
                                            <p:bg/>
                                          </p:spTgt>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1000"/>
                                        <p:tgtEl>
                                          <p:spTgt spid="9">
                                            <p:txEl>
                                              <p:pRg st="0" end="0"/>
                                            </p:txEl>
                                          </p:spTgt>
                                        </p:tgtEl>
                                      </p:cBhvr>
                                    </p:animEffect>
                                    <p:anim calcmode="lin" valueType="num">
                                      <p:cBhvr>
                                        <p:cTn id="31"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1000"/>
                                        <p:tgtEl>
                                          <p:spTgt spid="9">
                                            <p:txEl>
                                              <p:pRg st="2" end="2"/>
                                            </p:txEl>
                                          </p:spTgt>
                                        </p:tgtEl>
                                      </p:cBhvr>
                                    </p:animEffect>
                                    <p:anim calcmode="lin" valueType="num">
                                      <p:cBhvr>
                                        <p:cTn id="3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grpId="0" nodeType="after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1000"/>
                                        <p:tgtEl>
                                          <p:spTgt spid="9">
                                            <p:txEl>
                                              <p:pRg st="3" end="3"/>
                                            </p:txEl>
                                          </p:spTgt>
                                        </p:tgtEl>
                                      </p:cBhvr>
                                    </p:animEffect>
                                    <p:anim calcmode="lin" valueType="num">
                                      <p:cBhvr>
                                        <p:cTn id="43"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animBg="1"/>
      <p:bldP spid="9"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4B57808-96A1-9AA9-DA34-5C1C6000C82A}"/>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pic>
        <p:nvPicPr>
          <p:cNvPr id="5" name="صورة 4">
            <a:extLst>
              <a:ext uri="{FF2B5EF4-FFF2-40B4-BE49-F238E27FC236}">
                <a16:creationId xmlns:a16="http://schemas.microsoft.com/office/drawing/2014/main" id="{BF4815DB-3FD1-BE6B-39C7-4944AE8B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9288" y="5875431"/>
            <a:ext cx="1080000" cy="948235"/>
          </a:xfrm>
          <a:prstGeom prst="rect">
            <a:avLst/>
          </a:prstGeom>
        </p:spPr>
      </p:pic>
      <p:pic>
        <p:nvPicPr>
          <p:cNvPr id="10" name="صورة 9">
            <a:extLst>
              <a:ext uri="{FF2B5EF4-FFF2-40B4-BE49-F238E27FC236}">
                <a16:creationId xmlns:a16="http://schemas.microsoft.com/office/drawing/2014/main" id="{FDE07422-02CD-8971-3E22-25E70F54624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20426" t="545" r="18648"/>
          <a:stretch/>
        </p:blipFill>
        <p:spPr>
          <a:xfrm>
            <a:off x="9551254" y="2473564"/>
            <a:ext cx="2521272" cy="3279786"/>
          </a:xfrm>
          <a:prstGeom prst="rect">
            <a:avLst/>
          </a:prstGeom>
        </p:spPr>
      </p:pic>
      <p:pic>
        <p:nvPicPr>
          <p:cNvPr id="11" name="Picture 4">
            <a:extLst>
              <a:ext uri="{FF2B5EF4-FFF2-40B4-BE49-F238E27FC236}">
                <a16:creationId xmlns:a16="http://schemas.microsoft.com/office/drawing/2014/main" id="{C66F17D8-0969-08A3-B56E-912F2A5358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97896" y="98963"/>
            <a:ext cx="2088492" cy="610614"/>
          </a:xfrm>
          <a:prstGeom prst="rect">
            <a:avLst/>
          </a:prstGeom>
        </p:spPr>
      </p:pic>
      <p:sp>
        <p:nvSpPr>
          <p:cNvPr id="12" name="مستطيل 11">
            <a:extLst>
              <a:ext uri="{FF2B5EF4-FFF2-40B4-BE49-F238E27FC236}">
                <a16:creationId xmlns:a16="http://schemas.microsoft.com/office/drawing/2014/main" id="{5FA4039D-C7F7-361E-6B0B-A4290367261A}"/>
              </a:ext>
            </a:extLst>
          </p:cNvPr>
          <p:cNvSpPr/>
          <p:nvPr/>
        </p:nvSpPr>
        <p:spPr>
          <a:xfrm>
            <a:off x="8196207" y="46360"/>
            <a:ext cx="2063753" cy="713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أسئلة البناء</a:t>
            </a:r>
          </a:p>
        </p:txBody>
      </p:sp>
      <p:pic>
        <p:nvPicPr>
          <p:cNvPr id="13" name="Picture 4">
            <a:extLst>
              <a:ext uri="{FF2B5EF4-FFF2-40B4-BE49-F238E27FC236}">
                <a16:creationId xmlns:a16="http://schemas.microsoft.com/office/drawing/2014/main" id="{90A5948E-9866-907B-2881-33AA8F59BD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37599" y="924265"/>
            <a:ext cx="1743310" cy="625911"/>
          </a:xfrm>
          <a:prstGeom prst="rect">
            <a:avLst/>
          </a:prstGeom>
        </p:spPr>
      </p:pic>
      <p:sp>
        <p:nvSpPr>
          <p:cNvPr id="14" name="مستطيل 13">
            <a:extLst>
              <a:ext uri="{FF2B5EF4-FFF2-40B4-BE49-F238E27FC236}">
                <a16:creationId xmlns:a16="http://schemas.microsoft.com/office/drawing/2014/main" id="{C5BFE4A3-11CB-595C-0525-45861E3523E8}"/>
              </a:ext>
            </a:extLst>
          </p:cNvPr>
          <p:cNvSpPr/>
          <p:nvPr/>
        </p:nvSpPr>
        <p:spPr>
          <a:xfrm>
            <a:off x="8277378" y="858558"/>
            <a:ext cx="2063753" cy="713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عصف ذهني</a:t>
            </a:r>
          </a:p>
        </p:txBody>
      </p:sp>
      <p:sp>
        <p:nvSpPr>
          <p:cNvPr id="15" name="فقاعة الكلام: مستطيلة مستديرة الزوايا 14">
            <a:extLst>
              <a:ext uri="{FF2B5EF4-FFF2-40B4-BE49-F238E27FC236}">
                <a16:creationId xmlns:a16="http://schemas.microsoft.com/office/drawing/2014/main" id="{C90F5719-6852-2BD9-5AF7-3AE9A8BEF721}"/>
              </a:ext>
            </a:extLst>
          </p:cNvPr>
          <p:cNvSpPr/>
          <p:nvPr/>
        </p:nvSpPr>
        <p:spPr>
          <a:xfrm>
            <a:off x="7597916" y="1954228"/>
            <a:ext cx="2358753" cy="1451145"/>
          </a:xfrm>
          <a:custGeom>
            <a:avLst/>
            <a:gdLst>
              <a:gd name="connsiteX0" fmla="*/ 0 w 2358753"/>
              <a:gd name="connsiteY0" fmla="*/ 241862 h 1451145"/>
              <a:gd name="connsiteX1" fmla="*/ 241862 w 2358753"/>
              <a:gd name="connsiteY1" fmla="*/ 0 h 1451145"/>
              <a:gd name="connsiteX2" fmla="*/ 774878 w 2358753"/>
              <a:gd name="connsiteY2" fmla="*/ 0 h 1451145"/>
              <a:gd name="connsiteX3" fmla="*/ 1375939 w 2358753"/>
              <a:gd name="connsiteY3" fmla="*/ 0 h 1451145"/>
              <a:gd name="connsiteX4" fmla="*/ 1375939 w 2358753"/>
              <a:gd name="connsiteY4" fmla="*/ 0 h 1451145"/>
              <a:gd name="connsiteX5" fmla="*/ 1965628 w 2358753"/>
              <a:gd name="connsiteY5" fmla="*/ 0 h 1451145"/>
              <a:gd name="connsiteX6" fmla="*/ 2116891 w 2358753"/>
              <a:gd name="connsiteY6" fmla="*/ 0 h 1451145"/>
              <a:gd name="connsiteX7" fmla="*/ 2358753 w 2358753"/>
              <a:gd name="connsiteY7" fmla="*/ 241862 h 1451145"/>
              <a:gd name="connsiteX8" fmla="*/ 2358753 w 2358753"/>
              <a:gd name="connsiteY8" fmla="*/ 846501 h 1451145"/>
              <a:gd name="connsiteX9" fmla="*/ 2358753 w 2358753"/>
              <a:gd name="connsiteY9" fmla="*/ 846501 h 1451145"/>
              <a:gd name="connsiteX10" fmla="*/ 2358753 w 2358753"/>
              <a:gd name="connsiteY10" fmla="*/ 1209288 h 1451145"/>
              <a:gd name="connsiteX11" fmla="*/ 2358753 w 2358753"/>
              <a:gd name="connsiteY11" fmla="*/ 1209283 h 1451145"/>
              <a:gd name="connsiteX12" fmla="*/ 2116891 w 2358753"/>
              <a:gd name="connsiteY12" fmla="*/ 1451145 h 1451145"/>
              <a:gd name="connsiteX13" fmla="*/ 1965628 w 2358753"/>
              <a:gd name="connsiteY13" fmla="*/ 1451145 h 1451145"/>
              <a:gd name="connsiteX14" fmla="*/ 1872732 w 2358753"/>
              <a:gd name="connsiteY14" fmla="*/ 1829807 h 1451145"/>
              <a:gd name="connsiteX15" fmla="*/ 1375939 w 2358753"/>
              <a:gd name="connsiteY15" fmla="*/ 1451145 h 1451145"/>
              <a:gd name="connsiteX16" fmla="*/ 820241 w 2358753"/>
              <a:gd name="connsiteY16" fmla="*/ 1451145 h 1451145"/>
              <a:gd name="connsiteX17" fmla="*/ 241862 w 2358753"/>
              <a:gd name="connsiteY17" fmla="*/ 1451145 h 1451145"/>
              <a:gd name="connsiteX18" fmla="*/ 0 w 2358753"/>
              <a:gd name="connsiteY18" fmla="*/ 1209283 h 1451145"/>
              <a:gd name="connsiteX19" fmla="*/ 0 w 2358753"/>
              <a:gd name="connsiteY19" fmla="*/ 1209288 h 1451145"/>
              <a:gd name="connsiteX20" fmla="*/ 0 w 2358753"/>
              <a:gd name="connsiteY20" fmla="*/ 846501 h 1451145"/>
              <a:gd name="connsiteX21" fmla="*/ 0 w 2358753"/>
              <a:gd name="connsiteY21" fmla="*/ 846501 h 1451145"/>
              <a:gd name="connsiteX22" fmla="*/ 0 w 2358753"/>
              <a:gd name="connsiteY22" fmla="*/ 241862 h 145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8753" h="1451145" fill="none" extrusionOk="0">
                <a:moveTo>
                  <a:pt x="0" y="241862"/>
                </a:moveTo>
                <a:cubicBezTo>
                  <a:pt x="-18963" y="130027"/>
                  <a:pt x="79515" y="8556"/>
                  <a:pt x="241862" y="0"/>
                </a:cubicBezTo>
                <a:cubicBezTo>
                  <a:pt x="414609" y="-6321"/>
                  <a:pt x="527814" y="2838"/>
                  <a:pt x="774878" y="0"/>
                </a:cubicBezTo>
                <a:cubicBezTo>
                  <a:pt x="1021942" y="-2838"/>
                  <a:pt x="1233163" y="-28904"/>
                  <a:pt x="1375939" y="0"/>
                </a:cubicBezTo>
                <a:lnTo>
                  <a:pt x="1375939" y="0"/>
                </a:lnTo>
                <a:cubicBezTo>
                  <a:pt x="1512451" y="20921"/>
                  <a:pt x="1700394" y="24914"/>
                  <a:pt x="1965628" y="0"/>
                </a:cubicBezTo>
                <a:cubicBezTo>
                  <a:pt x="2007918" y="-1352"/>
                  <a:pt x="2076748" y="-982"/>
                  <a:pt x="2116891" y="0"/>
                </a:cubicBezTo>
                <a:cubicBezTo>
                  <a:pt x="2258045" y="-5143"/>
                  <a:pt x="2361753" y="99658"/>
                  <a:pt x="2358753" y="241862"/>
                </a:cubicBezTo>
                <a:cubicBezTo>
                  <a:pt x="2354308" y="384407"/>
                  <a:pt x="2350574" y="625856"/>
                  <a:pt x="2358753" y="846501"/>
                </a:cubicBezTo>
                <a:lnTo>
                  <a:pt x="2358753" y="846501"/>
                </a:lnTo>
                <a:cubicBezTo>
                  <a:pt x="2368674" y="974761"/>
                  <a:pt x="2365352" y="1042934"/>
                  <a:pt x="2358753" y="1209288"/>
                </a:cubicBezTo>
                <a:lnTo>
                  <a:pt x="2358753" y="1209283"/>
                </a:lnTo>
                <a:cubicBezTo>
                  <a:pt x="2342671" y="1361577"/>
                  <a:pt x="2278354" y="1458502"/>
                  <a:pt x="2116891" y="1451145"/>
                </a:cubicBezTo>
                <a:cubicBezTo>
                  <a:pt x="2083230" y="1455913"/>
                  <a:pt x="2015215" y="1456010"/>
                  <a:pt x="1965628" y="1451145"/>
                </a:cubicBezTo>
                <a:cubicBezTo>
                  <a:pt x="1931333" y="1540271"/>
                  <a:pt x="1917536" y="1696959"/>
                  <a:pt x="1872732" y="1829807"/>
                </a:cubicBezTo>
                <a:cubicBezTo>
                  <a:pt x="1713885" y="1691588"/>
                  <a:pt x="1494245" y="1539051"/>
                  <a:pt x="1375939" y="1451145"/>
                </a:cubicBezTo>
                <a:cubicBezTo>
                  <a:pt x="1192805" y="1440691"/>
                  <a:pt x="1035776" y="1454917"/>
                  <a:pt x="820241" y="1451145"/>
                </a:cubicBezTo>
                <a:cubicBezTo>
                  <a:pt x="604706" y="1447373"/>
                  <a:pt x="373976" y="1468261"/>
                  <a:pt x="241862" y="1451145"/>
                </a:cubicBezTo>
                <a:cubicBezTo>
                  <a:pt x="98142" y="1448623"/>
                  <a:pt x="4722" y="1359674"/>
                  <a:pt x="0" y="1209283"/>
                </a:cubicBezTo>
                <a:lnTo>
                  <a:pt x="0" y="1209288"/>
                </a:lnTo>
                <a:cubicBezTo>
                  <a:pt x="-9376" y="1104690"/>
                  <a:pt x="5815" y="949845"/>
                  <a:pt x="0" y="846501"/>
                </a:cubicBezTo>
                <a:lnTo>
                  <a:pt x="0" y="846501"/>
                </a:lnTo>
                <a:cubicBezTo>
                  <a:pt x="16619" y="675101"/>
                  <a:pt x="25192" y="419215"/>
                  <a:pt x="0" y="241862"/>
                </a:cubicBezTo>
                <a:close/>
              </a:path>
              <a:path w="2358753" h="1451145" stroke="0" extrusionOk="0">
                <a:moveTo>
                  <a:pt x="0" y="241862"/>
                </a:moveTo>
                <a:cubicBezTo>
                  <a:pt x="-21455" y="112156"/>
                  <a:pt x="123298" y="-23070"/>
                  <a:pt x="241862" y="0"/>
                </a:cubicBezTo>
                <a:cubicBezTo>
                  <a:pt x="473285" y="24089"/>
                  <a:pt x="539547" y="-6846"/>
                  <a:pt x="786219" y="0"/>
                </a:cubicBezTo>
                <a:cubicBezTo>
                  <a:pt x="1032891" y="6846"/>
                  <a:pt x="1154573" y="15248"/>
                  <a:pt x="1375939" y="0"/>
                </a:cubicBezTo>
                <a:lnTo>
                  <a:pt x="1375939" y="0"/>
                </a:lnTo>
                <a:cubicBezTo>
                  <a:pt x="1496075" y="-26208"/>
                  <a:pt x="1804490" y="-13379"/>
                  <a:pt x="1965628" y="0"/>
                </a:cubicBezTo>
                <a:cubicBezTo>
                  <a:pt x="1997468" y="4064"/>
                  <a:pt x="2045174" y="-7463"/>
                  <a:pt x="2116891" y="0"/>
                </a:cubicBezTo>
                <a:cubicBezTo>
                  <a:pt x="2244677" y="32501"/>
                  <a:pt x="2347512" y="130563"/>
                  <a:pt x="2358753" y="241862"/>
                </a:cubicBezTo>
                <a:cubicBezTo>
                  <a:pt x="2332742" y="484476"/>
                  <a:pt x="2371557" y="556659"/>
                  <a:pt x="2358753" y="846501"/>
                </a:cubicBezTo>
                <a:lnTo>
                  <a:pt x="2358753" y="846501"/>
                </a:lnTo>
                <a:cubicBezTo>
                  <a:pt x="2372032" y="982840"/>
                  <a:pt x="2365011" y="1074718"/>
                  <a:pt x="2358753" y="1209288"/>
                </a:cubicBezTo>
                <a:lnTo>
                  <a:pt x="2358753" y="1209283"/>
                </a:lnTo>
                <a:cubicBezTo>
                  <a:pt x="2364128" y="1342139"/>
                  <a:pt x="2251911" y="1447618"/>
                  <a:pt x="2116891" y="1451145"/>
                </a:cubicBezTo>
                <a:cubicBezTo>
                  <a:pt x="2050253" y="1447123"/>
                  <a:pt x="2006697" y="1453978"/>
                  <a:pt x="1965628" y="1451145"/>
                </a:cubicBezTo>
                <a:cubicBezTo>
                  <a:pt x="1933086" y="1603045"/>
                  <a:pt x="1915918" y="1686063"/>
                  <a:pt x="1872732" y="1829807"/>
                </a:cubicBezTo>
                <a:cubicBezTo>
                  <a:pt x="1682525" y="1652363"/>
                  <a:pt x="1541035" y="1610978"/>
                  <a:pt x="1375939" y="1451145"/>
                </a:cubicBezTo>
                <a:cubicBezTo>
                  <a:pt x="1185223" y="1476105"/>
                  <a:pt x="1030850" y="1476343"/>
                  <a:pt x="831582" y="1451145"/>
                </a:cubicBezTo>
                <a:cubicBezTo>
                  <a:pt x="632314" y="1425947"/>
                  <a:pt x="477169" y="1451912"/>
                  <a:pt x="241862" y="1451145"/>
                </a:cubicBezTo>
                <a:cubicBezTo>
                  <a:pt x="106633" y="1469905"/>
                  <a:pt x="-9288" y="1359632"/>
                  <a:pt x="0" y="1209283"/>
                </a:cubicBezTo>
                <a:lnTo>
                  <a:pt x="0" y="1209288"/>
                </a:lnTo>
                <a:cubicBezTo>
                  <a:pt x="12987" y="1103092"/>
                  <a:pt x="-13411" y="1003649"/>
                  <a:pt x="0" y="846501"/>
                </a:cubicBezTo>
                <a:lnTo>
                  <a:pt x="0" y="846501"/>
                </a:lnTo>
                <a:cubicBezTo>
                  <a:pt x="13525" y="640663"/>
                  <a:pt x="27245" y="380884"/>
                  <a:pt x="0" y="241862"/>
                </a:cubicBezTo>
                <a:close/>
              </a:path>
            </a:pathLst>
          </a:custGeom>
          <a:solidFill>
            <a:schemeClr val="accent4">
              <a:lumMod val="20000"/>
              <a:lumOff val="80000"/>
            </a:schemeClr>
          </a:solidFill>
          <a:ln>
            <a:solidFill>
              <a:schemeClr val="accent4">
                <a:lumMod val="75000"/>
              </a:schemeClr>
            </a:solidFill>
            <a:extLst>
              <a:ext uri="{C807C97D-BFC1-408E-A445-0C87EB9F89A2}">
                <ask:lineSketchStyleProps xmlns:ask="http://schemas.microsoft.com/office/drawing/2018/sketchyshapes" sd="2786892888">
                  <a:prstGeom prst="wedgeRoundRectCallout">
                    <a:avLst>
                      <a:gd name="adj1" fmla="val 29395"/>
                      <a:gd name="adj2" fmla="val 76094"/>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dirty="0">
                <a:solidFill>
                  <a:prstClr val="black">
                    <a:lumMod val="95000"/>
                    <a:lumOff val="5000"/>
                  </a:prstClr>
                </a:solidFill>
                <a:latin typeface="Calibri" panose="020F0502020204030204" pitchFamily="34" charset="0"/>
                <a:cs typeface="Calibri" panose="020F0502020204030204" pitchFamily="34" charset="0"/>
              </a:rPr>
              <a:t>احسب مع</a:t>
            </a:r>
            <a:r>
              <a:rPr kumimoji="0" lang="ar-SA" sz="2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 الشيف</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كسر البيتزا المتبقي في أبسط صورة .</a:t>
            </a:r>
          </a:p>
        </p:txBody>
      </p:sp>
      <p:pic>
        <p:nvPicPr>
          <p:cNvPr id="16" name="صورة 15">
            <a:extLst>
              <a:ext uri="{FF2B5EF4-FFF2-40B4-BE49-F238E27FC236}">
                <a16:creationId xmlns:a16="http://schemas.microsoft.com/office/drawing/2014/main" id="{3C5BBE86-21A8-66BF-06B3-8F7B5920D54A}"/>
              </a:ext>
            </a:extLst>
          </p:cNvPr>
          <p:cNvPicPr>
            <a:picLocks noChangeAspect="1"/>
          </p:cNvPicPr>
          <p:nvPr/>
        </p:nvPicPr>
        <p:blipFill rotWithShape="1">
          <a:blip r:embed="rId10"/>
          <a:srcRect t="1575" r="67988" b="31989"/>
          <a:stretch/>
        </p:blipFill>
        <p:spPr>
          <a:xfrm>
            <a:off x="8277240" y="4249538"/>
            <a:ext cx="2009148" cy="1768104"/>
          </a:xfrm>
          <a:custGeom>
            <a:avLst/>
            <a:gdLst>
              <a:gd name="connsiteX0" fmla="*/ 0 w 2009148"/>
              <a:gd name="connsiteY0" fmla="*/ 0 h 1768104"/>
              <a:gd name="connsiteX1" fmla="*/ 649625 w 2009148"/>
              <a:gd name="connsiteY1" fmla="*/ 0 h 1768104"/>
              <a:gd name="connsiteX2" fmla="*/ 1319341 w 2009148"/>
              <a:gd name="connsiteY2" fmla="*/ 0 h 1768104"/>
              <a:gd name="connsiteX3" fmla="*/ 2009148 w 2009148"/>
              <a:gd name="connsiteY3" fmla="*/ 0 h 1768104"/>
              <a:gd name="connsiteX4" fmla="*/ 2009148 w 2009148"/>
              <a:gd name="connsiteY4" fmla="*/ 536325 h 1768104"/>
              <a:gd name="connsiteX5" fmla="*/ 2009148 w 2009148"/>
              <a:gd name="connsiteY5" fmla="*/ 1090331 h 1768104"/>
              <a:gd name="connsiteX6" fmla="*/ 2009148 w 2009148"/>
              <a:gd name="connsiteY6" fmla="*/ 1768104 h 1768104"/>
              <a:gd name="connsiteX7" fmla="*/ 1339432 w 2009148"/>
              <a:gd name="connsiteY7" fmla="*/ 1768104 h 1768104"/>
              <a:gd name="connsiteX8" fmla="*/ 709899 w 2009148"/>
              <a:gd name="connsiteY8" fmla="*/ 1768104 h 1768104"/>
              <a:gd name="connsiteX9" fmla="*/ 0 w 2009148"/>
              <a:gd name="connsiteY9" fmla="*/ 1768104 h 1768104"/>
              <a:gd name="connsiteX10" fmla="*/ 0 w 2009148"/>
              <a:gd name="connsiteY10" fmla="*/ 1214098 h 1768104"/>
              <a:gd name="connsiteX11" fmla="*/ 0 w 2009148"/>
              <a:gd name="connsiteY11" fmla="*/ 660092 h 1768104"/>
              <a:gd name="connsiteX12" fmla="*/ 0 w 2009148"/>
              <a:gd name="connsiteY12" fmla="*/ 0 h 176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9148" h="1768104" fill="none" extrusionOk="0">
                <a:moveTo>
                  <a:pt x="0" y="0"/>
                </a:moveTo>
                <a:cubicBezTo>
                  <a:pt x="145195" y="-1339"/>
                  <a:pt x="366859" y="-13072"/>
                  <a:pt x="649625" y="0"/>
                </a:cubicBezTo>
                <a:cubicBezTo>
                  <a:pt x="932391" y="13072"/>
                  <a:pt x="1061175" y="12642"/>
                  <a:pt x="1319341" y="0"/>
                </a:cubicBezTo>
                <a:cubicBezTo>
                  <a:pt x="1577507" y="-12642"/>
                  <a:pt x="1870311" y="-34252"/>
                  <a:pt x="2009148" y="0"/>
                </a:cubicBezTo>
                <a:cubicBezTo>
                  <a:pt x="1983513" y="260771"/>
                  <a:pt x="1994058" y="328436"/>
                  <a:pt x="2009148" y="536325"/>
                </a:cubicBezTo>
                <a:cubicBezTo>
                  <a:pt x="2024238" y="744214"/>
                  <a:pt x="2005502" y="934963"/>
                  <a:pt x="2009148" y="1090331"/>
                </a:cubicBezTo>
                <a:cubicBezTo>
                  <a:pt x="2012794" y="1245699"/>
                  <a:pt x="1997198" y="1601805"/>
                  <a:pt x="2009148" y="1768104"/>
                </a:cubicBezTo>
                <a:cubicBezTo>
                  <a:pt x="1796255" y="1765147"/>
                  <a:pt x="1668951" y="1759400"/>
                  <a:pt x="1339432" y="1768104"/>
                </a:cubicBezTo>
                <a:cubicBezTo>
                  <a:pt x="1009913" y="1776808"/>
                  <a:pt x="936630" y="1739411"/>
                  <a:pt x="709899" y="1768104"/>
                </a:cubicBezTo>
                <a:cubicBezTo>
                  <a:pt x="483168" y="1796797"/>
                  <a:pt x="297092" y="1800422"/>
                  <a:pt x="0" y="1768104"/>
                </a:cubicBezTo>
                <a:cubicBezTo>
                  <a:pt x="-6036" y="1654727"/>
                  <a:pt x="19722" y="1474915"/>
                  <a:pt x="0" y="1214098"/>
                </a:cubicBezTo>
                <a:cubicBezTo>
                  <a:pt x="-19722" y="953281"/>
                  <a:pt x="-21869" y="848240"/>
                  <a:pt x="0" y="660092"/>
                </a:cubicBezTo>
                <a:cubicBezTo>
                  <a:pt x="21869" y="471944"/>
                  <a:pt x="18323" y="181001"/>
                  <a:pt x="0" y="0"/>
                </a:cubicBezTo>
                <a:close/>
              </a:path>
              <a:path w="2009148" h="1768104" stroke="0" extrusionOk="0">
                <a:moveTo>
                  <a:pt x="0" y="0"/>
                </a:moveTo>
                <a:cubicBezTo>
                  <a:pt x="165138" y="28159"/>
                  <a:pt x="369659" y="22022"/>
                  <a:pt x="669716" y="0"/>
                </a:cubicBezTo>
                <a:cubicBezTo>
                  <a:pt x="969773" y="-22022"/>
                  <a:pt x="1164551" y="29668"/>
                  <a:pt x="1359523" y="0"/>
                </a:cubicBezTo>
                <a:cubicBezTo>
                  <a:pt x="1554495" y="-29668"/>
                  <a:pt x="1861529" y="-14029"/>
                  <a:pt x="2009148" y="0"/>
                </a:cubicBezTo>
                <a:cubicBezTo>
                  <a:pt x="2021223" y="124446"/>
                  <a:pt x="2014689" y="474450"/>
                  <a:pt x="2009148" y="607049"/>
                </a:cubicBezTo>
                <a:cubicBezTo>
                  <a:pt x="2003607" y="739648"/>
                  <a:pt x="2000839" y="1034681"/>
                  <a:pt x="2009148" y="1231779"/>
                </a:cubicBezTo>
                <a:cubicBezTo>
                  <a:pt x="2017458" y="1428877"/>
                  <a:pt x="2031302" y="1554900"/>
                  <a:pt x="2009148" y="1768104"/>
                </a:cubicBezTo>
                <a:cubicBezTo>
                  <a:pt x="1728482" y="1791253"/>
                  <a:pt x="1688137" y="1788901"/>
                  <a:pt x="1399706" y="1768104"/>
                </a:cubicBezTo>
                <a:cubicBezTo>
                  <a:pt x="1111275" y="1747307"/>
                  <a:pt x="1047188" y="1783055"/>
                  <a:pt x="729990" y="1768104"/>
                </a:cubicBezTo>
                <a:cubicBezTo>
                  <a:pt x="412792" y="1753153"/>
                  <a:pt x="169469" y="1766066"/>
                  <a:pt x="0" y="1768104"/>
                </a:cubicBezTo>
                <a:cubicBezTo>
                  <a:pt x="-1498" y="1559449"/>
                  <a:pt x="15618" y="1354733"/>
                  <a:pt x="0" y="1196417"/>
                </a:cubicBezTo>
                <a:cubicBezTo>
                  <a:pt x="-15618" y="1038101"/>
                  <a:pt x="1283" y="857710"/>
                  <a:pt x="0" y="607049"/>
                </a:cubicBezTo>
                <a:cubicBezTo>
                  <a:pt x="-1283" y="356388"/>
                  <a:pt x="25516" y="245725"/>
                  <a:pt x="0" y="0"/>
                </a:cubicBezTo>
                <a:close/>
              </a:path>
            </a:pathLst>
          </a:custGeom>
          <a:ln>
            <a:noFill/>
            <a:extLst>
              <a:ext uri="{C807C97D-BFC1-408E-A445-0C87EB9F89A2}">
                <ask:lineSketchStyleProps xmlns:ask="http://schemas.microsoft.com/office/drawing/2018/sketchyshapes" sd="1796175556">
                  <a:prstGeom prst="rect">
                    <a:avLst/>
                  </a:prstGeom>
                  <ask:type>
                    <ask:lineSketchFreehand/>
                  </ask:type>
                </ask:lineSketchStyleProps>
              </a:ext>
            </a:extLst>
          </a:ln>
        </p:spPr>
      </p:pic>
      <mc:AlternateContent xmlns:mc="http://schemas.openxmlformats.org/markup-compatibility/2006" xmlns:a14="http://schemas.microsoft.com/office/drawing/2010/main">
        <mc:Choice Requires="a14">
          <p:sp>
            <p:nvSpPr>
              <p:cNvPr id="6" name="مستطيل 5">
                <a:extLst>
                  <a:ext uri="{FF2B5EF4-FFF2-40B4-BE49-F238E27FC236}">
                    <a16:creationId xmlns:a16="http://schemas.microsoft.com/office/drawing/2014/main" id="{6A3CADB2-6F6D-FB7B-D979-E507EF2C3D0A}"/>
                  </a:ext>
                </a:extLst>
              </p:cNvPr>
              <p:cNvSpPr/>
              <p:nvPr/>
            </p:nvSpPr>
            <p:spPr>
              <a:xfrm>
                <a:off x="975646" y="5848001"/>
                <a:ext cx="1631385" cy="973567"/>
              </a:xfrm>
              <a:custGeom>
                <a:avLst/>
                <a:gdLst>
                  <a:gd name="connsiteX0" fmla="*/ 0 w 1631385"/>
                  <a:gd name="connsiteY0" fmla="*/ 0 h 973567"/>
                  <a:gd name="connsiteX1" fmla="*/ 560109 w 1631385"/>
                  <a:gd name="connsiteY1" fmla="*/ 0 h 973567"/>
                  <a:gd name="connsiteX2" fmla="*/ 1071276 w 1631385"/>
                  <a:gd name="connsiteY2" fmla="*/ 0 h 973567"/>
                  <a:gd name="connsiteX3" fmla="*/ 1631385 w 1631385"/>
                  <a:gd name="connsiteY3" fmla="*/ 0 h 973567"/>
                  <a:gd name="connsiteX4" fmla="*/ 1631385 w 1631385"/>
                  <a:gd name="connsiteY4" fmla="*/ 506255 h 973567"/>
                  <a:gd name="connsiteX5" fmla="*/ 1631385 w 1631385"/>
                  <a:gd name="connsiteY5" fmla="*/ 973567 h 973567"/>
                  <a:gd name="connsiteX6" fmla="*/ 1054962 w 1631385"/>
                  <a:gd name="connsiteY6" fmla="*/ 973567 h 973567"/>
                  <a:gd name="connsiteX7" fmla="*/ 494853 w 1631385"/>
                  <a:gd name="connsiteY7" fmla="*/ 973567 h 973567"/>
                  <a:gd name="connsiteX8" fmla="*/ 0 w 1631385"/>
                  <a:gd name="connsiteY8" fmla="*/ 973567 h 973567"/>
                  <a:gd name="connsiteX9" fmla="*/ 0 w 1631385"/>
                  <a:gd name="connsiteY9" fmla="*/ 467312 h 973567"/>
                  <a:gd name="connsiteX10" fmla="*/ 0 w 1631385"/>
                  <a:gd name="connsiteY10"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1385" h="973567" fill="none" extrusionOk="0">
                    <a:moveTo>
                      <a:pt x="0" y="0"/>
                    </a:moveTo>
                    <a:cubicBezTo>
                      <a:pt x="266076" y="-11718"/>
                      <a:pt x="331431" y="19779"/>
                      <a:pt x="560109" y="0"/>
                    </a:cubicBezTo>
                    <a:cubicBezTo>
                      <a:pt x="788787" y="-19779"/>
                      <a:pt x="961469" y="-5339"/>
                      <a:pt x="1071276" y="0"/>
                    </a:cubicBezTo>
                    <a:cubicBezTo>
                      <a:pt x="1181083" y="5339"/>
                      <a:pt x="1491324" y="20448"/>
                      <a:pt x="1631385" y="0"/>
                    </a:cubicBezTo>
                    <a:cubicBezTo>
                      <a:pt x="1629116" y="154437"/>
                      <a:pt x="1633178" y="312512"/>
                      <a:pt x="1631385" y="506255"/>
                    </a:cubicBezTo>
                    <a:cubicBezTo>
                      <a:pt x="1629592" y="699998"/>
                      <a:pt x="1629415" y="790097"/>
                      <a:pt x="1631385" y="973567"/>
                    </a:cubicBezTo>
                    <a:cubicBezTo>
                      <a:pt x="1390864" y="979064"/>
                      <a:pt x="1195230" y="986276"/>
                      <a:pt x="1054962" y="973567"/>
                    </a:cubicBezTo>
                    <a:cubicBezTo>
                      <a:pt x="914694" y="960858"/>
                      <a:pt x="657463" y="972069"/>
                      <a:pt x="494853" y="973567"/>
                    </a:cubicBezTo>
                    <a:cubicBezTo>
                      <a:pt x="332243" y="975065"/>
                      <a:pt x="128529" y="970470"/>
                      <a:pt x="0" y="973567"/>
                    </a:cubicBezTo>
                    <a:cubicBezTo>
                      <a:pt x="18457" y="822869"/>
                      <a:pt x="23904" y="656322"/>
                      <a:pt x="0" y="467312"/>
                    </a:cubicBezTo>
                    <a:cubicBezTo>
                      <a:pt x="-23904" y="278302"/>
                      <a:pt x="-3629" y="143203"/>
                      <a:pt x="0" y="0"/>
                    </a:cubicBezTo>
                    <a:close/>
                  </a:path>
                  <a:path w="1631385" h="973567" stroke="0" extrusionOk="0">
                    <a:moveTo>
                      <a:pt x="0" y="0"/>
                    </a:moveTo>
                    <a:cubicBezTo>
                      <a:pt x="134062" y="-27692"/>
                      <a:pt x="321587" y="9351"/>
                      <a:pt x="560109" y="0"/>
                    </a:cubicBezTo>
                    <a:cubicBezTo>
                      <a:pt x="798631" y="-9351"/>
                      <a:pt x="879353" y="-20608"/>
                      <a:pt x="1120218" y="0"/>
                    </a:cubicBezTo>
                    <a:cubicBezTo>
                      <a:pt x="1361083" y="20608"/>
                      <a:pt x="1482555" y="-15972"/>
                      <a:pt x="1631385" y="0"/>
                    </a:cubicBezTo>
                    <a:cubicBezTo>
                      <a:pt x="1631517" y="211738"/>
                      <a:pt x="1621696" y="337833"/>
                      <a:pt x="1631385" y="477048"/>
                    </a:cubicBezTo>
                    <a:cubicBezTo>
                      <a:pt x="1641074" y="616263"/>
                      <a:pt x="1609095" y="809008"/>
                      <a:pt x="1631385" y="973567"/>
                    </a:cubicBezTo>
                    <a:cubicBezTo>
                      <a:pt x="1379795" y="956684"/>
                      <a:pt x="1266053" y="968091"/>
                      <a:pt x="1071276" y="973567"/>
                    </a:cubicBezTo>
                    <a:cubicBezTo>
                      <a:pt x="876499" y="979043"/>
                      <a:pt x="731939" y="999062"/>
                      <a:pt x="543795" y="973567"/>
                    </a:cubicBezTo>
                    <a:cubicBezTo>
                      <a:pt x="355651" y="948072"/>
                      <a:pt x="241467" y="981074"/>
                      <a:pt x="0" y="973567"/>
                    </a:cubicBezTo>
                    <a:cubicBezTo>
                      <a:pt x="-19646" y="839394"/>
                      <a:pt x="-2654" y="717386"/>
                      <a:pt x="0" y="506255"/>
                    </a:cubicBezTo>
                    <a:cubicBezTo>
                      <a:pt x="2654" y="295124"/>
                      <a:pt x="12178" y="169286"/>
                      <a:pt x="0" y="0"/>
                    </a:cubicBezTo>
                    <a:close/>
                  </a:path>
                </a:pathLst>
              </a:custGeom>
              <a:solidFill>
                <a:schemeClr val="accent3">
                  <a:lumMod val="20000"/>
                  <a:lumOff val="80000"/>
                </a:schemeClr>
              </a:solidFill>
              <a:ln>
                <a:solidFill>
                  <a:schemeClr val="bg1"/>
                </a:solidFill>
                <a:extLst>
                  <a:ext uri="{C807C97D-BFC1-408E-A445-0C87EB9F89A2}">
                    <ask:lineSketchStyleProps xmlns:ask="http://schemas.microsoft.com/office/drawing/2018/sketchyshapes" sd="237881323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14:m>
                  <m:oMath xmlns:m="http://schemas.openxmlformats.org/officeDocument/2006/math">
                    <m:f>
                      <m:fPr>
                        <m:ctrlPr>
                          <a:rPr kumimoji="0" lang="ar-SA"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ctrlPr>
                      </m:fPr>
                      <m:num>
                        <m:r>
                          <a:rPr kumimoji="0" lang="ku-Arab-IQ"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t>٥٠</m:t>
                        </m:r>
                      </m:num>
                      <m:den>
                        <m:r>
                          <a:rPr kumimoji="0" lang="ku-Arab-IQ"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t>١٠٠</m:t>
                        </m:r>
                      </m:den>
                    </m:f>
                  </m:oMath>
                </a14:m>
                <a:endParaRPr kumimoji="0" lang="ar-SA"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p:txBody>
          </p:sp>
        </mc:Choice>
        <mc:Fallback xmlns="">
          <p:sp>
            <p:nvSpPr>
              <p:cNvPr id="6" name="مستطيل 5">
                <a:extLst>
                  <a:ext uri="{FF2B5EF4-FFF2-40B4-BE49-F238E27FC236}">
                    <a16:creationId xmlns:a16="http://schemas.microsoft.com/office/drawing/2014/main" id="{6A3CADB2-6F6D-FB7B-D979-E507EF2C3D0A}"/>
                  </a:ext>
                </a:extLst>
              </p:cNvPr>
              <p:cNvSpPr>
                <a:spLocks noRot="1" noChangeAspect="1" noMove="1" noResize="1" noEditPoints="1" noAdjustHandles="1" noChangeArrowheads="1" noChangeShapeType="1" noTextEdit="1"/>
              </p:cNvSpPr>
              <p:nvPr/>
            </p:nvSpPr>
            <p:spPr>
              <a:xfrm>
                <a:off x="975646" y="5848001"/>
                <a:ext cx="1631385" cy="973567"/>
              </a:xfrm>
              <a:prstGeom prst="rect">
                <a:avLst/>
              </a:prstGeom>
              <a:blipFill>
                <a:blip r:embed="rId11"/>
                <a:stretch>
                  <a:fillRect/>
                </a:stretch>
              </a:blipFill>
              <a:ln>
                <a:solidFill>
                  <a:schemeClr val="bg1"/>
                </a:solidFill>
                <a:extLst>
                  <a:ext uri="{C807C97D-BFC1-408E-A445-0C87EB9F89A2}">
                    <ask:lineSketchStyleProps xmlns:ask="http://schemas.microsoft.com/office/drawing/2018/sketchyshapes" sd="2378813238">
                      <a:custGeom>
                        <a:avLst/>
                        <a:gdLst>
                          <a:gd name="connsiteX0" fmla="*/ 0 w 1631385"/>
                          <a:gd name="connsiteY0" fmla="*/ 0 h 973567"/>
                          <a:gd name="connsiteX1" fmla="*/ 560109 w 1631385"/>
                          <a:gd name="connsiteY1" fmla="*/ 0 h 973567"/>
                          <a:gd name="connsiteX2" fmla="*/ 1071276 w 1631385"/>
                          <a:gd name="connsiteY2" fmla="*/ 0 h 973567"/>
                          <a:gd name="connsiteX3" fmla="*/ 1631385 w 1631385"/>
                          <a:gd name="connsiteY3" fmla="*/ 0 h 973567"/>
                          <a:gd name="connsiteX4" fmla="*/ 1631385 w 1631385"/>
                          <a:gd name="connsiteY4" fmla="*/ 506255 h 973567"/>
                          <a:gd name="connsiteX5" fmla="*/ 1631385 w 1631385"/>
                          <a:gd name="connsiteY5" fmla="*/ 973567 h 973567"/>
                          <a:gd name="connsiteX6" fmla="*/ 1054962 w 1631385"/>
                          <a:gd name="connsiteY6" fmla="*/ 973567 h 973567"/>
                          <a:gd name="connsiteX7" fmla="*/ 494853 w 1631385"/>
                          <a:gd name="connsiteY7" fmla="*/ 973567 h 973567"/>
                          <a:gd name="connsiteX8" fmla="*/ 0 w 1631385"/>
                          <a:gd name="connsiteY8" fmla="*/ 973567 h 973567"/>
                          <a:gd name="connsiteX9" fmla="*/ 0 w 1631385"/>
                          <a:gd name="connsiteY9" fmla="*/ 467312 h 973567"/>
                          <a:gd name="connsiteX10" fmla="*/ 0 w 1631385"/>
                          <a:gd name="connsiteY10"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1385" h="973567" fill="none" extrusionOk="0">
                            <a:moveTo>
                              <a:pt x="0" y="0"/>
                            </a:moveTo>
                            <a:cubicBezTo>
                              <a:pt x="266076" y="-11718"/>
                              <a:pt x="331431" y="19779"/>
                              <a:pt x="560109" y="0"/>
                            </a:cubicBezTo>
                            <a:cubicBezTo>
                              <a:pt x="788787" y="-19779"/>
                              <a:pt x="961469" y="-5339"/>
                              <a:pt x="1071276" y="0"/>
                            </a:cubicBezTo>
                            <a:cubicBezTo>
                              <a:pt x="1181083" y="5339"/>
                              <a:pt x="1491324" y="20448"/>
                              <a:pt x="1631385" y="0"/>
                            </a:cubicBezTo>
                            <a:cubicBezTo>
                              <a:pt x="1629116" y="154437"/>
                              <a:pt x="1633178" y="312512"/>
                              <a:pt x="1631385" y="506255"/>
                            </a:cubicBezTo>
                            <a:cubicBezTo>
                              <a:pt x="1629592" y="699998"/>
                              <a:pt x="1629415" y="790097"/>
                              <a:pt x="1631385" y="973567"/>
                            </a:cubicBezTo>
                            <a:cubicBezTo>
                              <a:pt x="1390864" y="979064"/>
                              <a:pt x="1195230" y="986276"/>
                              <a:pt x="1054962" y="973567"/>
                            </a:cubicBezTo>
                            <a:cubicBezTo>
                              <a:pt x="914694" y="960858"/>
                              <a:pt x="657463" y="972069"/>
                              <a:pt x="494853" y="973567"/>
                            </a:cubicBezTo>
                            <a:cubicBezTo>
                              <a:pt x="332243" y="975065"/>
                              <a:pt x="128529" y="970470"/>
                              <a:pt x="0" y="973567"/>
                            </a:cubicBezTo>
                            <a:cubicBezTo>
                              <a:pt x="18457" y="822869"/>
                              <a:pt x="23904" y="656322"/>
                              <a:pt x="0" y="467312"/>
                            </a:cubicBezTo>
                            <a:cubicBezTo>
                              <a:pt x="-23904" y="278302"/>
                              <a:pt x="-3629" y="143203"/>
                              <a:pt x="0" y="0"/>
                            </a:cubicBezTo>
                            <a:close/>
                          </a:path>
                          <a:path w="1631385" h="973567" stroke="0" extrusionOk="0">
                            <a:moveTo>
                              <a:pt x="0" y="0"/>
                            </a:moveTo>
                            <a:cubicBezTo>
                              <a:pt x="134062" y="-27692"/>
                              <a:pt x="321587" y="9351"/>
                              <a:pt x="560109" y="0"/>
                            </a:cubicBezTo>
                            <a:cubicBezTo>
                              <a:pt x="798631" y="-9351"/>
                              <a:pt x="879353" y="-20608"/>
                              <a:pt x="1120218" y="0"/>
                            </a:cubicBezTo>
                            <a:cubicBezTo>
                              <a:pt x="1361083" y="20608"/>
                              <a:pt x="1482555" y="-15972"/>
                              <a:pt x="1631385" y="0"/>
                            </a:cubicBezTo>
                            <a:cubicBezTo>
                              <a:pt x="1631517" y="211738"/>
                              <a:pt x="1621696" y="337833"/>
                              <a:pt x="1631385" y="477048"/>
                            </a:cubicBezTo>
                            <a:cubicBezTo>
                              <a:pt x="1641074" y="616263"/>
                              <a:pt x="1609095" y="809008"/>
                              <a:pt x="1631385" y="973567"/>
                            </a:cubicBezTo>
                            <a:cubicBezTo>
                              <a:pt x="1379795" y="956684"/>
                              <a:pt x="1266053" y="968091"/>
                              <a:pt x="1071276" y="973567"/>
                            </a:cubicBezTo>
                            <a:cubicBezTo>
                              <a:pt x="876499" y="979043"/>
                              <a:pt x="731939" y="999062"/>
                              <a:pt x="543795" y="973567"/>
                            </a:cubicBezTo>
                            <a:cubicBezTo>
                              <a:pt x="355651" y="948072"/>
                              <a:pt x="241467" y="981074"/>
                              <a:pt x="0" y="973567"/>
                            </a:cubicBezTo>
                            <a:cubicBezTo>
                              <a:pt x="-19646" y="839394"/>
                              <a:pt x="-2654" y="717386"/>
                              <a:pt x="0" y="506255"/>
                            </a:cubicBezTo>
                            <a:cubicBezTo>
                              <a:pt x="2654" y="295124"/>
                              <a:pt x="12178" y="169286"/>
                              <a:pt x="0" y="0"/>
                            </a:cubicBezTo>
                            <a:close/>
                          </a:path>
                        </a:pathLst>
                      </a:custGeom>
                      <ask:type>
                        <ask:lineSketchFreehand/>
                      </ask:type>
                    </ask:lineSketchStyleProps>
                  </a:ext>
                </a:extLst>
              </a:ln>
            </p:spPr>
            <p:txBody>
              <a:bodyPr/>
              <a:lstStyle/>
              <a:p>
                <a:r>
                  <a:rPr lang="ar-SA">
                    <a:noFill/>
                  </a:rPr>
                  <a:t> </a:t>
                </a:r>
              </a:p>
            </p:txBody>
          </p:sp>
        </mc:Fallback>
      </mc:AlternateContent>
      <p:graphicFrame>
        <p:nvGraphicFramePr>
          <p:cNvPr id="7" name="جدول 7">
            <a:extLst>
              <a:ext uri="{FF2B5EF4-FFF2-40B4-BE49-F238E27FC236}">
                <a16:creationId xmlns:a16="http://schemas.microsoft.com/office/drawing/2014/main" id="{DFA58C1A-35FF-EDE0-ED98-934E8397C5A2}"/>
              </a:ext>
            </a:extLst>
          </p:cNvPr>
          <p:cNvGraphicFramePr>
            <a:graphicFrameLocks noGrp="1"/>
          </p:cNvGraphicFramePr>
          <p:nvPr>
            <p:extLst>
              <p:ext uri="{D42A27DB-BD31-4B8C-83A1-F6EECF244321}">
                <p14:modId xmlns:p14="http://schemas.microsoft.com/office/powerpoint/2010/main" val="3137658683"/>
              </p:ext>
            </p:extLst>
          </p:nvPr>
        </p:nvGraphicFramePr>
        <p:xfrm>
          <a:off x="2875625" y="2473564"/>
          <a:ext cx="3772870" cy="4087690"/>
        </p:xfrm>
        <a:graphic>
          <a:graphicData uri="http://schemas.openxmlformats.org/drawingml/2006/table">
            <a:tbl>
              <a:tblPr rtl="1" firstRow="1" bandRow="1">
                <a:tableStyleId>{5940675A-B579-460E-94D1-54222C63F5DA}</a:tableStyleId>
              </a:tblPr>
              <a:tblGrid>
                <a:gridCol w="377287">
                  <a:extLst>
                    <a:ext uri="{9D8B030D-6E8A-4147-A177-3AD203B41FA5}">
                      <a16:colId xmlns:a16="http://schemas.microsoft.com/office/drawing/2014/main" val="3272019134"/>
                    </a:ext>
                  </a:extLst>
                </a:gridCol>
                <a:gridCol w="377287">
                  <a:extLst>
                    <a:ext uri="{9D8B030D-6E8A-4147-A177-3AD203B41FA5}">
                      <a16:colId xmlns:a16="http://schemas.microsoft.com/office/drawing/2014/main" val="677541826"/>
                    </a:ext>
                  </a:extLst>
                </a:gridCol>
                <a:gridCol w="377287">
                  <a:extLst>
                    <a:ext uri="{9D8B030D-6E8A-4147-A177-3AD203B41FA5}">
                      <a16:colId xmlns:a16="http://schemas.microsoft.com/office/drawing/2014/main" val="3688903554"/>
                    </a:ext>
                  </a:extLst>
                </a:gridCol>
                <a:gridCol w="377287">
                  <a:extLst>
                    <a:ext uri="{9D8B030D-6E8A-4147-A177-3AD203B41FA5}">
                      <a16:colId xmlns:a16="http://schemas.microsoft.com/office/drawing/2014/main" val="2697891012"/>
                    </a:ext>
                  </a:extLst>
                </a:gridCol>
                <a:gridCol w="377287">
                  <a:extLst>
                    <a:ext uri="{9D8B030D-6E8A-4147-A177-3AD203B41FA5}">
                      <a16:colId xmlns:a16="http://schemas.microsoft.com/office/drawing/2014/main" val="3231132561"/>
                    </a:ext>
                  </a:extLst>
                </a:gridCol>
                <a:gridCol w="377287">
                  <a:extLst>
                    <a:ext uri="{9D8B030D-6E8A-4147-A177-3AD203B41FA5}">
                      <a16:colId xmlns:a16="http://schemas.microsoft.com/office/drawing/2014/main" val="2933580741"/>
                    </a:ext>
                  </a:extLst>
                </a:gridCol>
                <a:gridCol w="377287">
                  <a:extLst>
                    <a:ext uri="{9D8B030D-6E8A-4147-A177-3AD203B41FA5}">
                      <a16:colId xmlns:a16="http://schemas.microsoft.com/office/drawing/2014/main" val="1657667231"/>
                    </a:ext>
                  </a:extLst>
                </a:gridCol>
                <a:gridCol w="377287">
                  <a:extLst>
                    <a:ext uri="{9D8B030D-6E8A-4147-A177-3AD203B41FA5}">
                      <a16:colId xmlns:a16="http://schemas.microsoft.com/office/drawing/2014/main" val="2463423346"/>
                    </a:ext>
                  </a:extLst>
                </a:gridCol>
                <a:gridCol w="377287">
                  <a:extLst>
                    <a:ext uri="{9D8B030D-6E8A-4147-A177-3AD203B41FA5}">
                      <a16:colId xmlns:a16="http://schemas.microsoft.com/office/drawing/2014/main" val="1232056759"/>
                    </a:ext>
                  </a:extLst>
                </a:gridCol>
                <a:gridCol w="377287">
                  <a:extLst>
                    <a:ext uri="{9D8B030D-6E8A-4147-A177-3AD203B41FA5}">
                      <a16:colId xmlns:a16="http://schemas.microsoft.com/office/drawing/2014/main" val="1940734218"/>
                    </a:ext>
                  </a:extLst>
                </a:gridCol>
              </a:tblGrid>
              <a:tr h="408769">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3268229818"/>
                  </a:ext>
                </a:extLst>
              </a:tr>
              <a:tr h="408769">
                <a:tc>
                  <a:txBody>
                    <a:bodyPr/>
                    <a:lstStyle/>
                    <a:p>
                      <a:pPr rtl="1"/>
                      <a:endParaRPr lang="ar-SA"/>
                    </a:p>
                  </a:txBody>
                  <a:tcPr/>
                </a:tc>
                <a:tc>
                  <a:txBody>
                    <a:bodyPr/>
                    <a:lstStyle/>
                    <a:p>
                      <a:pPr rtl="1"/>
                      <a:endParaRPr lang="ar-SA" dirty="0"/>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extLst>
                  <a:ext uri="{0D108BD9-81ED-4DB2-BD59-A6C34878D82A}">
                    <a16:rowId xmlns:a16="http://schemas.microsoft.com/office/drawing/2014/main" val="2030765110"/>
                  </a:ext>
                </a:extLst>
              </a:tr>
              <a:tr h="408769">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1267364405"/>
                  </a:ext>
                </a:extLst>
              </a:tr>
              <a:tr h="408769">
                <a:tc>
                  <a:txBody>
                    <a:bodyPr/>
                    <a:lstStyle/>
                    <a:p>
                      <a:pPr rtl="1"/>
                      <a:endParaRPr lang="ar-SA" dirty="0"/>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extLst>
                  <a:ext uri="{0D108BD9-81ED-4DB2-BD59-A6C34878D82A}">
                    <a16:rowId xmlns:a16="http://schemas.microsoft.com/office/drawing/2014/main" val="4140581492"/>
                  </a:ext>
                </a:extLst>
              </a:tr>
              <a:tr h="408769">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1090389198"/>
                  </a:ext>
                </a:extLst>
              </a:tr>
              <a:tr h="408769">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3302824541"/>
                  </a:ext>
                </a:extLst>
              </a:tr>
              <a:tr h="408769">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2565409356"/>
                  </a:ext>
                </a:extLst>
              </a:tr>
              <a:tr h="408769">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1100667053"/>
                  </a:ext>
                </a:extLst>
              </a:tr>
              <a:tr h="408769">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4181237492"/>
                  </a:ext>
                </a:extLst>
              </a:tr>
              <a:tr h="408769">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4123879222"/>
                  </a:ext>
                </a:extLst>
              </a:tr>
            </a:tbl>
          </a:graphicData>
        </a:graphic>
      </p:graphicFrame>
      <p:pic>
        <p:nvPicPr>
          <p:cNvPr id="8" name="صورة 7">
            <a:extLst>
              <a:ext uri="{FF2B5EF4-FFF2-40B4-BE49-F238E27FC236}">
                <a16:creationId xmlns:a16="http://schemas.microsoft.com/office/drawing/2014/main" id="{ED55F130-BC57-427C-977E-AC0245D410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06847" y="508451"/>
            <a:ext cx="480339" cy="626603"/>
          </a:xfrm>
          <a:prstGeom prst="rect">
            <a:avLst/>
          </a:prstGeom>
        </p:spPr>
      </p:pic>
      <p:pic>
        <p:nvPicPr>
          <p:cNvPr id="9" name="صورة 8">
            <a:extLst>
              <a:ext uri="{FF2B5EF4-FFF2-40B4-BE49-F238E27FC236}">
                <a16:creationId xmlns:a16="http://schemas.microsoft.com/office/drawing/2014/main" id="{0112F58B-1ABA-1898-BE9F-6AFC08E4EF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71549" y="432050"/>
            <a:ext cx="465088" cy="580923"/>
          </a:xfrm>
          <a:prstGeom prst="rect">
            <a:avLst/>
          </a:prstGeom>
        </p:spPr>
      </p:pic>
      <p:pic>
        <p:nvPicPr>
          <p:cNvPr id="18" name="صورة 17">
            <a:extLst>
              <a:ext uri="{FF2B5EF4-FFF2-40B4-BE49-F238E27FC236}">
                <a16:creationId xmlns:a16="http://schemas.microsoft.com/office/drawing/2014/main" id="{1889AF56-8741-42FC-83D2-C141612B55F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66050" y="-221987"/>
            <a:ext cx="806476" cy="880322"/>
          </a:xfrm>
          <a:prstGeom prst="rect">
            <a:avLst/>
          </a:prstGeom>
        </p:spPr>
      </p:pic>
      <p:graphicFrame>
        <p:nvGraphicFramePr>
          <p:cNvPr id="19" name="جدول 19">
            <a:extLst>
              <a:ext uri="{FF2B5EF4-FFF2-40B4-BE49-F238E27FC236}">
                <a16:creationId xmlns:a16="http://schemas.microsoft.com/office/drawing/2014/main" id="{33091242-67AF-13D5-73C1-6669FE39A8CA}"/>
              </a:ext>
            </a:extLst>
          </p:cNvPr>
          <p:cNvGraphicFramePr>
            <a:graphicFrameLocks noGrp="1"/>
          </p:cNvGraphicFramePr>
          <p:nvPr>
            <p:extLst>
              <p:ext uri="{D42A27DB-BD31-4B8C-83A1-F6EECF244321}">
                <p14:modId xmlns:p14="http://schemas.microsoft.com/office/powerpoint/2010/main" val="3396365640"/>
              </p:ext>
            </p:extLst>
          </p:nvPr>
        </p:nvGraphicFramePr>
        <p:xfrm>
          <a:off x="2875625" y="2473564"/>
          <a:ext cx="395298" cy="4087690"/>
        </p:xfrm>
        <a:graphic>
          <a:graphicData uri="http://schemas.openxmlformats.org/drawingml/2006/table">
            <a:tbl>
              <a:tblPr rtl="1" firstRow="1" bandRow="1">
                <a:tableStyleId>{22838BEF-8BB2-4498-84A7-C5851F593DF1}</a:tableStyleId>
              </a:tblPr>
              <a:tblGrid>
                <a:gridCol w="395298">
                  <a:extLst>
                    <a:ext uri="{9D8B030D-6E8A-4147-A177-3AD203B41FA5}">
                      <a16:colId xmlns:a16="http://schemas.microsoft.com/office/drawing/2014/main" val="2368982189"/>
                    </a:ext>
                  </a:extLst>
                </a:gridCol>
              </a:tblGrid>
              <a:tr h="408769">
                <a:tc>
                  <a:txBody>
                    <a:bodyPr/>
                    <a:lstStyle/>
                    <a:p>
                      <a:pPr rtl="1"/>
                      <a:endParaRPr lang="ar-SA"/>
                    </a:p>
                  </a:txBody>
                  <a:tcPr/>
                </a:tc>
                <a:extLst>
                  <a:ext uri="{0D108BD9-81ED-4DB2-BD59-A6C34878D82A}">
                    <a16:rowId xmlns:a16="http://schemas.microsoft.com/office/drawing/2014/main" val="495756339"/>
                  </a:ext>
                </a:extLst>
              </a:tr>
              <a:tr h="408769">
                <a:tc>
                  <a:txBody>
                    <a:bodyPr/>
                    <a:lstStyle/>
                    <a:p>
                      <a:pPr rtl="1"/>
                      <a:endParaRPr lang="ar-SA" dirty="0"/>
                    </a:p>
                  </a:txBody>
                  <a:tcPr/>
                </a:tc>
                <a:extLst>
                  <a:ext uri="{0D108BD9-81ED-4DB2-BD59-A6C34878D82A}">
                    <a16:rowId xmlns:a16="http://schemas.microsoft.com/office/drawing/2014/main" val="3650449211"/>
                  </a:ext>
                </a:extLst>
              </a:tr>
              <a:tr h="408769">
                <a:tc>
                  <a:txBody>
                    <a:bodyPr/>
                    <a:lstStyle/>
                    <a:p>
                      <a:pPr rtl="1"/>
                      <a:endParaRPr lang="ar-SA"/>
                    </a:p>
                  </a:txBody>
                  <a:tcPr/>
                </a:tc>
                <a:extLst>
                  <a:ext uri="{0D108BD9-81ED-4DB2-BD59-A6C34878D82A}">
                    <a16:rowId xmlns:a16="http://schemas.microsoft.com/office/drawing/2014/main" val="362560323"/>
                  </a:ext>
                </a:extLst>
              </a:tr>
              <a:tr h="408769">
                <a:tc>
                  <a:txBody>
                    <a:bodyPr/>
                    <a:lstStyle/>
                    <a:p>
                      <a:pPr rtl="1"/>
                      <a:endParaRPr lang="ar-SA"/>
                    </a:p>
                  </a:txBody>
                  <a:tcPr/>
                </a:tc>
                <a:extLst>
                  <a:ext uri="{0D108BD9-81ED-4DB2-BD59-A6C34878D82A}">
                    <a16:rowId xmlns:a16="http://schemas.microsoft.com/office/drawing/2014/main" val="1161545514"/>
                  </a:ext>
                </a:extLst>
              </a:tr>
              <a:tr h="408769">
                <a:tc>
                  <a:txBody>
                    <a:bodyPr/>
                    <a:lstStyle/>
                    <a:p>
                      <a:pPr rtl="1"/>
                      <a:endParaRPr lang="ar-SA"/>
                    </a:p>
                  </a:txBody>
                  <a:tcPr/>
                </a:tc>
                <a:extLst>
                  <a:ext uri="{0D108BD9-81ED-4DB2-BD59-A6C34878D82A}">
                    <a16:rowId xmlns:a16="http://schemas.microsoft.com/office/drawing/2014/main" val="3407857175"/>
                  </a:ext>
                </a:extLst>
              </a:tr>
              <a:tr h="408769">
                <a:tc>
                  <a:txBody>
                    <a:bodyPr/>
                    <a:lstStyle/>
                    <a:p>
                      <a:pPr rtl="1"/>
                      <a:endParaRPr lang="ar-SA"/>
                    </a:p>
                  </a:txBody>
                  <a:tcPr/>
                </a:tc>
                <a:extLst>
                  <a:ext uri="{0D108BD9-81ED-4DB2-BD59-A6C34878D82A}">
                    <a16:rowId xmlns:a16="http://schemas.microsoft.com/office/drawing/2014/main" val="996474777"/>
                  </a:ext>
                </a:extLst>
              </a:tr>
              <a:tr h="408769">
                <a:tc>
                  <a:txBody>
                    <a:bodyPr/>
                    <a:lstStyle/>
                    <a:p>
                      <a:pPr rtl="1"/>
                      <a:endParaRPr lang="ar-SA"/>
                    </a:p>
                  </a:txBody>
                  <a:tcPr/>
                </a:tc>
                <a:extLst>
                  <a:ext uri="{0D108BD9-81ED-4DB2-BD59-A6C34878D82A}">
                    <a16:rowId xmlns:a16="http://schemas.microsoft.com/office/drawing/2014/main" val="2484822814"/>
                  </a:ext>
                </a:extLst>
              </a:tr>
              <a:tr h="408769">
                <a:tc>
                  <a:txBody>
                    <a:bodyPr/>
                    <a:lstStyle/>
                    <a:p>
                      <a:pPr rtl="1"/>
                      <a:endParaRPr lang="ar-SA"/>
                    </a:p>
                  </a:txBody>
                  <a:tcPr/>
                </a:tc>
                <a:extLst>
                  <a:ext uri="{0D108BD9-81ED-4DB2-BD59-A6C34878D82A}">
                    <a16:rowId xmlns:a16="http://schemas.microsoft.com/office/drawing/2014/main" val="4030499924"/>
                  </a:ext>
                </a:extLst>
              </a:tr>
              <a:tr h="408769">
                <a:tc>
                  <a:txBody>
                    <a:bodyPr/>
                    <a:lstStyle/>
                    <a:p>
                      <a:pPr rtl="1"/>
                      <a:endParaRPr lang="ar-SA" dirty="0"/>
                    </a:p>
                  </a:txBody>
                  <a:tcPr/>
                </a:tc>
                <a:extLst>
                  <a:ext uri="{0D108BD9-81ED-4DB2-BD59-A6C34878D82A}">
                    <a16:rowId xmlns:a16="http://schemas.microsoft.com/office/drawing/2014/main" val="1573908028"/>
                  </a:ext>
                </a:extLst>
              </a:tr>
              <a:tr h="408769">
                <a:tc>
                  <a:txBody>
                    <a:bodyPr/>
                    <a:lstStyle/>
                    <a:p>
                      <a:pPr rtl="1"/>
                      <a:endParaRPr lang="ar-SA" dirty="0"/>
                    </a:p>
                  </a:txBody>
                  <a:tcPr/>
                </a:tc>
                <a:extLst>
                  <a:ext uri="{0D108BD9-81ED-4DB2-BD59-A6C34878D82A}">
                    <a16:rowId xmlns:a16="http://schemas.microsoft.com/office/drawing/2014/main" val="1589070184"/>
                  </a:ext>
                </a:extLst>
              </a:tr>
            </a:tbl>
          </a:graphicData>
        </a:graphic>
      </p:graphicFrame>
      <p:pic>
        <p:nvPicPr>
          <p:cNvPr id="20" name="صورة 19">
            <a:extLst>
              <a:ext uri="{FF2B5EF4-FFF2-40B4-BE49-F238E27FC236}">
                <a16:creationId xmlns:a16="http://schemas.microsoft.com/office/drawing/2014/main" id="{2D6AFF5D-64F7-D10B-CE90-104B8C746CD9}"/>
              </a:ext>
            </a:extLst>
          </p:cNvPr>
          <p:cNvPicPr>
            <a:picLocks noChangeAspect="1"/>
          </p:cNvPicPr>
          <p:nvPr/>
        </p:nvPicPr>
        <p:blipFill>
          <a:blip r:embed="rId15"/>
          <a:stretch>
            <a:fillRect/>
          </a:stretch>
        </p:blipFill>
        <p:spPr>
          <a:xfrm flipH="1">
            <a:off x="286592" y="2473564"/>
            <a:ext cx="2320439" cy="3315548"/>
          </a:xfrm>
          <a:prstGeom prst="rect">
            <a:avLst/>
          </a:prstGeom>
        </p:spPr>
      </p:pic>
      <p:sp>
        <p:nvSpPr>
          <p:cNvPr id="21" name="فقاعة الكلام: مستطيلة مستديرة الزوايا 20">
            <a:extLst>
              <a:ext uri="{FF2B5EF4-FFF2-40B4-BE49-F238E27FC236}">
                <a16:creationId xmlns:a16="http://schemas.microsoft.com/office/drawing/2014/main" id="{AB51B580-2503-CA77-5C1B-A4C71077F45C}"/>
              </a:ext>
            </a:extLst>
          </p:cNvPr>
          <p:cNvSpPr/>
          <p:nvPr/>
        </p:nvSpPr>
        <p:spPr>
          <a:xfrm>
            <a:off x="233861" y="1009999"/>
            <a:ext cx="2836504" cy="1354610"/>
          </a:xfrm>
          <a:custGeom>
            <a:avLst/>
            <a:gdLst>
              <a:gd name="connsiteX0" fmla="*/ 0 w 2836504"/>
              <a:gd name="connsiteY0" fmla="*/ 225773 h 1354610"/>
              <a:gd name="connsiteX1" fmla="*/ 225773 w 2836504"/>
              <a:gd name="connsiteY1" fmla="*/ 0 h 1354610"/>
              <a:gd name="connsiteX2" fmla="*/ 472751 w 2836504"/>
              <a:gd name="connsiteY2" fmla="*/ 0 h 1354610"/>
              <a:gd name="connsiteX3" fmla="*/ 472751 w 2836504"/>
              <a:gd name="connsiteY3" fmla="*/ 0 h 1354610"/>
              <a:gd name="connsiteX4" fmla="*/ 834405 w 2836504"/>
              <a:gd name="connsiteY4" fmla="*/ 0 h 1354610"/>
              <a:gd name="connsiteX5" fmla="*/ 1181877 w 2836504"/>
              <a:gd name="connsiteY5" fmla="*/ 0 h 1354610"/>
              <a:gd name="connsiteX6" fmla="*/ 1658162 w 2836504"/>
              <a:gd name="connsiteY6" fmla="*/ 0 h 1354610"/>
              <a:gd name="connsiteX7" fmla="*/ 2148735 w 2836504"/>
              <a:gd name="connsiteY7" fmla="*/ 0 h 1354610"/>
              <a:gd name="connsiteX8" fmla="*/ 2610731 w 2836504"/>
              <a:gd name="connsiteY8" fmla="*/ 0 h 1354610"/>
              <a:gd name="connsiteX9" fmla="*/ 2836504 w 2836504"/>
              <a:gd name="connsiteY9" fmla="*/ 225773 h 1354610"/>
              <a:gd name="connsiteX10" fmla="*/ 2836504 w 2836504"/>
              <a:gd name="connsiteY10" fmla="*/ 790189 h 1354610"/>
              <a:gd name="connsiteX11" fmla="*/ 2836504 w 2836504"/>
              <a:gd name="connsiteY11" fmla="*/ 790189 h 1354610"/>
              <a:gd name="connsiteX12" fmla="*/ 2836504 w 2836504"/>
              <a:gd name="connsiteY12" fmla="*/ 1128842 h 1354610"/>
              <a:gd name="connsiteX13" fmla="*/ 2836504 w 2836504"/>
              <a:gd name="connsiteY13" fmla="*/ 1128837 h 1354610"/>
              <a:gd name="connsiteX14" fmla="*/ 2610731 w 2836504"/>
              <a:gd name="connsiteY14" fmla="*/ 1354610 h 1354610"/>
              <a:gd name="connsiteX15" fmla="*/ 2177312 w 2836504"/>
              <a:gd name="connsiteY15" fmla="*/ 1354610 h 1354610"/>
              <a:gd name="connsiteX16" fmla="*/ 1729604 w 2836504"/>
              <a:gd name="connsiteY16" fmla="*/ 1354610 h 1354610"/>
              <a:gd name="connsiteX17" fmla="*/ 1181877 w 2836504"/>
              <a:gd name="connsiteY17" fmla="*/ 1354610 h 1354610"/>
              <a:gd name="connsiteX18" fmla="*/ 1238219 w 2836504"/>
              <a:gd name="connsiteY18" fmla="*/ 1639512 h 1354610"/>
              <a:gd name="connsiteX19" fmla="*/ 870794 w 2836504"/>
              <a:gd name="connsiteY19" fmla="*/ 1502759 h 1354610"/>
              <a:gd name="connsiteX20" fmla="*/ 472751 w 2836504"/>
              <a:gd name="connsiteY20" fmla="*/ 1354610 h 1354610"/>
              <a:gd name="connsiteX21" fmla="*/ 225773 w 2836504"/>
              <a:gd name="connsiteY21" fmla="*/ 1354610 h 1354610"/>
              <a:gd name="connsiteX22" fmla="*/ 0 w 2836504"/>
              <a:gd name="connsiteY22" fmla="*/ 1128837 h 1354610"/>
              <a:gd name="connsiteX23" fmla="*/ 0 w 2836504"/>
              <a:gd name="connsiteY23" fmla="*/ 1128842 h 1354610"/>
              <a:gd name="connsiteX24" fmla="*/ 0 w 2836504"/>
              <a:gd name="connsiteY24" fmla="*/ 790189 h 1354610"/>
              <a:gd name="connsiteX25" fmla="*/ 0 w 2836504"/>
              <a:gd name="connsiteY25" fmla="*/ 790189 h 1354610"/>
              <a:gd name="connsiteX26" fmla="*/ 0 w 2836504"/>
              <a:gd name="connsiteY26" fmla="*/ 225773 h 135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36504" h="1354610" fill="none" extrusionOk="0">
                <a:moveTo>
                  <a:pt x="0" y="225773"/>
                </a:moveTo>
                <a:cubicBezTo>
                  <a:pt x="-16822" y="83408"/>
                  <a:pt x="84230" y="-9711"/>
                  <a:pt x="225773" y="0"/>
                </a:cubicBezTo>
                <a:cubicBezTo>
                  <a:pt x="279491" y="-5093"/>
                  <a:pt x="385282" y="7322"/>
                  <a:pt x="472751" y="0"/>
                </a:cubicBezTo>
                <a:lnTo>
                  <a:pt x="472751" y="0"/>
                </a:lnTo>
                <a:cubicBezTo>
                  <a:pt x="596078" y="11087"/>
                  <a:pt x="671737" y="5095"/>
                  <a:pt x="834405" y="0"/>
                </a:cubicBezTo>
                <a:cubicBezTo>
                  <a:pt x="997073" y="-5095"/>
                  <a:pt x="1098008" y="1875"/>
                  <a:pt x="1181877" y="0"/>
                </a:cubicBezTo>
                <a:cubicBezTo>
                  <a:pt x="1419792" y="-11719"/>
                  <a:pt x="1498583" y="11545"/>
                  <a:pt x="1658162" y="0"/>
                </a:cubicBezTo>
                <a:cubicBezTo>
                  <a:pt x="1817741" y="-11545"/>
                  <a:pt x="2028892" y="6397"/>
                  <a:pt x="2148735" y="0"/>
                </a:cubicBezTo>
                <a:cubicBezTo>
                  <a:pt x="2268578" y="-6397"/>
                  <a:pt x="2501800" y="-15914"/>
                  <a:pt x="2610731" y="0"/>
                </a:cubicBezTo>
                <a:cubicBezTo>
                  <a:pt x="2755875" y="7633"/>
                  <a:pt x="2832058" y="81953"/>
                  <a:pt x="2836504" y="225773"/>
                </a:cubicBezTo>
                <a:cubicBezTo>
                  <a:pt x="2846085" y="478194"/>
                  <a:pt x="2842674" y="612435"/>
                  <a:pt x="2836504" y="790189"/>
                </a:cubicBezTo>
                <a:lnTo>
                  <a:pt x="2836504" y="790189"/>
                </a:lnTo>
                <a:cubicBezTo>
                  <a:pt x="2853000" y="902106"/>
                  <a:pt x="2847158" y="1051481"/>
                  <a:pt x="2836504" y="1128842"/>
                </a:cubicBezTo>
                <a:lnTo>
                  <a:pt x="2836504" y="1128837"/>
                </a:lnTo>
                <a:cubicBezTo>
                  <a:pt x="2809485" y="1268630"/>
                  <a:pt x="2745769" y="1361399"/>
                  <a:pt x="2610731" y="1354610"/>
                </a:cubicBezTo>
                <a:cubicBezTo>
                  <a:pt x="2410807" y="1361882"/>
                  <a:pt x="2282149" y="1354958"/>
                  <a:pt x="2177312" y="1354610"/>
                </a:cubicBezTo>
                <a:cubicBezTo>
                  <a:pt x="2072475" y="1354262"/>
                  <a:pt x="1871993" y="1346444"/>
                  <a:pt x="1729604" y="1354610"/>
                </a:cubicBezTo>
                <a:cubicBezTo>
                  <a:pt x="1587215" y="1362776"/>
                  <a:pt x="1409143" y="1342292"/>
                  <a:pt x="1181877" y="1354610"/>
                </a:cubicBezTo>
                <a:cubicBezTo>
                  <a:pt x="1191908" y="1443106"/>
                  <a:pt x="1214788" y="1540248"/>
                  <a:pt x="1238219" y="1639512"/>
                </a:cubicBezTo>
                <a:cubicBezTo>
                  <a:pt x="1101866" y="1574115"/>
                  <a:pt x="970426" y="1560653"/>
                  <a:pt x="870794" y="1502759"/>
                </a:cubicBezTo>
                <a:cubicBezTo>
                  <a:pt x="771162" y="1444865"/>
                  <a:pt x="581902" y="1375406"/>
                  <a:pt x="472751" y="1354610"/>
                </a:cubicBezTo>
                <a:cubicBezTo>
                  <a:pt x="385336" y="1355849"/>
                  <a:pt x="347113" y="1355446"/>
                  <a:pt x="225773" y="1354610"/>
                </a:cubicBezTo>
                <a:cubicBezTo>
                  <a:pt x="102632" y="1358904"/>
                  <a:pt x="-3353" y="1246872"/>
                  <a:pt x="0" y="1128837"/>
                </a:cubicBezTo>
                <a:lnTo>
                  <a:pt x="0" y="1128842"/>
                </a:lnTo>
                <a:cubicBezTo>
                  <a:pt x="2132" y="1044951"/>
                  <a:pt x="-102" y="911913"/>
                  <a:pt x="0" y="790189"/>
                </a:cubicBezTo>
                <a:lnTo>
                  <a:pt x="0" y="790189"/>
                </a:lnTo>
                <a:cubicBezTo>
                  <a:pt x="-13252" y="601557"/>
                  <a:pt x="-25042" y="348506"/>
                  <a:pt x="0" y="225773"/>
                </a:cubicBezTo>
                <a:close/>
              </a:path>
              <a:path w="2836504" h="1354610" stroke="0" extrusionOk="0">
                <a:moveTo>
                  <a:pt x="0" y="225773"/>
                </a:moveTo>
                <a:cubicBezTo>
                  <a:pt x="-4338" y="101865"/>
                  <a:pt x="105432" y="-6684"/>
                  <a:pt x="225773" y="0"/>
                </a:cubicBezTo>
                <a:cubicBezTo>
                  <a:pt x="311792" y="-2057"/>
                  <a:pt x="373978" y="6787"/>
                  <a:pt x="472751" y="0"/>
                </a:cubicBezTo>
                <a:lnTo>
                  <a:pt x="472751" y="0"/>
                </a:lnTo>
                <a:cubicBezTo>
                  <a:pt x="569389" y="10078"/>
                  <a:pt x="756136" y="12448"/>
                  <a:pt x="834405" y="0"/>
                </a:cubicBezTo>
                <a:cubicBezTo>
                  <a:pt x="912674" y="-12448"/>
                  <a:pt x="1063712" y="-12175"/>
                  <a:pt x="1181877" y="0"/>
                </a:cubicBezTo>
                <a:cubicBezTo>
                  <a:pt x="1369510" y="7388"/>
                  <a:pt x="1519097" y="-14225"/>
                  <a:pt x="1615296" y="0"/>
                </a:cubicBezTo>
                <a:cubicBezTo>
                  <a:pt x="1711495" y="14225"/>
                  <a:pt x="1979037" y="-21765"/>
                  <a:pt x="2077292" y="0"/>
                </a:cubicBezTo>
                <a:cubicBezTo>
                  <a:pt x="2175547" y="21765"/>
                  <a:pt x="2486704" y="-14566"/>
                  <a:pt x="2610731" y="0"/>
                </a:cubicBezTo>
                <a:cubicBezTo>
                  <a:pt x="2761534" y="2123"/>
                  <a:pt x="2820765" y="113665"/>
                  <a:pt x="2836504" y="225773"/>
                </a:cubicBezTo>
                <a:cubicBezTo>
                  <a:pt x="2847348" y="358847"/>
                  <a:pt x="2818793" y="649083"/>
                  <a:pt x="2836504" y="790189"/>
                </a:cubicBezTo>
                <a:lnTo>
                  <a:pt x="2836504" y="790189"/>
                </a:lnTo>
                <a:cubicBezTo>
                  <a:pt x="2826639" y="858977"/>
                  <a:pt x="2839268" y="1008721"/>
                  <a:pt x="2836504" y="1128842"/>
                </a:cubicBezTo>
                <a:lnTo>
                  <a:pt x="2836504" y="1128837"/>
                </a:lnTo>
                <a:cubicBezTo>
                  <a:pt x="2808304" y="1259108"/>
                  <a:pt x="2742179" y="1360841"/>
                  <a:pt x="2610731" y="1354610"/>
                </a:cubicBezTo>
                <a:cubicBezTo>
                  <a:pt x="2440803" y="1336915"/>
                  <a:pt x="2366511" y="1342283"/>
                  <a:pt x="2163023" y="1354610"/>
                </a:cubicBezTo>
                <a:cubicBezTo>
                  <a:pt x="1959535" y="1366937"/>
                  <a:pt x="1941150" y="1374856"/>
                  <a:pt x="1729604" y="1354610"/>
                </a:cubicBezTo>
                <a:cubicBezTo>
                  <a:pt x="1518058" y="1334364"/>
                  <a:pt x="1324536" y="1334893"/>
                  <a:pt x="1181877" y="1354610"/>
                </a:cubicBezTo>
                <a:cubicBezTo>
                  <a:pt x="1203621" y="1443270"/>
                  <a:pt x="1236257" y="1557757"/>
                  <a:pt x="1238219" y="1639512"/>
                </a:cubicBezTo>
                <a:cubicBezTo>
                  <a:pt x="1094090" y="1587929"/>
                  <a:pt x="976663" y="1547819"/>
                  <a:pt x="870794" y="1502759"/>
                </a:cubicBezTo>
                <a:cubicBezTo>
                  <a:pt x="764925" y="1457699"/>
                  <a:pt x="608389" y="1412822"/>
                  <a:pt x="472751" y="1354610"/>
                </a:cubicBezTo>
                <a:cubicBezTo>
                  <a:pt x="384241" y="1363063"/>
                  <a:pt x="323098" y="1365164"/>
                  <a:pt x="225773" y="1354610"/>
                </a:cubicBezTo>
                <a:cubicBezTo>
                  <a:pt x="91217" y="1358545"/>
                  <a:pt x="-7937" y="1262629"/>
                  <a:pt x="0" y="1128837"/>
                </a:cubicBezTo>
                <a:lnTo>
                  <a:pt x="0" y="1128842"/>
                </a:lnTo>
                <a:cubicBezTo>
                  <a:pt x="8212" y="1010841"/>
                  <a:pt x="-8536" y="862213"/>
                  <a:pt x="0" y="790189"/>
                </a:cubicBezTo>
                <a:lnTo>
                  <a:pt x="0" y="790189"/>
                </a:lnTo>
                <a:cubicBezTo>
                  <a:pt x="-26835" y="538842"/>
                  <a:pt x="-17178" y="376216"/>
                  <a:pt x="0" y="225773"/>
                </a:cubicBezTo>
                <a:close/>
              </a:path>
            </a:pathLst>
          </a:custGeom>
          <a:solidFill>
            <a:schemeClr val="accent4">
              <a:lumMod val="20000"/>
              <a:lumOff val="80000"/>
            </a:schemeClr>
          </a:solidFill>
          <a:ln>
            <a:solidFill>
              <a:schemeClr val="accent4">
                <a:lumMod val="75000"/>
              </a:schemeClr>
            </a:solidFill>
            <a:extLst>
              <a:ext uri="{C807C97D-BFC1-408E-A445-0C87EB9F89A2}">
                <ask:lineSketchStyleProps xmlns:ask="http://schemas.microsoft.com/office/drawing/2018/sketchyshapes" sd="2786892888">
                  <a:prstGeom prst="wedgeRoundRectCallout">
                    <a:avLst>
                      <a:gd name="adj1" fmla="val -6347"/>
                      <a:gd name="adj2" fmla="val 71032"/>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احسب مع المعلمة</a:t>
            </a:r>
            <a:r>
              <a:rPr lang="ar-SA" sz="2400" b="1" dirty="0">
                <a:solidFill>
                  <a:prstClr val="black">
                    <a:lumMod val="95000"/>
                    <a:lumOff val="5000"/>
                  </a:prstClr>
                </a:solidFill>
                <a:latin typeface="Calibri" panose="020F0502020204030204" pitchFamily="34" charset="0"/>
                <a:cs typeface="Calibri" panose="020F0502020204030204" pitchFamily="34" charset="0"/>
              </a:rPr>
              <a:t> ال</a:t>
            </a:r>
            <a:r>
              <a:rPr kumimoji="0" lang="ar-SA" sz="2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كسر الملون في الشكل المقابل في أبسط صورة .</a:t>
            </a:r>
          </a:p>
        </p:txBody>
      </p:sp>
      <p:graphicFrame>
        <p:nvGraphicFramePr>
          <p:cNvPr id="22" name="جدول 19">
            <a:extLst>
              <a:ext uri="{FF2B5EF4-FFF2-40B4-BE49-F238E27FC236}">
                <a16:creationId xmlns:a16="http://schemas.microsoft.com/office/drawing/2014/main" id="{D557A08C-5442-9CA2-E45A-C1A83390846B}"/>
              </a:ext>
            </a:extLst>
          </p:cNvPr>
          <p:cNvGraphicFramePr>
            <a:graphicFrameLocks noGrp="1"/>
          </p:cNvGraphicFramePr>
          <p:nvPr>
            <p:extLst>
              <p:ext uri="{D42A27DB-BD31-4B8C-83A1-F6EECF244321}">
                <p14:modId xmlns:p14="http://schemas.microsoft.com/office/powerpoint/2010/main" val="3937949477"/>
              </p:ext>
            </p:extLst>
          </p:nvPr>
        </p:nvGraphicFramePr>
        <p:xfrm>
          <a:off x="3270923" y="2473564"/>
          <a:ext cx="395298" cy="4087690"/>
        </p:xfrm>
        <a:graphic>
          <a:graphicData uri="http://schemas.openxmlformats.org/drawingml/2006/table">
            <a:tbl>
              <a:tblPr rtl="1" firstRow="1" bandRow="1">
                <a:tableStyleId>{22838BEF-8BB2-4498-84A7-C5851F593DF1}</a:tableStyleId>
              </a:tblPr>
              <a:tblGrid>
                <a:gridCol w="395298">
                  <a:extLst>
                    <a:ext uri="{9D8B030D-6E8A-4147-A177-3AD203B41FA5}">
                      <a16:colId xmlns:a16="http://schemas.microsoft.com/office/drawing/2014/main" val="2368982189"/>
                    </a:ext>
                  </a:extLst>
                </a:gridCol>
              </a:tblGrid>
              <a:tr h="408769">
                <a:tc>
                  <a:txBody>
                    <a:bodyPr/>
                    <a:lstStyle/>
                    <a:p>
                      <a:pPr rtl="1"/>
                      <a:endParaRPr lang="ar-SA" dirty="0"/>
                    </a:p>
                  </a:txBody>
                  <a:tcPr/>
                </a:tc>
                <a:extLst>
                  <a:ext uri="{0D108BD9-81ED-4DB2-BD59-A6C34878D82A}">
                    <a16:rowId xmlns:a16="http://schemas.microsoft.com/office/drawing/2014/main" val="495756339"/>
                  </a:ext>
                </a:extLst>
              </a:tr>
              <a:tr h="408769">
                <a:tc>
                  <a:txBody>
                    <a:bodyPr/>
                    <a:lstStyle/>
                    <a:p>
                      <a:pPr rtl="1"/>
                      <a:endParaRPr lang="ar-SA" dirty="0"/>
                    </a:p>
                  </a:txBody>
                  <a:tcPr/>
                </a:tc>
                <a:extLst>
                  <a:ext uri="{0D108BD9-81ED-4DB2-BD59-A6C34878D82A}">
                    <a16:rowId xmlns:a16="http://schemas.microsoft.com/office/drawing/2014/main" val="3650449211"/>
                  </a:ext>
                </a:extLst>
              </a:tr>
              <a:tr h="408769">
                <a:tc>
                  <a:txBody>
                    <a:bodyPr/>
                    <a:lstStyle/>
                    <a:p>
                      <a:pPr rtl="1"/>
                      <a:endParaRPr lang="ar-SA"/>
                    </a:p>
                  </a:txBody>
                  <a:tcPr/>
                </a:tc>
                <a:extLst>
                  <a:ext uri="{0D108BD9-81ED-4DB2-BD59-A6C34878D82A}">
                    <a16:rowId xmlns:a16="http://schemas.microsoft.com/office/drawing/2014/main" val="362560323"/>
                  </a:ext>
                </a:extLst>
              </a:tr>
              <a:tr h="408769">
                <a:tc>
                  <a:txBody>
                    <a:bodyPr/>
                    <a:lstStyle/>
                    <a:p>
                      <a:pPr rtl="1"/>
                      <a:endParaRPr lang="ar-SA"/>
                    </a:p>
                  </a:txBody>
                  <a:tcPr/>
                </a:tc>
                <a:extLst>
                  <a:ext uri="{0D108BD9-81ED-4DB2-BD59-A6C34878D82A}">
                    <a16:rowId xmlns:a16="http://schemas.microsoft.com/office/drawing/2014/main" val="1161545514"/>
                  </a:ext>
                </a:extLst>
              </a:tr>
              <a:tr h="408769">
                <a:tc>
                  <a:txBody>
                    <a:bodyPr/>
                    <a:lstStyle/>
                    <a:p>
                      <a:pPr rtl="1"/>
                      <a:endParaRPr lang="ar-SA"/>
                    </a:p>
                  </a:txBody>
                  <a:tcPr/>
                </a:tc>
                <a:extLst>
                  <a:ext uri="{0D108BD9-81ED-4DB2-BD59-A6C34878D82A}">
                    <a16:rowId xmlns:a16="http://schemas.microsoft.com/office/drawing/2014/main" val="3407857175"/>
                  </a:ext>
                </a:extLst>
              </a:tr>
              <a:tr h="408769">
                <a:tc>
                  <a:txBody>
                    <a:bodyPr/>
                    <a:lstStyle/>
                    <a:p>
                      <a:pPr rtl="1"/>
                      <a:endParaRPr lang="ar-SA"/>
                    </a:p>
                  </a:txBody>
                  <a:tcPr/>
                </a:tc>
                <a:extLst>
                  <a:ext uri="{0D108BD9-81ED-4DB2-BD59-A6C34878D82A}">
                    <a16:rowId xmlns:a16="http://schemas.microsoft.com/office/drawing/2014/main" val="996474777"/>
                  </a:ext>
                </a:extLst>
              </a:tr>
              <a:tr h="408769">
                <a:tc>
                  <a:txBody>
                    <a:bodyPr/>
                    <a:lstStyle/>
                    <a:p>
                      <a:pPr rtl="1"/>
                      <a:endParaRPr lang="ar-SA"/>
                    </a:p>
                  </a:txBody>
                  <a:tcPr/>
                </a:tc>
                <a:extLst>
                  <a:ext uri="{0D108BD9-81ED-4DB2-BD59-A6C34878D82A}">
                    <a16:rowId xmlns:a16="http://schemas.microsoft.com/office/drawing/2014/main" val="2484822814"/>
                  </a:ext>
                </a:extLst>
              </a:tr>
              <a:tr h="408769">
                <a:tc>
                  <a:txBody>
                    <a:bodyPr/>
                    <a:lstStyle/>
                    <a:p>
                      <a:pPr rtl="1"/>
                      <a:endParaRPr lang="ar-SA"/>
                    </a:p>
                  </a:txBody>
                  <a:tcPr/>
                </a:tc>
                <a:extLst>
                  <a:ext uri="{0D108BD9-81ED-4DB2-BD59-A6C34878D82A}">
                    <a16:rowId xmlns:a16="http://schemas.microsoft.com/office/drawing/2014/main" val="4030499924"/>
                  </a:ext>
                </a:extLst>
              </a:tr>
              <a:tr h="408769">
                <a:tc>
                  <a:txBody>
                    <a:bodyPr/>
                    <a:lstStyle/>
                    <a:p>
                      <a:pPr rtl="1"/>
                      <a:endParaRPr lang="ar-SA" dirty="0"/>
                    </a:p>
                  </a:txBody>
                  <a:tcPr/>
                </a:tc>
                <a:extLst>
                  <a:ext uri="{0D108BD9-81ED-4DB2-BD59-A6C34878D82A}">
                    <a16:rowId xmlns:a16="http://schemas.microsoft.com/office/drawing/2014/main" val="1573908028"/>
                  </a:ext>
                </a:extLst>
              </a:tr>
              <a:tr h="408769">
                <a:tc>
                  <a:txBody>
                    <a:bodyPr/>
                    <a:lstStyle/>
                    <a:p>
                      <a:pPr rtl="1"/>
                      <a:endParaRPr lang="ar-SA" dirty="0"/>
                    </a:p>
                  </a:txBody>
                  <a:tcPr/>
                </a:tc>
                <a:extLst>
                  <a:ext uri="{0D108BD9-81ED-4DB2-BD59-A6C34878D82A}">
                    <a16:rowId xmlns:a16="http://schemas.microsoft.com/office/drawing/2014/main" val="1589070184"/>
                  </a:ext>
                </a:extLst>
              </a:tr>
            </a:tbl>
          </a:graphicData>
        </a:graphic>
      </p:graphicFrame>
      <p:graphicFrame>
        <p:nvGraphicFramePr>
          <p:cNvPr id="23" name="جدول 19">
            <a:extLst>
              <a:ext uri="{FF2B5EF4-FFF2-40B4-BE49-F238E27FC236}">
                <a16:creationId xmlns:a16="http://schemas.microsoft.com/office/drawing/2014/main" id="{68FE6861-9BE4-258F-71A5-91721F963757}"/>
              </a:ext>
            </a:extLst>
          </p:cNvPr>
          <p:cNvGraphicFramePr>
            <a:graphicFrameLocks noGrp="1"/>
          </p:cNvGraphicFramePr>
          <p:nvPr>
            <p:extLst>
              <p:ext uri="{D42A27DB-BD31-4B8C-83A1-F6EECF244321}">
                <p14:modId xmlns:p14="http://schemas.microsoft.com/office/powerpoint/2010/main" val="1036153676"/>
              </p:ext>
            </p:extLst>
          </p:nvPr>
        </p:nvGraphicFramePr>
        <p:xfrm>
          <a:off x="3657226" y="2473564"/>
          <a:ext cx="395298" cy="4087690"/>
        </p:xfrm>
        <a:graphic>
          <a:graphicData uri="http://schemas.openxmlformats.org/drawingml/2006/table">
            <a:tbl>
              <a:tblPr rtl="1" firstRow="1" bandRow="1">
                <a:tableStyleId>{22838BEF-8BB2-4498-84A7-C5851F593DF1}</a:tableStyleId>
              </a:tblPr>
              <a:tblGrid>
                <a:gridCol w="395298">
                  <a:extLst>
                    <a:ext uri="{9D8B030D-6E8A-4147-A177-3AD203B41FA5}">
                      <a16:colId xmlns:a16="http://schemas.microsoft.com/office/drawing/2014/main" val="2368982189"/>
                    </a:ext>
                  </a:extLst>
                </a:gridCol>
              </a:tblGrid>
              <a:tr h="408769">
                <a:tc>
                  <a:txBody>
                    <a:bodyPr/>
                    <a:lstStyle/>
                    <a:p>
                      <a:pPr rtl="1"/>
                      <a:endParaRPr lang="ar-SA"/>
                    </a:p>
                  </a:txBody>
                  <a:tcPr/>
                </a:tc>
                <a:extLst>
                  <a:ext uri="{0D108BD9-81ED-4DB2-BD59-A6C34878D82A}">
                    <a16:rowId xmlns:a16="http://schemas.microsoft.com/office/drawing/2014/main" val="495756339"/>
                  </a:ext>
                </a:extLst>
              </a:tr>
              <a:tr h="408769">
                <a:tc>
                  <a:txBody>
                    <a:bodyPr/>
                    <a:lstStyle/>
                    <a:p>
                      <a:pPr rtl="1"/>
                      <a:endParaRPr lang="ar-SA" dirty="0"/>
                    </a:p>
                  </a:txBody>
                  <a:tcPr/>
                </a:tc>
                <a:extLst>
                  <a:ext uri="{0D108BD9-81ED-4DB2-BD59-A6C34878D82A}">
                    <a16:rowId xmlns:a16="http://schemas.microsoft.com/office/drawing/2014/main" val="3650449211"/>
                  </a:ext>
                </a:extLst>
              </a:tr>
              <a:tr h="408769">
                <a:tc>
                  <a:txBody>
                    <a:bodyPr/>
                    <a:lstStyle/>
                    <a:p>
                      <a:pPr rtl="1"/>
                      <a:endParaRPr lang="ar-SA"/>
                    </a:p>
                  </a:txBody>
                  <a:tcPr/>
                </a:tc>
                <a:extLst>
                  <a:ext uri="{0D108BD9-81ED-4DB2-BD59-A6C34878D82A}">
                    <a16:rowId xmlns:a16="http://schemas.microsoft.com/office/drawing/2014/main" val="362560323"/>
                  </a:ext>
                </a:extLst>
              </a:tr>
              <a:tr h="408769">
                <a:tc>
                  <a:txBody>
                    <a:bodyPr/>
                    <a:lstStyle/>
                    <a:p>
                      <a:pPr rtl="1"/>
                      <a:endParaRPr lang="ar-SA"/>
                    </a:p>
                  </a:txBody>
                  <a:tcPr/>
                </a:tc>
                <a:extLst>
                  <a:ext uri="{0D108BD9-81ED-4DB2-BD59-A6C34878D82A}">
                    <a16:rowId xmlns:a16="http://schemas.microsoft.com/office/drawing/2014/main" val="1161545514"/>
                  </a:ext>
                </a:extLst>
              </a:tr>
              <a:tr h="408769">
                <a:tc>
                  <a:txBody>
                    <a:bodyPr/>
                    <a:lstStyle/>
                    <a:p>
                      <a:pPr rtl="1"/>
                      <a:endParaRPr lang="ar-SA"/>
                    </a:p>
                  </a:txBody>
                  <a:tcPr/>
                </a:tc>
                <a:extLst>
                  <a:ext uri="{0D108BD9-81ED-4DB2-BD59-A6C34878D82A}">
                    <a16:rowId xmlns:a16="http://schemas.microsoft.com/office/drawing/2014/main" val="3407857175"/>
                  </a:ext>
                </a:extLst>
              </a:tr>
              <a:tr h="408769">
                <a:tc>
                  <a:txBody>
                    <a:bodyPr/>
                    <a:lstStyle/>
                    <a:p>
                      <a:pPr rtl="1"/>
                      <a:endParaRPr lang="ar-SA"/>
                    </a:p>
                  </a:txBody>
                  <a:tcPr/>
                </a:tc>
                <a:extLst>
                  <a:ext uri="{0D108BD9-81ED-4DB2-BD59-A6C34878D82A}">
                    <a16:rowId xmlns:a16="http://schemas.microsoft.com/office/drawing/2014/main" val="996474777"/>
                  </a:ext>
                </a:extLst>
              </a:tr>
              <a:tr h="408769">
                <a:tc>
                  <a:txBody>
                    <a:bodyPr/>
                    <a:lstStyle/>
                    <a:p>
                      <a:pPr rtl="1"/>
                      <a:endParaRPr lang="ar-SA"/>
                    </a:p>
                  </a:txBody>
                  <a:tcPr/>
                </a:tc>
                <a:extLst>
                  <a:ext uri="{0D108BD9-81ED-4DB2-BD59-A6C34878D82A}">
                    <a16:rowId xmlns:a16="http://schemas.microsoft.com/office/drawing/2014/main" val="2484822814"/>
                  </a:ext>
                </a:extLst>
              </a:tr>
              <a:tr h="408769">
                <a:tc>
                  <a:txBody>
                    <a:bodyPr/>
                    <a:lstStyle/>
                    <a:p>
                      <a:pPr rtl="1"/>
                      <a:endParaRPr lang="ar-SA"/>
                    </a:p>
                  </a:txBody>
                  <a:tcPr/>
                </a:tc>
                <a:extLst>
                  <a:ext uri="{0D108BD9-81ED-4DB2-BD59-A6C34878D82A}">
                    <a16:rowId xmlns:a16="http://schemas.microsoft.com/office/drawing/2014/main" val="4030499924"/>
                  </a:ext>
                </a:extLst>
              </a:tr>
              <a:tr h="408769">
                <a:tc>
                  <a:txBody>
                    <a:bodyPr/>
                    <a:lstStyle/>
                    <a:p>
                      <a:pPr rtl="1"/>
                      <a:endParaRPr lang="ar-SA" dirty="0"/>
                    </a:p>
                  </a:txBody>
                  <a:tcPr/>
                </a:tc>
                <a:extLst>
                  <a:ext uri="{0D108BD9-81ED-4DB2-BD59-A6C34878D82A}">
                    <a16:rowId xmlns:a16="http://schemas.microsoft.com/office/drawing/2014/main" val="1573908028"/>
                  </a:ext>
                </a:extLst>
              </a:tr>
              <a:tr h="408769">
                <a:tc>
                  <a:txBody>
                    <a:bodyPr/>
                    <a:lstStyle/>
                    <a:p>
                      <a:pPr rtl="1"/>
                      <a:endParaRPr lang="ar-SA" dirty="0"/>
                    </a:p>
                  </a:txBody>
                  <a:tcPr/>
                </a:tc>
                <a:extLst>
                  <a:ext uri="{0D108BD9-81ED-4DB2-BD59-A6C34878D82A}">
                    <a16:rowId xmlns:a16="http://schemas.microsoft.com/office/drawing/2014/main" val="1589070184"/>
                  </a:ext>
                </a:extLst>
              </a:tr>
            </a:tbl>
          </a:graphicData>
        </a:graphic>
      </p:graphicFrame>
      <p:graphicFrame>
        <p:nvGraphicFramePr>
          <p:cNvPr id="24" name="جدول 19">
            <a:extLst>
              <a:ext uri="{FF2B5EF4-FFF2-40B4-BE49-F238E27FC236}">
                <a16:creationId xmlns:a16="http://schemas.microsoft.com/office/drawing/2014/main" id="{D2D9E34D-1FCB-B013-CBF0-DCBA17671F7D}"/>
              </a:ext>
            </a:extLst>
          </p:cNvPr>
          <p:cNvGraphicFramePr>
            <a:graphicFrameLocks noGrp="1"/>
          </p:cNvGraphicFramePr>
          <p:nvPr>
            <p:extLst>
              <p:ext uri="{D42A27DB-BD31-4B8C-83A1-F6EECF244321}">
                <p14:modId xmlns:p14="http://schemas.microsoft.com/office/powerpoint/2010/main" val="2883963689"/>
              </p:ext>
            </p:extLst>
          </p:nvPr>
        </p:nvGraphicFramePr>
        <p:xfrm>
          <a:off x="4019006" y="2473564"/>
          <a:ext cx="395298" cy="4087690"/>
        </p:xfrm>
        <a:graphic>
          <a:graphicData uri="http://schemas.openxmlformats.org/drawingml/2006/table">
            <a:tbl>
              <a:tblPr rtl="1" firstRow="1" bandRow="1">
                <a:tableStyleId>{22838BEF-8BB2-4498-84A7-C5851F593DF1}</a:tableStyleId>
              </a:tblPr>
              <a:tblGrid>
                <a:gridCol w="395298">
                  <a:extLst>
                    <a:ext uri="{9D8B030D-6E8A-4147-A177-3AD203B41FA5}">
                      <a16:colId xmlns:a16="http://schemas.microsoft.com/office/drawing/2014/main" val="2368982189"/>
                    </a:ext>
                  </a:extLst>
                </a:gridCol>
              </a:tblGrid>
              <a:tr h="408769">
                <a:tc>
                  <a:txBody>
                    <a:bodyPr/>
                    <a:lstStyle/>
                    <a:p>
                      <a:pPr rtl="1"/>
                      <a:endParaRPr lang="ar-SA"/>
                    </a:p>
                  </a:txBody>
                  <a:tcPr/>
                </a:tc>
                <a:extLst>
                  <a:ext uri="{0D108BD9-81ED-4DB2-BD59-A6C34878D82A}">
                    <a16:rowId xmlns:a16="http://schemas.microsoft.com/office/drawing/2014/main" val="495756339"/>
                  </a:ext>
                </a:extLst>
              </a:tr>
              <a:tr h="408769">
                <a:tc>
                  <a:txBody>
                    <a:bodyPr/>
                    <a:lstStyle/>
                    <a:p>
                      <a:pPr rtl="1"/>
                      <a:endParaRPr lang="ar-SA" dirty="0"/>
                    </a:p>
                  </a:txBody>
                  <a:tcPr/>
                </a:tc>
                <a:extLst>
                  <a:ext uri="{0D108BD9-81ED-4DB2-BD59-A6C34878D82A}">
                    <a16:rowId xmlns:a16="http://schemas.microsoft.com/office/drawing/2014/main" val="3650449211"/>
                  </a:ext>
                </a:extLst>
              </a:tr>
              <a:tr h="408769">
                <a:tc>
                  <a:txBody>
                    <a:bodyPr/>
                    <a:lstStyle/>
                    <a:p>
                      <a:pPr rtl="1"/>
                      <a:endParaRPr lang="ar-SA"/>
                    </a:p>
                  </a:txBody>
                  <a:tcPr/>
                </a:tc>
                <a:extLst>
                  <a:ext uri="{0D108BD9-81ED-4DB2-BD59-A6C34878D82A}">
                    <a16:rowId xmlns:a16="http://schemas.microsoft.com/office/drawing/2014/main" val="362560323"/>
                  </a:ext>
                </a:extLst>
              </a:tr>
              <a:tr h="408769">
                <a:tc>
                  <a:txBody>
                    <a:bodyPr/>
                    <a:lstStyle/>
                    <a:p>
                      <a:pPr rtl="1"/>
                      <a:endParaRPr lang="ar-SA"/>
                    </a:p>
                  </a:txBody>
                  <a:tcPr/>
                </a:tc>
                <a:extLst>
                  <a:ext uri="{0D108BD9-81ED-4DB2-BD59-A6C34878D82A}">
                    <a16:rowId xmlns:a16="http://schemas.microsoft.com/office/drawing/2014/main" val="1161545514"/>
                  </a:ext>
                </a:extLst>
              </a:tr>
              <a:tr h="408769">
                <a:tc>
                  <a:txBody>
                    <a:bodyPr/>
                    <a:lstStyle/>
                    <a:p>
                      <a:pPr rtl="1"/>
                      <a:endParaRPr lang="ar-SA"/>
                    </a:p>
                  </a:txBody>
                  <a:tcPr/>
                </a:tc>
                <a:extLst>
                  <a:ext uri="{0D108BD9-81ED-4DB2-BD59-A6C34878D82A}">
                    <a16:rowId xmlns:a16="http://schemas.microsoft.com/office/drawing/2014/main" val="3407857175"/>
                  </a:ext>
                </a:extLst>
              </a:tr>
              <a:tr h="408769">
                <a:tc>
                  <a:txBody>
                    <a:bodyPr/>
                    <a:lstStyle/>
                    <a:p>
                      <a:pPr rtl="1"/>
                      <a:endParaRPr lang="ar-SA"/>
                    </a:p>
                  </a:txBody>
                  <a:tcPr/>
                </a:tc>
                <a:extLst>
                  <a:ext uri="{0D108BD9-81ED-4DB2-BD59-A6C34878D82A}">
                    <a16:rowId xmlns:a16="http://schemas.microsoft.com/office/drawing/2014/main" val="996474777"/>
                  </a:ext>
                </a:extLst>
              </a:tr>
              <a:tr h="408769">
                <a:tc>
                  <a:txBody>
                    <a:bodyPr/>
                    <a:lstStyle/>
                    <a:p>
                      <a:pPr rtl="1"/>
                      <a:endParaRPr lang="ar-SA"/>
                    </a:p>
                  </a:txBody>
                  <a:tcPr/>
                </a:tc>
                <a:extLst>
                  <a:ext uri="{0D108BD9-81ED-4DB2-BD59-A6C34878D82A}">
                    <a16:rowId xmlns:a16="http://schemas.microsoft.com/office/drawing/2014/main" val="2484822814"/>
                  </a:ext>
                </a:extLst>
              </a:tr>
              <a:tr h="408769">
                <a:tc>
                  <a:txBody>
                    <a:bodyPr/>
                    <a:lstStyle/>
                    <a:p>
                      <a:pPr rtl="1"/>
                      <a:endParaRPr lang="ar-SA"/>
                    </a:p>
                  </a:txBody>
                  <a:tcPr/>
                </a:tc>
                <a:extLst>
                  <a:ext uri="{0D108BD9-81ED-4DB2-BD59-A6C34878D82A}">
                    <a16:rowId xmlns:a16="http://schemas.microsoft.com/office/drawing/2014/main" val="4030499924"/>
                  </a:ext>
                </a:extLst>
              </a:tr>
              <a:tr h="408769">
                <a:tc>
                  <a:txBody>
                    <a:bodyPr/>
                    <a:lstStyle/>
                    <a:p>
                      <a:pPr rtl="1"/>
                      <a:endParaRPr lang="ar-SA" dirty="0"/>
                    </a:p>
                  </a:txBody>
                  <a:tcPr/>
                </a:tc>
                <a:extLst>
                  <a:ext uri="{0D108BD9-81ED-4DB2-BD59-A6C34878D82A}">
                    <a16:rowId xmlns:a16="http://schemas.microsoft.com/office/drawing/2014/main" val="1573908028"/>
                  </a:ext>
                </a:extLst>
              </a:tr>
              <a:tr h="408769">
                <a:tc>
                  <a:txBody>
                    <a:bodyPr/>
                    <a:lstStyle/>
                    <a:p>
                      <a:pPr rtl="1"/>
                      <a:endParaRPr lang="ar-SA" dirty="0"/>
                    </a:p>
                  </a:txBody>
                  <a:tcPr/>
                </a:tc>
                <a:extLst>
                  <a:ext uri="{0D108BD9-81ED-4DB2-BD59-A6C34878D82A}">
                    <a16:rowId xmlns:a16="http://schemas.microsoft.com/office/drawing/2014/main" val="1589070184"/>
                  </a:ext>
                </a:extLst>
              </a:tr>
            </a:tbl>
          </a:graphicData>
        </a:graphic>
      </p:graphicFrame>
      <p:graphicFrame>
        <p:nvGraphicFramePr>
          <p:cNvPr id="25" name="جدول 19">
            <a:extLst>
              <a:ext uri="{FF2B5EF4-FFF2-40B4-BE49-F238E27FC236}">
                <a16:creationId xmlns:a16="http://schemas.microsoft.com/office/drawing/2014/main" id="{899443B8-21B7-7F40-8DCB-44DE8B4B477E}"/>
              </a:ext>
            </a:extLst>
          </p:cNvPr>
          <p:cNvGraphicFramePr>
            <a:graphicFrameLocks noGrp="1"/>
          </p:cNvGraphicFramePr>
          <p:nvPr>
            <p:extLst>
              <p:ext uri="{D42A27DB-BD31-4B8C-83A1-F6EECF244321}">
                <p14:modId xmlns:p14="http://schemas.microsoft.com/office/powerpoint/2010/main" val="682461666"/>
              </p:ext>
            </p:extLst>
          </p:nvPr>
        </p:nvGraphicFramePr>
        <p:xfrm>
          <a:off x="4404257" y="2473564"/>
          <a:ext cx="395298" cy="4087690"/>
        </p:xfrm>
        <a:graphic>
          <a:graphicData uri="http://schemas.openxmlformats.org/drawingml/2006/table">
            <a:tbl>
              <a:tblPr rtl="1" firstRow="1" bandRow="1">
                <a:tableStyleId>{22838BEF-8BB2-4498-84A7-C5851F593DF1}</a:tableStyleId>
              </a:tblPr>
              <a:tblGrid>
                <a:gridCol w="395298">
                  <a:extLst>
                    <a:ext uri="{9D8B030D-6E8A-4147-A177-3AD203B41FA5}">
                      <a16:colId xmlns:a16="http://schemas.microsoft.com/office/drawing/2014/main" val="2368982189"/>
                    </a:ext>
                  </a:extLst>
                </a:gridCol>
              </a:tblGrid>
              <a:tr h="408769">
                <a:tc>
                  <a:txBody>
                    <a:bodyPr/>
                    <a:lstStyle/>
                    <a:p>
                      <a:pPr rtl="1"/>
                      <a:endParaRPr lang="ar-SA"/>
                    </a:p>
                  </a:txBody>
                  <a:tcPr/>
                </a:tc>
                <a:extLst>
                  <a:ext uri="{0D108BD9-81ED-4DB2-BD59-A6C34878D82A}">
                    <a16:rowId xmlns:a16="http://schemas.microsoft.com/office/drawing/2014/main" val="495756339"/>
                  </a:ext>
                </a:extLst>
              </a:tr>
              <a:tr h="408769">
                <a:tc>
                  <a:txBody>
                    <a:bodyPr/>
                    <a:lstStyle/>
                    <a:p>
                      <a:pPr rtl="1"/>
                      <a:endParaRPr lang="ar-SA" dirty="0"/>
                    </a:p>
                  </a:txBody>
                  <a:tcPr/>
                </a:tc>
                <a:extLst>
                  <a:ext uri="{0D108BD9-81ED-4DB2-BD59-A6C34878D82A}">
                    <a16:rowId xmlns:a16="http://schemas.microsoft.com/office/drawing/2014/main" val="3650449211"/>
                  </a:ext>
                </a:extLst>
              </a:tr>
              <a:tr h="408769">
                <a:tc>
                  <a:txBody>
                    <a:bodyPr/>
                    <a:lstStyle/>
                    <a:p>
                      <a:pPr rtl="1"/>
                      <a:endParaRPr lang="ar-SA"/>
                    </a:p>
                  </a:txBody>
                  <a:tcPr/>
                </a:tc>
                <a:extLst>
                  <a:ext uri="{0D108BD9-81ED-4DB2-BD59-A6C34878D82A}">
                    <a16:rowId xmlns:a16="http://schemas.microsoft.com/office/drawing/2014/main" val="362560323"/>
                  </a:ext>
                </a:extLst>
              </a:tr>
              <a:tr h="408769">
                <a:tc>
                  <a:txBody>
                    <a:bodyPr/>
                    <a:lstStyle/>
                    <a:p>
                      <a:pPr rtl="1"/>
                      <a:endParaRPr lang="ar-SA"/>
                    </a:p>
                  </a:txBody>
                  <a:tcPr/>
                </a:tc>
                <a:extLst>
                  <a:ext uri="{0D108BD9-81ED-4DB2-BD59-A6C34878D82A}">
                    <a16:rowId xmlns:a16="http://schemas.microsoft.com/office/drawing/2014/main" val="1161545514"/>
                  </a:ext>
                </a:extLst>
              </a:tr>
              <a:tr h="408769">
                <a:tc>
                  <a:txBody>
                    <a:bodyPr/>
                    <a:lstStyle/>
                    <a:p>
                      <a:pPr rtl="1"/>
                      <a:endParaRPr lang="ar-SA"/>
                    </a:p>
                  </a:txBody>
                  <a:tcPr/>
                </a:tc>
                <a:extLst>
                  <a:ext uri="{0D108BD9-81ED-4DB2-BD59-A6C34878D82A}">
                    <a16:rowId xmlns:a16="http://schemas.microsoft.com/office/drawing/2014/main" val="3407857175"/>
                  </a:ext>
                </a:extLst>
              </a:tr>
              <a:tr h="408769">
                <a:tc>
                  <a:txBody>
                    <a:bodyPr/>
                    <a:lstStyle/>
                    <a:p>
                      <a:pPr rtl="1"/>
                      <a:endParaRPr lang="ar-SA"/>
                    </a:p>
                  </a:txBody>
                  <a:tcPr/>
                </a:tc>
                <a:extLst>
                  <a:ext uri="{0D108BD9-81ED-4DB2-BD59-A6C34878D82A}">
                    <a16:rowId xmlns:a16="http://schemas.microsoft.com/office/drawing/2014/main" val="996474777"/>
                  </a:ext>
                </a:extLst>
              </a:tr>
              <a:tr h="408769">
                <a:tc>
                  <a:txBody>
                    <a:bodyPr/>
                    <a:lstStyle/>
                    <a:p>
                      <a:pPr rtl="1"/>
                      <a:endParaRPr lang="ar-SA"/>
                    </a:p>
                  </a:txBody>
                  <a:tcPr/>
                </a:tc>
                <a:extLst>
                  <a:ext uri="{0D108BD9-81ED-4DB2-BD59-A6C34878D82A}">
                    <a16:rowId xmlns:a16="http://schemas.microsoft.com/office/drawing/2014/main" val="2484822814"/>
                  </a:ext>
                </a:extLst>
              </a:tr>
              <a:tr h="408769">
                <a:tc>
                  <a:txBody>
                    <a:bodyPr/>
                    <a:lstStyle/>
                    <a:p>
                      <a:pPr rtl="1"/>
                      <a:endParaRPr lang="ar-SA"/>
                    </a:p>
                  </a:txBody>
                  <a:tcPr/>
                </a:tc>
                <a:extLst>
                  <a:ext uri="{0D108BD9-81ED-4DB2-BD59-A6C34878D82A}">
                    <a16:rowId xmlns:a16="http://schemas.microsoft.com/office/drawing/2014/main" val="4030499924"/>
                  </a:ext>
                </a:extLst>
              </a:tr>
              <a:tr h="408769">
                <a:tc>
                  <a:txBody>
                    <a:bodyPr/>
                    <a:lstStyle/>
                    <a:p>
                      <a:pPr rtl="1"/>
                      <a:endParaRPr lang="ar-SA" dirty="0"/>
                    </a:p>
                  </a:txBody>
                  <a:tcPr/>
                </a:tc>
                <a:extLst>
                  <a:ext uri="{0D108BD9-81ED-4DB2-BD59-A6C34878D82A}">
                    <a16:rowId xmlns:a16="http://schemas.microsoft.com/office/drawing/2014/main" val="1573908028"/>
                  </a:ext>
                </a:extLst>
              </a:tr>
              <a:tr h="408769">
                <a:tc>
                  <a:txBody>
                    <a:bodyPr/>
                    <a:lstStyle/>
                    <a:p>
                      <a:pPr rtl="1"/>
                      <a:endParaRPr lang="ar-SA" dirty="0"/>
                    </a:p>
                  </a:txBody>
                  <a:tcPr/>
                </a:tc>
                <a:extLst>
                  <a:ext uri="{0D108BD9-81ED-4DB2-BD59-A6C34878D82A}">
                    <a16:rowId xmlns:a16="http://schemas.microsoft.com/office/drawing/2014/main" val="1589070184"/>
                  </a:ext>
                </a:extLst>
              </a:tr>
            </a:tbl>
          </a:graphicData>
        </a:graphic>
      </p:graphicFrame>
      <mc:AlternateContent xmlns:mc="http://schemas.openxmlformats.org/markup-compatibility/2006" xmlns:a14="http://schemas.microsoft.com/office/drawing/2010/main">
        <mc:Choice Requires="a14">
          <p:sp>
            <p:nvSpPr>
              <p:cNvPr id="26" name="مستطيل 25">
                <a:extLst>
                  <a:ext uri="{FF2B5EF4-FFF2-40B4-BE49-F238E27FC236}">
                    <a16:creationId xmlns:a16="http://schemas.microsoft.com/office/drawing/2014/main" id="{07085603-E7E7-6238-5283-3A36A754C7A2}"/>
                  </a:ext>
                </a:extLst>
              </p:cNvPr>
              <p:cNvSpPr/>
              <p:nvPr/>
            </p:nvSpPr>
            <p:spPr>
              <a:xfrm>
                <a:off x="7315210" y="4740397"/>
                <a:ext cx="1074824" cy="973567"/>
              </a:xfrm>
              <a:custGeom>
                <a:avLst/>
                <a:gdLst>
                  <a:gd name="connsiteX0" fmla="*/ 0 w 1074824"/>
                  <a:gd name="connsiteY0" fmla="*/ 0 h 973567"/>
                  <a:gd name="connsiteX1" fmla="*/ 548160 w 1074824"/>
                  <a:gd name="connsiteY1" fmla="*/ 0 h 973567"/>
                  <a:gd name="connsiteX2" fmla="*/ 1074824 w 1074824"/>
                  <a:gd name="connsiteY2" fmla="*/ 0 h 973567"/>
                  <a:gd name="connsiteX3" fmla="*/ 1074824 w 1074824"/>
                  <a:gd name="connsiteY3" fmla="*/ 457576 h 973567"/>
                  <a:gd name="connsiteX4" fmla="*/ 1074824 w 1074824"/>
                  <a:gd name="connsiteY4" fmla="*/ 973567 h 973567"/>
                  <a:gd name="connsiteX5" fmla="*/ 537412 w 1074824"/>
                  <a:gd name="connsiteY5" fmla="*/ 973567 h 973567"/>
                  <a:gd name="connsiteX6" fmla="*/ 0 w 1074824"/>
                  <a:gd name="connsiteY6" fmla="*/ 973567 h 973567"/>
                  <a:gd name="connsiteX7" fmla="*/ 0 w 1074824"/>
                  <a:gd name="connsiteY7" fmla="*/ 496519 h 973567"/>
                  <a:gd name="connsiteX8" fmla="*/ 0 w 1074824"/>
                  <a:gd name="connsiteY8"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4824" h="973567" fill="none" extrusionOk="0">
                    <a:moveTo>
                      <a:pt x="0" y="0"/>
                    </a:moveTo>
                    <a:cubicBezTo>
                      <a:pt x="121834" y="16624"/>
                      <a:pt x="302634" y="-26722"/>
                      <a:pt x="548160" y="0"/>
                    </a:cubicBezTo>
                    <a:cubicBezTo>
                      <a:pt x="793686" y="26722"/>
                      <a:pt x="937361" y="12461"/>
                      <a:pt x="1074824" y="0"/>
                    </a:cubicBezTo>
                    <a:cubicBezTo>
                      <a:pt x="1055316" y="177808"/>
                      <a:pt x="1081314" y="242278"/>
                      <a:pt x="1074824" y="457576"/>
                    </a:cubicBezTo>
                    <a:cubicBezTo>
                      <a:pt x="1068334" y="672874"/>
                      <a:pt x="1067564" y="744380"/>
                      <a:pt x="1074824" y="973567"/>
                    </a:cubicBezTo>
                    <a:cubicBezTo>
                      <a:pt x="871141" y="995384"/>
                      <a:pt x="708438" y="989329"/>
                      <a:pt x="537412" y="973567"/>
                    </a:cubicBezTo>
                    <a:cubicBezTo>
                      <a:pt x="366386" y="957805"/>
                      <a:pt x="127068" y="965761"/>
                      <a:pt x="0" y="973567"/>
                    </a:cubicBezTo>
                    <a:cubicBezTo>
                      <a:pt x="9004" y="746759"/>
                      <a:pt x="5299" y="725269"/>
                      <a:pt x="0" y="496519"/>
                    </a:cubicBezTo>
                    <a:cubicBezTo>
                      <a:pt x="-5299" y="267769"/>
                      <a:pt x="24785" y="175771"/>
                      <a:pt x="0" y="0"/>
                    </a:cubicBezTo>
                    <a:close/>
                  </a:path>
                  <a:path w="1074824" h="973567" stroke="0" extrusionOk="0">
                    <a:moveTo>
                      <a:pt x="0" y="0"/>
                    </a:moveTo>
                    <a:cubicBezTo>
                      <a:pt x="260316" y="-10206"/>
                      <a:pt x="377223" y="14630"/>
                      <a:pt x="526664" y="0"/>
                    </a:cubicBezTo>
                    <a:cubicBezTo>
                      <a:pt x="676105" y="-14630"/>
                      <a:pt x="908916" y="-11105"/>
                      <a:pt x="1074824" y="0"/>
                    </a:cubicBezTo>
                    <a:cubicBezTo>
                      <a:pt x="1064985" y="110239"/>
                      <a:pt x="1078688" y="336577"/>
                      <a:pt x="1074824" y="457576"/>
                    </a:cubicBezTo>
                    <a:cubicBezTo>
                      <a:pt x="1070960" y="578575"/>
                      <a:pt x="1088617" y="762756"/>
                      <a:pt x="1074824" y="973567"/>
                    </a:cubicBezTo>
                    <a:cubicBezTo>
                      <a:pt x="838881" y="979274"/>
                      <a:pt x="731561" y="965052"/>
                      <a:pt x="558908" y="973567"/>
                    </a:cubicBezTo>
                    <a:cubicBezTo>
                      <a:pt x="386255" y="982082"/>
                      <a:pt x="220588" y="993280"/>
                      <a:pt x="0" y="973567"/>
                    </a:cubicBezTo>
                    <a:cubicBezTo>
                      <a:pt x="-21430" y="768422"/>
                      <a:pt x="17985" y="702378"/>
                      <a:pt x="0" y="515991"/>
                    </a:cubicBezTo>
                    <a:cubicBezTo>
                      <a:pt x="-17985" y="329604"/>
                      <a:pt x="10802" y="232145"/>
                      <a:pt x="0" y="0"/>
                    </a:cubicBezTo>
                    <a:close/>
                  </a:path>
                </a:pathLst>
              </a:custGeom>
              <a:solidFill>
                <a:schemeClr val="accent3">
                  <a:lumMod val="20000"/>
                  <a:lumOff val="80000"/>
                </a:schemeClr>
              </a:solidFill>
              <a:ln>
                <a:solidFill>
                  <a:schemeClr val="bg1"/>
                </a:solidFill>
                <a:extLst>
                  <a:ext uri="{C807C97D-BFC1-408E-A445-0C87EB9F89A2}">
                    <ask:lineSketchStyleProps xmlns:ask="http://schemas.microsoft.com/office/drawing/2018/sketchyshapes" sd="256064405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14:m>
                  <m:oMath xmlns:m="http://schemas.openxmlformats.org/officeDocument/2006/math">
                    <m:f>
                      <m:fPr>
                        <m:ctrlPr>
                          <a:rPr kumimoji="0" lang="ar-SA" sz="3600" b="1" i="1" u="none" strike="noStrike" kern="1200" cap="none" spc="0" normalizeH="0" baseline="0" noProof="0" smtClean="0">
                            <a:ln>
                              <a:noFill/>
                            </a:ln>
                            <a:solidFill>
                              <a:srgbClr val="0070C0"/>
                            </a:solidFill>
                            <a:effectLst/>
                            <a:uLnTx/>
                            <a:uFillTx/>
                            <a:latin typeface="Cambria Math" panose="02040503050406030204" pitchFamily="18" charset="0"/>
                            <a:ea typeface="+mn-ea"/>
                          </a:rPr>
                        </m:ctrlPr>
                      </m:fPr>
                      <m:num>
                        <m:r>
                          <a:rPr kumimoji="0" lang="ku-Arab-IQ" sz="3600" b="1" i="1" u="none" strike="noStrike" kern="1200" cap="none" spc="0" normalizeH="0" baseline="0" noProof="0" smtClean="0">
                            <a:ln>
                              <a:noFill/>
                            </a:ln>
                            <a:solidFill>
                              <a:srgbClr val="0070C0"/>
                            </a:solidFill>
                            <a:effectLst/>
                            <a:uLnTx/>
                            <a:uFillTx/>
                            <a:latin typeface="Cambria Math" panose="02040503050406030204" pitchFamily="18" charset="0"/>
                            <a:ea typeface="+mn-ea"/>
                          </a:rPr>
                          <m:t>١</m:t>
                        </m:r>
                      </m:num>
                      <m:den>
                        <m:r>
                          <a:rPr kumimoji="0" lang="ku-Arab-IQ" sz="3600" b="1" i="1" u="none" strike="noStrike" kern="1200" cap="none" spc="0" normalizeH="0" baseline="0" noProof="0" smtClean="0">
                            <a:ln>
                              <a:noFill/>
                            </a:ln>
                            <a:solidFill>
                              <a:srgbClr val="0070C0"/>
                            </a:solidFill>
                            <a:effectLst/>
                            <a:uLnTx/>
                            <a:uFillTx/>
                            <a:latin typeface="Cambria Math" panose="02040503050406030204" pitchFamily="18" charset="0"/>
                            <a:ea typeface="+mn-ea"/>
                          </a:rPr>
                          <m:t>٢</m:t>
                        </m:r>
                      </m:den>
                    </m:f>
                  </m:oMath>
                </a14:m>
                <a:endParaRPr kumimoji="0" lang="ar-SA"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p:txBody>
          </p:sp>
        </mc:Choice>
        <mc:Fallback xmlns="">
          <p:sp>
            <p:nvSpPr>
              <p:cNvPr id="26" name="مستطيل 25">
                <a:extLst>
                  <a:ext uri="{FF2B5EF4-FFF2-40B4-BE49-F238E27FC236}">
                    <a16:creationId xmlns:a16="http://schemas.microsoft.com/office/drawing/2014/main" id="{07085603-E7E7-6238-5283-3A36A754C7A2}"/>
                  </a:ext>
                </a:extLst>
              </p:cNvPr>
              <p:cNvSpPr>
                <a:spLocks noRot="1" noChangeAspect="1" noMove="1" noResize="1" noEditPoints="1" noAdjustHandles="1" noChangeArrowheads="1" noChangeShapeType="1" noTextEdit="1"/>
              </p:cNvSpPr>
              <p:nvPr/>
            </p:nvSpPr>
            <p:spPr>
              <a:xfrm>
                <a:off x="7315210" y="4740397"/>
                <a:ext cx="1074824" cy="973567"/>
              </a:xfrm>
              <a:prstGeom prst="rect">
                <a:avLst/>
              </a:prstGeom>
              <a:blipFill>
                <a:blip r:embed="rId16"/>
                <a:stretch>
                  <a:fillRect b="-4217"/>
                </a:stretch>
              </a:blipFill>
              <a:ln>
                <a:solidFill>
                  <a:schemeClr val="bg1"/>
                </a:solidFill>
                <a:extLst>
                  <a:ext uri="{C807C97D-BFC1-408E-A445-0C87EB9F89A2}">
                    <ask:lineSketchStyleProps xmlns:ask="http://schemas.microsoft.com/office/drawing/2018/sketchyshapes" sd="2560644050">
                      <a:custGeom>
                        <a:avLst/>
                        <a:gdLst>
                          <a:gd name="connsiteX0" fmla="*/ 0 w 1074824"/>
                          <a:gd name="connsiteY0" fmla="*/ 0 h 973567"/>
                          <a:gd name="connsiteX1" fmla="*/ 548160 w 1074824"/>
                          <a:gd name="connsiteY1" fmla="*/ 0 h 973567"/>
                          <a:gd name="connsiteX2" fmla="*/ 1074824 w 1074824"/>
                          <a:gd name="connsiteY2" fmla="*/ 0 h 973567"/>
                          <a:gd name="connsiteX3" fmla="*/ 1074824 w 1074824"/>
                          <a:gd name="connsiteY3" fmla="*/ 457576 h 973567"/>
                          <a:gd name="connsiteX4" fmla="*/ 1074824 w 1074824"/>
                          <a:gd name="connsiteY4" fmla="*/ 973567 h 973567"/>
                          <a:gd name="connsiteX5" fmla="*/ 537412 w 1074824"/>
                          <a:gd name="connsiteY5" fmla="*/ 973567 h 973567"/>
                          <a:gd name="connsiteX6" fmla="*/ 0 w 1074824"/>
                          <a:gd name="connsiteY6" fmla="*/ 973567 h 973567"/>
                          <a:gd name="connsiteX7" fmla="*/ 0 w 1074824"/>
                          <a:gd name="connsiteY7" fmla="*/ 496519 h 973567"/>
                          <a:gd name="connsiteX8" fmla="*/ 0 w 1074824"/>
                          <a:gd name="connsiteY8"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4824" h="973567" fill="none" extrusionOk="0">
                            <a:moveTo>
                              <a:pt x="0" y="0"/>
                            </a:moveTo>
                            <a:cubicBezTo>
                              <a:pt x="121834" y="16624"/>
                              <a:pt x="302634" y="-26722"/>
                              <a:pt x="548160" y="0"/>
                            </a:cubicBezTo>
                            <a:cubicBezTo>
                              <a:pt x="793686" y="26722"/>
                              <a:pt x="937361" y="12461"/>
                              <a:pt x="1074824" y="0"/>
                            </a:cubicBezTo>
                            <a:cubicBezTo>
                              <a:pt x="1055316" y="177808"/>
                              <a:pt x="1081314" y="242278"/>
                              <a:pt x="1074824" y="457576"/>
                            </a:cubicBezTo>
                            <a:cubicBezTo>
                              <a:pt x="1068334" y="672874"/>
                              <a:pt x="1067564" y="744380"/>
                              <a:pt x="1074824" y="973567"/>
                            </a:cubicBezTo>
                            <a:cubicBezTo>
                              <a:pt x="871141" y="995384"/>
                              <a:pt x="708438" y="989329"/>
                              <a:pt x="537412" y="973567"/>
                            </a:cubicBezTo>
                            <a:cubicBezTo>
                              <a:pt x="366386" y="957805"/>
                              <a:pt x="127068" y="965761"/>
                              <a:pt x="0" y="973567"/>
                            </a:cubicBezTo>
                            <a:cubicBezTo>
                              <a:pt x="9004" y="746759"/>
                              <a:pt x="5299" y="725269"/>
                              <a:pt x="0" y="496519"/>
                            </a:cubicBezTo>
                            <a:cubicBezTo>
                              <a:pt x="-5299" y="267769"/>
                              <a:pt x="24785" y="175771"/>
                              <a:pt x="0" y="0"/>
                            </a:cubicBezTo>
                            <a:close/>
                          </a:path>
                          <a:path w="1074824" h="973567" stroke="0" extrusionOk="0">
                            <a:moveTo>
                              <a:pt x="0" y="0"/>
                            </a:moveTo>
                            <a:cubicBezTo>
                              <a:pt x="260316" y="-10206"/>
                              <a:pt x="377223" y="14630"/>
                              <a:pt x="526664" y="0"/>
                            </a:cubicBezTo>
                            <a:cubicBezTo>
                              <a:pt x="676105" y="-14630"/>
                              <a:pt x="908916" y="-11105"/>
                              <a:pt x="1074824" y="0"/>
                            </a:cubicBezTo>
                            <a:cubicBezTo>
                              <a:pt x="1064985" y="110239"/>
                              <a:pt x="1078688" y="336577"/>
                              <a:pt x="1074824" y="457576"/>
                            </a:cubicBezTo>
                            <a:cubicBezTo>
                              <a:pt x="1070960" y="578575"/>
                              <a:pt x="1088617" y="762756"/>
                              <a:pt x="1074824" y="973567"/>
                            </a:cubicBezTo>
                            <a:cubicBezTo>
                              <a:pt x="838881" y="979274"/>
                              <a:pt x="731561" y="965052"/>
                              <a:pt x="558908" y="973567"/>
                            </a:cubicBezTo>
                            <a:cubicBezTo>
                              <a:pt x="386255" y="982082"/>
                              <a:pt x="220588" y="993280"/>
                              <a:pt x="0" y="973567"/>
                            </a:cubicBezTo>
                            <a:cubicBezTo>
                              <a:pt x="-21430" y="768422"/>
                              <a:pt x="17985" y="702378"/>
                              <a:pt x="0" y="515991"/>
                            </a:cubicBezTo>
                            <a:cubicBezTo>
                              <a:pt x="-17985" y="329604"/>
                              <a:pt x="10802" y="232145"/>
                              <a:pt x="0" y="0"/>
                            </a:cubicBezTo>
                            <a:close/>
                          </a:path>
                        </a:pathLst>
                      </a:custGeom>
                      <ask:type>
                        <ask:lineSketchFreehand/>
                      </ask:type>
                    </ask:lineSketchStyleProps>
                  </a:ext>
                </a:extLst>
              </a:ln>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27" name="مستطيل 26">
                <a:extLst>
                  <a:ext uri="{FF2B5EF4-FFF2-40B4-BE49-F238E27FC236}">
                    <a16:creationId xmlns:a16="http://schemas.microsoft.com/office/drawing/2014/main" id="{50C20452-398E-D04A-64B7-98E4483F42D6}"/>
                  </a:ext>
                </a:extLst>
              </p:cNvPr>
              <p:cNvSpPr/>
              <p:nvPr/>
            </p:nvSpPr>
            <p:spPr>
              <a:xfrm>
                <a:off x="168630" y="5848000"/>
                <a:ext cx="985769" cy="973567"/>
              </a:xfrm>
              <a:custGeom>
                <a:avLst/>
                <a:gdLst>
                  <a:gd name="connsiteX0" fmla="*/ 0 w 985769"/>
                  <a:gd name="connsiteY0" fmla="*/ 0 h 973567"/>
                  <a:gd name="connsiteX1" fmla="*/ 473169 w 985769"/>
                  <a:gd name="connsiteY1" fmla="*/ 0 h 973567"/>
                  <a:gd name="connsiteX2" fmla="*/ 985769 w 985769"/>
                  <a:gd name="connsiteY2" fmla="*/ 0 h 973567"/>
                  <a:gd name="connsiteX3" fmla="*/ 985769 w 985769"/>
                  <a:gd name="connsiteY3" fmla="*/ 496519 h 973567"/>
                  <a:gd name="connsiteX4" fmla="*/ 985769 w 985769"/>
                  <a:gd name="connsiteY4" fmla="*/ 973567 h 973567"/>
                  <a:gd name="connsiteX5" fmla="*/ 483027 w 985769"/>
                  <a:gd name="connsiteY5" fmla="*/ 973567 h 973567"/>
                  <a:gd name="connsiteX6" fmla="*/ 0 w 985769"/>
                  <a:gd name="connsiteY6" fmla="*/ 973567 h 973567"/>
                  <a:gd name="connsiteX7" fmla="*/ 0 w 985769"/>
                  <a:gd name="connsiteY7" fmla="*/ 477048 h 973567"/>
                  <a:gd name="connsiteX8" fmla="*/ 0 w 985769"/>
                  <a:gd name="connsiteY8"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769" h="973567" fill="none" extrusionOk="0">
                    <a:moveTo>
                      <a:pt x="0" y="0"/>
                    </a:moveTo>
                    <a:cubicBezTo>
                      <a:pt x="126644" y="23583"/>
                      <a:pt x="272882" y="-3363"/>
                      <a:pt x="473169" y="0"/>
                    </a:cubicBezTo>
                    <a:cubicBezTo>
                      <a:pt x="673456" y="3363"/>
                      <a:pt x="869212" y="19450"/>
                      <a:pt x="985769" y="0"/>
                    </a:cubicBezTo>
                    <a:cubicBezTo>
                      <a:pt x="979276" y="242312"/>
                      <a:pt x="980019" y="349540"/>
                      <a:pt x="985769" y="496519"/>
                    </a:cubicBezTo>
                    <a:cubicBezTo>
                      <a:pt x="991519" y="643498"/>
                      <a:pt x="993992" y="757674"/>
                      <a:pt x="985769" y="973567"/>
                    </a:cubicBezTo>
                    <a:cubicBezTo>
                      <a:pt x="871280" y="963837"/>
                      <a:pt x="626964" y="990140"/>
                      <a:pt x="483027" y="973567"/>
                    </a:cubicBezTo>
                    <a:cubicBezTo>
                      <a:pt x="339090" y="956994"/>
                      <a:pt x="150253" y="973465"/>
                      <a:pt x="0" y="973567"/>
                    </a:cubicBezTo>
                    <a:cubicBezTo>
                      <a:pt x="10051" y="769646"/>
                      <a:pt x="-13960" y="581736"/>
                      <a:pt x="0" y="477048"/>
                    </a:cubicBezTo>
                    <a:cubicBezTo>
                      <a:pt x="13960" y="372360"/>
                      <a:pt x="-15228" y="176220"/>
                      <a:pt x="0" y="0"/>
                    </a:cubicBezTo>
                    <a:close/>
                  </a:path>
                  <a:path w="985769" h="973567" stroke="0" extrusionOk="0">
                    <a:moveTo>
                      <a:pt x="0" y="0"/>
                    </a:moveTo>
                    <a:cubicBezTo>
                      <a:pt x="234770" y="3088"/>
                      <a:pt x="379803" y="-9830"/>
                      <a:pt x="492885" y="0"/>
                    </a:cubicBezTo>
                    <a:cubicBezTo>
                      <a:pt x="605967" y="9830"/>
                      <a:pt x="838458" y="-286"/>
                      <a:pt x="985769" y="0"/>
                    </a:cubicBezTo>
                    <a:cubicBezTo>
                      <a:pt x="985570" y="208008"/>
                      <a:pt x="962250" y="335084"/>
                      <a:pt x="985769" y="477048"/>
                    </a:cubicBezTo>
                    <a:cubicBezTo>
                      <a:pt x="1009288" y="619012"/>
                      <a:pt x="1001170" y="846052"/>
                      <a:pt x="985769" y="973567"/>
                    </a:cubicBezTo>
                    <a:cubicBezTo>
                      <a:pt x="761062" y="964047"/>
                      <a:pt x="625733" y="986747"/>
                      <a:pt x="502742" y="973567"/>
                    </a:cubicBezTo>
                    <a:cubicBezTo>
                      <a:pt x="379751" y="960387"/>
                      <a:pt x="177841" y="967000"/>
                      <a:pt x="0" y="973567"/>
                    </a:cubicBezTo>
                    <a:cubicBezTo>
                      <a:pt x="-4420" y="862810"/>
                      <a:pt x="-15524" y="669074"/>
                      <a:pt x="0" y="515991"/>
                    </a:cubicBezTo>
                    <a:cubicBezTo>
                      <a:pt x="15524" y="362908"/>
                      <a:pt x="-14735" y="110280"/>
                      <a:pt x="0" y="0"/>
                    </a:cubicBezTo>
                    <a:close/>
                  </a:path>
                </a:pathLst>
              </a:custGeom>
              <a:solidFill>
                <a:schemeClr val="accent3">
                  <a:lumMod val="20000"/>
                  <a:lumOff val="80000"/>
                </a:schemeClr>
              </a:solidFill>
              <a:ln>
                <a:solidFill>
                  <a:schemeClr val="bg1"/>
                </a:solidFill>
                <a:extLst>
                  <a:ext uri="{C807C97D-BFC1-408E-A445-0C87EB9F89A2}">
                    <ask:lineSketchStyleProps xmlns:ask="http://schemas.microsoft.com/office/drawing/2018/sketchyshapes" sd="244357618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14:m>
                  <m:oMath xmlns:m="http://schemas.openxmlformats.org/officeDocument/2006/math">
                    <m:f>
                      <m:fPr>
                        <m:ctrlPr>
                          <a:rPr kumimoji="0" lang="ar-SA"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ctrlPr>
                      </m:fPr>
                      <m:num>
                        <m:r>
                          <a:rPr kumimoji="0" lang="ku-Arab-IQ"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t>١</m:t>
                        </m:r>
                      </m:num>
                      <m:den>
                        <m:r>
                          <a:rPr kumimoji="0" lang="ku-Arab-IQ"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t>٢</m:t>
                        </m:r>
                      </m:den>
                    </m:f>
                  </m:oMath>
                </a14:m>
                <a:endParaRPr kumimoji="0" lang="ar-SA"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p:txBody>
          </p:sp>
        </mc:Choice>
        <mc:Fallback xmlns="">
          <p:sp>
            <p:nvSpPr>
              <p:cNvPr id="27" name="مستطيل 26">
                <a:extLst>
                  <a:ext uri="{FF2B5EF4-FFF2-40B4-BE49-F238E27FC236}">
                    <a16:creationId xmlns:a16="http://schemas.microsoft.com/office/drawing/2014/main" id="{50C20452-398E-D04A-64B7-98E4483F42D6}"/>
                  </a:ext>
                </a:extLst>
              </p:cNvPr>
              <p:cNvSpPr>
                <a:spLocks noRot="1" noChangeAspect="1" noMove="1" noResize="1" noEditPoints="1" noAdjustHandles="1" noChangeArrowheads="1" noChangeShapeType="1" noTextEdit="1"/>
              </p:cNvSpPr>
              <p:nvPr/>
            </p:nvSpPr>
            <p:spPr>
              <a:xfrm>
                <a:off x="168630" y="5848000"/>
                <a:ext cx="985769" cy="973567"/>
              </a:xfrm>
              <a:prstGeom prst="rect">
                <a:avLst/>
              </a:prstGeom>
              <a:blipFill>
                <a:blip r:embed="rId17"/>
                <a:stretch>
                  <a:fillRect r="-1807" b="-3049"/>
                </a:stretch>
              </a:blipFill>
              <a:ln>
                <a:solidFill>
                  <a:schemeClr val="bg1"/>
                </a:solidFill>
                <a:extLst>
                  <a:ext uri="{C807C97D-BFC1-408E-A445-0C87EB9F89A2}">
                    <ask:lineSketchStyleProps xmlns:ask="http://schemas.microsoft.com/office/drawing/2018/sketchyshapes" sd="2443576189">
                      <a:custGeom>
                        <a:avLst/>
                        <a:gdLst>
                          <a:gd name="connsiteX0" fmla="*/ 0 w 985769"/>
                          <a:gd name="connsiteY0" fmla="*/ 0 h 973567"/>
                          <a:gd name="connsiteX1" fmla="*/ 473169 w 985769"/>
                          <a:gd name="connsiteY1" fmla="*/ 0 h 973567"/>
                          <a:gd name="connsiteX2" fmla="*/ 985769 w 985769"/>
                          <a:gd name="connsiteY2" fmla="*/ 0 h 973567"/>
                          <a:gd name="connsiteX3" fmla="*/ 985769 w 985769"/>
                          <a:gd name="connsiteY3" fmla="*/ 496519 h 973567"/>
                          <a:gd name="connsiteX4" fmla="*/ 985769 w 985769"/>
                          <a:gd name="connsiteY4" fmla="*/ 973567 h 973567"/>
                          <a:gd name="connsiteX5" fmla="*/ 483027 w 985769"/>
                          <a:gd name="connsiteY5" fmla="*/ 973567 h 973567"/>
                          <a:gd name="connsiteX6" fmla="*/ 0 w 985769"/>
                          <a:gd name="connsiteY6" fmla="*/ 973567 h 973567"/>
                          <a:gd name="connsiteX7" fmla="*/ 0 w 985769"/>
                          <a:gd name="connsiteY7" fmla="*/ 477048 h 973567"/>
                          <a:gd name="connsiteX8" fmla="*/ 0 w 985769"/>
                          <a:gd name="connsiteY8"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769" h="973567" fill="none" extrusionOk="0">
                            <a:moveTo>
                              <a:pt x="0" y="0"/>
                            </a:moveTo>
                            <a:cubicBezTo>
                              <a:pt x="126644" y="23583"/>
                              <a:pt x="272882" y="-3363"/>
                              <a:pt x="473169" y="0"/>
                            </a:cubicBezTo>
                            <a:cubicBezTo>
                              <a:pt x="673456" y="3363"/>
                              <a:pt x="869212" y="19450"/>
                              <a:pt x="985769" y="0"/>
                            </a:cubicBezTo>
                            <a:cubicBezTo>
                              <a:pt x="979276" y="242312"/>
                              <a:pt x="980019" y="349540"/>
                              <a:pt x="985769" y="496519"/>
                            </a:cubicBezTo>
                            <a:cubicBezTo>
                              <a:pt x="991519" y="643498"/>
                              <a:pt x="993992" y="757674"/>
                              <a:pt x="985769" y="973567"/>
                            </a:cubicBezTo>
                            <a:cubicBezTo>
                              <a:pt x="871280" y="963837"/>
                              <a:pt x="626964" y="990140"/>
                              <a:pt x="483027" y="973567"/>
                            </a:cubicBezTo>
                            <a:cubicBezTo>
                              <a:pt x="339090" y="956994"/>
                              <a:pt x="150253" y="973465"/>
                              <a:pt x="0" y="973567"/>
                            </a:cubicBezTo>
                            <a:cubicBezTo>
                              <a:pt x="10051" y="769646"/>
                              <a:pt x="-13960" y="581736"/>
                              <a:pt x="0" y="477048"/>
                            </a:cubicBezTo>
                            <a:cubicBezTo>
                              <a:pt x="13960" y="372360"/>
                              <a:pt x="-15228" y="176220"/>
                              <a:pt x="0" y="0"/>
                            </a:cubicBezTo>
                            <a:close/>
                          </a:path>
                          <a:path w="985769" h="973567" stroke="0" extrusionOk="0">
                            <a:moveTo>
                              <a:pt x="0" y="0"/>
                            </a:moveTo>
                            <a:cubicBezTo>
                              <a:pt x="234770" y="3088"/>
                              <a:pt x="379803" y="-9830"/>
                              <a:pt x="492885" y="0"/>
                            </a:cubicBezTo>
                            <a:cubicBezTo>
                              <a:pt x="605967" y="9830"/>
                              <a:pt x="838458" y="-286"/>
                              <a:pt x="985769" y="0"/>
                            </a:cubicBezTo>
                            <a:cubicBezTo>
                              <a:pt x="985570" y="208008"/>
                              <a:pt x="962250" y="335084"/>
                              <a:pt x="985769" y="477048"/>
                            </a:cubicBezTo>
                            <a:cubicBezTo>
                              <a:pt x="1009288" y="619012"/>
                              <a:pt x="1001170" y="846052"/>
                              <a:pt x="985769" y="973567"/>
                            </a:cubicBezTo>
                            <a:cubicBezTo>
                              <a:pt x="761062" y="964047"/>
                              <a:pt x="625733" y="986747"/>
                              <a:pt x="502742" y="973567"/>
                            </a:cubicBezTo>
                            <a:cubicBezTo>
                              <a:pt x="379751" y="960387"/>
                              <a:pt x="177841" y="967000"/>
                              <a:pt x="0" y="973567"/>
                            </a:cubicBezTo>
                            <a:cubicBezTo>
                              <a:pt x="-4420" y="862810"/>
                              <a:pt x="-15524" y="669074"/>
                              <a:pt x="0" y="515991"/>
                            </a:cubicBezTo>
                            <a:cubicBezTo>
                              <a:pt x="15524" y="362908"/>
                              <a:pt x="-14735" y="110280"/>
                              <a:pt x="0" y="0"/>
                            </a:cubicBezTo>
                            <a:close/>
                          </a:path>
                        </a:pathLst>
                      </a:custGeom>
                      <ask:type>
                        <ask:lineSketchFreehand/>
                      </ask:type>
                    </ask:lineSketchStyleProps>
                  </a:ext>
                </a:extLst>
              </a:ln>
            </p:spPr>
            <p:txBody>
              <a:bodyPr/>
              <a:lstStyle/>
              <a:p>
                <a:r>
                  <a:rPr lang="ar-SA">
                    <a:noFill/>
                  </a:rPr>
                  <a:t> </a:t>
                </a:r>
              </a:p>
            </p:txBody>
          </p:sp>
        </mc:Fallback>
      </mc:AlternateContent>
      <p:sp>
        <p:nvSpPr>
          <p:cNvPr id="28" name="فقاعة الكلام: مستطيلة مستديرة الزوايا 27">
            <a:extLst>
              <a:ext uri="{FF2B5EF4-FFF2-40B4-BE49-F238E27FC236}">
                <a16:creationId xmlns:a16="http://schemas.microsoft.com/office/drawing/2014/main" id="{1D871DF6-5271-0EFF-8F0C-2872C9537307}"/>
              </a:ext>
            </a:extLst>
          </p:cNvPr>
          <p:cNvSpPr/>
          <p:nvPr/>
        </p:nvSpPr>
        <p:spPr>
          <a:xfrm>
            <a:off x="3573528" y="282660"/>
            <a:ext cx="4062786" cy="1078183"/>
          </a:xfrm>
          <a:custGeom>
            <a:avLst/>
            <a:gdLst>
              <a:gd name="connsiteX0" fmla="*/ 0 w 4062786"/>
              <a:gd name="connsiteY0" fmla="*/ 179701 h 1078183"/>
              <a:gd name="connsiteX1" fmla="*/ 179701 w 4062786"/>
              <a:gd name="connsiteY1" fmla="*/ 0 h 1078183"/>
              <a:gd name="connsiteX2" fmla="*/ 677131 w 4062786"/>
              <a:gd name="connsiteY2" fmla="*/ 0 h 1078183"/>
              <a:gd name="connsiteX3" fmla="*/ 677131 w 4062786"/>
              <a:gd name="connsiteY3" fmla="*/ 0 h 1078183"/>
              <a:gd name="connsiteX4" fmla="*/ 1164666 w 4062786"/>
              <a:gd name="connsiteY4" fmla="*/ 0 h 1078183"/>
              <a:gd name="connsiteX5" fmla="*/ 1692828 w 4062786"/>
              <a:gd name="connsiteY5" fmla="*/ 0 h 1078183"/>
              <a:gd name="connsiteX6" fmla="*/ 2196587 w 4062786"/>
              <a:gd name="connsiteY6" fmla="*/ 0 h 1078183"/>
              <a:gd name="connsiteX7" fmla="*/ 2700346 w 4062786"/>
              <a:gd name="connsiteY7" fmla="*/ 0 h 1078183"/>
              <a:gd name="connsiteX8" fmla="*/ 3204105 w 4062786"/>
              <a:gd name="connsiteY8" fmla="*/ 0 h 1078183"/>
              <a:gd name="connsiteX9" fmla="*/ 3883085 w 4062786"/>
              <a:gd name="connsiteY9" fmla="*/ 0 h 1078183"/>
              <a:gd name="connsiteX10" fmla="*/ 4062786 w 4062786"/>
              <a:gd name="connsiteY10" fmla="*/ 179701 h 1078183"/>
              <a:gd name="connsiteX11" fmla="*/ 4062786 w 4062786"/>
              <a:gd name="connsiteY11" fmla="*/ 628940 h 1078183"/>
              <a:gd name="connsiteX12" fmla="*/ 4062786 w 4062786"/>
              <a:gd name="connsiteY12" fmla="*/ 628940 h 1078183"/>
              <a:gd name="connsiteX13" fmla="*/ 4062786 w 4062786"/>
              <a:gd name="connsiteY13" fmla="*/ 898486 h 1078183"/>
              <a:gd name="connsiteX14" fmla="*/ 4062786 w 4062786"/>
              <a:gd name="connsiteY14" fmla="*/ 898482 h 1078183"/>
              <a:gd name="connsiteX15" fmla="*/ 3883085 w 4062786"/>
              <a:gd name="connsiteY15" fmla="*/ 1078183 h 1078183"/>
              <a:gd name="connsiteX16" fmla="*/ 3313618 w 4062786"/>
              <a:gd name="connsiteY16" fmla="*/ 1078183 h 1078183"/>
              <a:gd name="connsiteX17" fmla="*/ 2744151 w 4062786"/>
              <a:gd name="connsiteY17" fmla="*/ 1078183 h 1078183"/>
              <a:gd name="connsiteX18" fmla="*/ 2196587 w 4062786"/>
              <a:gd name="connsiteY18" fmla="*/ 1078183 h 1078183"/>
              <a:gd name="connsiteX19" fmla="*/ 1692828 w 4062786"/>
              <a:gd name="connsiteY19" fmla="*/ 1078183 h 1078183"/>
              <a:gd name="connsiteX20" fmla="*/ 1086288 w 4062786"/>
              <a:gd name="connsiteY20" fmla="*/ 1147988 h 1078183"/>
              <a:gd name="connsiteX21" fmla="*/ 454991 w 4062786"/>
              <a:gd name="connsiteY21" fmla="*/ 1220643 h 1078183"/>
              <a:gd name="connsiteX22" fmla="*/ 677131 w 4062786"/>
              <a:gd name="connsiteY22" fmla="*/ 1078183 h 1078183"/>
              <a:gd name="connsiteX23" fmla="*/ 179701 w 4062786"/>
              <a:gd name="connsiteY23" fmla="*/ 1078183 h 1078183"/>
              <a:gd name="connsiteX24" fmla="*/ 0 w 4062786"/>
              <a:gd name="connsiteY24" fmla="*/ 898482 h 1078183"/>
              <a:gd name="connsiteX25" fmla="*/ 0 w 4062786"/>
              <a:gd name="connsiteY25" fmla="*/ 898486 h 1078183"/>
              <a:gd name="connsiteX26" fmla="*/ 0 w 4062786"/>
              <a:gd name="connsiteY26" fmla="*/ 628940 h 1078183"/>
              <a:gd name="connsiteX27" fmla="*/ 0 w 4062786"/>
              <a:gd name="connsiteY27" fmla="*/ 628940 h 1078183"/>
              <a:gd name="connsiteX28" fmla="*/ 0 w 4062786"/>
              <a:gd name="connsiteY28" fmla="*/ 179701 h 107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62786" h="1078183" fill="none" extrusionOk="0">
                <a:moveTo>
                  <a:pt x="0" y="179701"/>
                </a:moveTo>
                <a:cubicBezTo>
                  <a:pt x="-20563" y="77751"/>
                  <a:pt x="58357" y="-7250"/>
                  <a:pt x="179701" y="0"/>
                </a:cubicBezTo>
                <a:cubicBezTo>
                  <a:pt x="358887" y="462"/>
                  <a:pt x="547939" y="-10299"/>
                  <a:pt x="677131" y="0"/>
                </a:cubicBezTo>
                <a:lnTo>
                  <a:pt x="677131" y="0"/>
                </a:lnTo>
                <a:cubicBezTo>
                  <a:pt x="777429" y="-16957"/>
                  <a:pt x="1056929" y="-19007"/>
                  <a:pt x="1164666" y="0"/>
                </a:cubicBezTo>
                <a:cubicBezTo>
                  <a:pt x="1272404" y="19007"/>
                  <a:pt x="1559700" y="1165"/>
                  <a:pt x="1692828" y="0"/>
                </a:cubicBezTo>
                <a:cubicBezTo>
                  <a:pt x="1817879" y="24320"/>
                  <a:pt x="1981347" y="21978"/>
                  <a:pt x="2196587" y="0"/>
                </a:cubicBezTo>
                <a:cubicBezTo>
                  <a:pt x="2411827" y="-21978"/>
                  <a:pt x="2533231" y="19083"/>
                  <a:pt x="2700346" y="0"/>
                </a:cubicBezTo>
                <a:cubicBezTo>
                  <a:pt x="2867461" y="-19083"/>
                  <a:pt x="3046129" y="-5122"/>
                  <a:pt x="3204105" y="0"/>
                </a:cubicBezTo>
                <a:cubicBezTo>
                  <a:pt x="3362081" y="5122"/>
                  <a:pt x="3719229" y="12593"/>
                  <a:pt x="3883085" y="0"/>
                </a:cubicBezTo>
                <a:cubicBezTo>
                  <a:pt x="3995230" y="-15557"/>
                  <a:pt x="4062288" y="74868"/>
                  <a:pt x="4062786" y="179701"/>
                </a:cubicBezTo>
                <a:cubicBezTo>
                  <a:pt x="4061549" y="332757"/>
                  <a:pt x="4061890" y="405263"/>
                  <a:pt x="4062786" y="628940"/>
                </a:cubicBezTo>
                <a:lnTo>
                  <a:pt x="4062786" y="628940"/>
                </a:lnTo>
                <a:cubicBezTo>
                  <a:pt x="4061055" y="703270"/>
                  <a:pt x="4058088" y="809808"/>
                  <a:pt x="4062786" y="898486"/>
                </a:cubicBezTo>
                <a:lnTo>
                  <a:pt x="4062786" y="898482"/>
                </a:lnTo>
                <a:cubicBezTo>
                  <a:pt x="4084825" y="999312"/>
                  <a:pt x="3982494" y="1065657"/>
                  <a:pt x="3883085" y="1078183"/>
                </a:cubicBezTo>
                <a:cubicBezTo>
                  <a:pt x="3756822" y="1070209"/>
                  <a:pt x="3475153" y="1073787"/>
                  <a:pt x="3313618" y="1078183"/>
                </a:cubicBezTo>
                <a:cubicBezTo>
                  <a:pt x="3152083" y="1082579"/>
                  <a:pt x="2963585" y="1090690"/>
                  <a:pt x="2744151" y="1078183"/>
                </a:cubicBezTo>
                <a:cubicBezTo>
                  <a:pt x="2524717" y="1065676"/>
                  <a:pt x="2399731" y="1056089"/>
                  <a:pt x="2196587" y="1078183"/>
                </a:cubicBezTo>
                <a:cubicBezTo>
                  <a:pt x="1993443" y="1100277"/>
                  <a:pt x="1893524" y="1075349"/>
                  <a:pt x="1692828" y="1078183"/>
                </a:cubicBezTo>
                <a:cubicBezTo>
                  <a:pt x="1452951" y="1122294"/>
                  <a:pt x="1264241" y="1110249"/>
                  <a:pt x="1086288" y="1147988"/>
                </a:cubicBezTo>
                <a:cubicBezTo>
                  <a:pt x="908335" y="1185727"/>
                  <a:pt x="733478" y="1214027"/>
                  <a:pt x="454991" y="1220643"/>
                </a:cubicBezTo>
                <a:cubicBezTo>
                  <a:pt x="518766" y="1171138"/>
                  <a:pt x="572605" y="1133493"/>
                  <a:pt x="677131" y="1078183"/>
                </a:cubicBezTo>
                <a:cubicBezTo>
                  <a:pt x="462446" y="1067939"/>
                  <a:pt x="409742" y="1097337"/>
                  <a:pt x="179701" y="1078183"/>
                </a:cubicBezTo>
                <a:cubicBezTo>
                  <a:pt x="89847" y="1097487"/>
                  <a:pt x="648" y="1004678"/>
                  <a:pt x="0" y="898482"/>
                </a:cubicBezTo>
                <a:lnTo>
                  <a:pt x="0" y="898486"/>
                </a:lnTo>
                <a:cubicBezTo>
                  <a:pt x="-9930" y="812559"/>
                  <a:pt x="-9214" y="712660"/>
                  <a:pt x="0" y="628940"/>
                </a:cubicBezTo>
                <a:lnTo>
                  <a:pt x="0" y="628940"/>
                </a:lnTo>
                <a:cubicBezTo>
                  <a:pt x="-7472" y="508495"/>
                  <a:pt x="1131" y="392923"/>
                  <a:pt x="0" y="179701"/>
                </a:cubicBezTo>
                <a:close/>
              </a:path>
              <a:path w="4062786" h="1078183" stroke="0" extrusionOk="0">
                <a:moveTo>
                  <a:pt x="0" y="179701"/>
                </a:moveTo>
                <a:cubicBezTo>
                  <a:pt x="1572" y="88115"/>
                  <a:pt x="83822" y="2197"/>
                  <a:pt x="179701" y="0"/>
                </a:cubicBezTo>
                <a:cubicBezTo>
                  <a:pt x="351320" y="1350"/>
                  <a:pt x="454976" y="-23913"/>
                  <a:pt x="677131" y="0"/>
                </a:cubicBezTo>
                <a:lnTo>
                  <a:pt x="677131" y="0"/>
                </a:lnTo>
                <a:cubicBezTo>
                  <a:pt x="825212" y="-25572"/>
                  <a:pt x="956547" y="16054"/>
                  <a:pt x="1195136" y="0"/>
                </a:cubicBezTo>
                <a:cubicBezTo>
                  <a:pt x="1433725" y="-16054"/>
                  <a:pt x="1570866" y="-2094"/>
                  <a:pt x="1692828" y="0"/>
                </a:cubicBezTo>
                <a:cubicBezTo>
                  <a:pt x="1907546" y="-22014"/>
                  <a:pt x="2091409" y="15715"/>
                  <a:pt x="2240392" y="0"/>
                </a:cubicBezTo>
                <a:cubicBezTo>
                  <a:pt x="2389375" y="-15715"/>
                  <a:pt x="2613591" y="-14615"/>
                  <a:pt x="2809859" y="0"/>
                </a:cubicBezTo>
                <a:cubicBezTo>
                  <a:pt x="3006127" y="14615"/>
                  <a:pt x="3184941" y="-13617"/>
                  <a:pt x="3313618" y="0"/>
                </a:cubicBezTo>
                <a:cubicBezTo>
                  <a:pt x="3442295" y="13617"/>
                  <a:pt x="3761073" y="-8864"/>
                  <a:pt x="3883085" y="0"/>
                </a:cubicBezTo>
                <a:cubicBezTo>
                  <a:pt x="3982448" y="20274"/>
                  <a:pt x="4045194" y="72870"/>
                  <a:pt x="4062786" y="179701"/>
                </a:cubicBezTo>
                <a:cubicBezTo>
                  <a:pt x="4066219" y="347476"/>
                  <a:pt x="4074037" y="506417"/>
                  <a:pt x="4062786" y="628940"/>
                </a:cubicBezTo>
                <a:lnTo>
                  <a:pt x="4062786" y="628940"/>
                </a:lnTo>
                <a:cubicBezTo>
                  <a:pt x="4073975" y="748261"/>
                  <a:pt x="4072287" y="779025"/>
                  <a:pt x="4062786" y="898486"/>
                </a:cubicBezTo>
                <a:lnTo>
                  <a:pt x="4062786" y="898482"/>
                </a:lnTo>
                <a:cubicBezTo>
                  <a:pt x="4071652" y="1004788"/>
                  <a:pt x="3988301" y="1085339"/>
                  <a:pt x="3883085" y="1078183"/>
                </a:cubicBezTo>
                <a:cubicBezTo>
                  <a:pt x="3703825" y="1096224"/>
                  <a:pt x="3552841" y="1062241"/>
                  <a:pt x="3379326" y="1078183"/>
                </a:cubicBezTo>
                <a:cubicBezTo>
                  <a:pt x="3205811" y="1094125"/>
                  <a:pt x="3047805" y="1102577"/>
                  <a:pt x="2809859" y="1078183"/>
                </a:cubicBezTo>
                <a:cubicBezTo>
                  <a:pt x="2571913" y="1053789"/>
                  <a:pt x="2503207" y="1074108"/>
                  <a:pt x="2328003" y="1078183"/>
                </a:cubicBezTo>
                <a:cubicBezTo>
                  <a:pt x="2152799" y="1082258"/>
                  <a:pt x="1873535" y="1103297"/>
                  <a:pt x="1692828" y="1078183"/>
                </a:cubicBezTo>
                <a:cubicBezTo>
                  <a:pt x="1389914" y="1090785"/>
                  <a:pt x="1328494" y="1135946"/>
                  <a:pt x="1086288" y="1147988"/>
                </a:cubicBezTo>
                <a:cubicBezTo>
                  <a:pt x="844082" y="1160030"/>
                  <a:pt x="755214" y="1195263"/>
                  <a:pt x="454991" y="1220643"/>
                </a:cubicBezTo>
                <a:cubicBezTo>
                  <a:pt x="525067" y="1165794"/>
                  <a:pt x="612756" y="1128549"/>
                  <a:pt x="677131" y="1078183"/>
                </a:cubicBezTo>
                <a:cubicBezTo>
                  <a:pt x="481132" y="1075497"/>
                  <a:pt x="291952" y="1084751"/>
                  <a:pt x="179701" y="1078183"/>
                </a:cubicBezTo>
                <a:cubicBezTo>
                  <a:pt x="92781" y="1069366"/>
                  <a:pt x="-853" y="1003157"/>
                  <a:pt x="0" y="898482"/>
                </a:cubicBezTo>
                <a:lnTo>
                  <a:pt x="0" y="898486"/>
                </a:lnTo>
                <a:cubicBezTo>
                  <a:pt x="8187" y="831595"/>
                  <a:pt x="-1367" y="711957"/>
                  <a:pt x="0" y="628940"/>
                </a:cubicBezTo>
                <a:lnTo>
                  <a:pt x="0" y="628940"/>
                </a:lnTo>
                <a:cubicBezTo>
                  <a:pt x="-2509" y="461259"/>
                  <a:pt x="-20271" y="336562"/>
                  <a:pt x="0" y="179701"/>
                </a:cubicBezTo>
                <a:close/>
              </a:path>
            </a:pathLst>
          </a:custGeom>
          <a:solidFill>
            <a:schemeClr val="accent5">
              <a:lumMod val="20000"/>
              <a:lumOff val="80000"/>
            </a:schemeClr>
          </a:solidFill>
          <a:ln>
            <a:solidFill>
              <a:schemeClr val="accent5">
                <a:lumMod val="75000"/>
              </a:schemeClr>
            </a:solidFill>
            <a:extLst>
              <a:ext uri="{C807C97D-BFC1-408E-A445-0C87EB9F89A2}">
                <ask:lineSketchStyleProps xmlns:ask="http://schemas.microsoft.com/office/drawing/2018/sketchyshapes" sd="2871795940">
                  <a:prstGeom prst="wedgeRoundRectCallout">
                    <a:avLst>
                      <a:gd name="adj1" fmla="val -38801"/>
                      <a:gd name="adj2" fmla="val 63213"/>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b="1" dirty="0">
                <a:solidFill>
                  <a:schemeClr val="tx1">
                    <a:lumMod val="95000"/>
                    <a:lumOff val="5000"/>
                  </a:schemeClr>
                </a:solidFill>
                <a:latin typeface="Calibri" panose="020F0502020204030204" pitchFamily="34" charset="0"/>
                <a:cs typeface="Calibri" panose="020F0502020204030204" pitchFamily="34" charset="0"/>
              </a:rPr>
              <a:t>اكتب               على صورة كسر عشري</a:t>
            </a:r>
          </a:p>
          <a:p>
            <a:pPr algn="ctr"/>
            <a:r>
              <a:rPr lang="ar-SA" sz="2000" b="1" dirty="0">
                <a:solidFill>
                  <a:schemeClr val="tx1">
                    <a:lumMod val="95000"/>
                    <a:lumOff val="5000"/>
                  </a:schemeClr>
                </a:solidFill>
                <a:latin typeface="Calibri" panose="020F0502020204030204" pitchFamily="34" charset="0"/>
                <a:cs typeface="Calibri" panose="020F0502020204030204" pitchFamily="34" charset="0"/>
              </a:rPr>
              <a:t>                 </a:t>
            </a:r>
          </a:p>
          <a:p>
            <a:pPr algn="ctr"/>
            <a:r>
              <a:rPr lang="ar-SA" sz="2000" b="1" dirty="0">
                <a:solidFill>
                  <a:schemeClr val="tx1">
                    <a:lumMod val="95000"/>
                    <a:lumOff val="5000"/>
                  </a:schemeClr>
                </a:solidFill>
                <a:latin typeface="Calibri" panose="020F0502020204030204" pitchFamily="34" charset="0"/>
                <a:cs typeface="Calibri" panose="020F0502020204030204" pitchFamily="34" charset="0"/>
              </a:rPr>
              <a:t>                      وماذا تلاحظ ؟</a:t>
            </a:r>
          </a:p>
        </p:txBody>
      </p:sp>
      <mc:AlternateContent xmlns:mc="http://schemas.openxmlformats.org/markup-compatibility/2006" xmlns:a14="http://schemas.microsoft.com/office/drawing/2010/main">
        <mc:Choice Requires="a14">
          <p:sp>
            <p:nvSpPr>
              <p:cNvPr id="29" name="مستطيل 28">
                <a:extLst>
                  <a:ext uri="{FF2B5EF4-FFF2-40B4-BE49-F238E27FC236}">
                    <a16:creationId xmlns:a16="http://schemas.microsoft.com/office/drawing/2014/main" id="{C2E64AB7-FCD1-0B53-7D6C-9C463EC7EFC1}"/>
                  </a:ext>
                </a:extLst>
              </p:cNvPr>
              <p:cNvSpPr/>
              <p:nvPr/>
            </p:nvSpPr>
            <p:spPr>
              <a:xfrm>
                <a:off x="5793644" y="179876"/>
                <a:ext cx="604711" cy="973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ar-SA" sz="2400" b="1" i="1" u="none" strike="noStrike" kern="1200" cap="none" spc="0" normalizeH="0" baseline="0" noProof="0" smtClean="0">
                              <a:ln>
                                <a:noFill/>
                              </a:ln>
                              <a:solidFill>
                                <a:schemeClr val="tx1">
                                  <a:lumMod val="95000"/>
                                  <a:lumOff val="5000"/>
                                </a:schemeClr>
                              </a:solidFill>
                              <a:effectLst/>
                              <a:uLnTx/>
                              <a:uFillTx/>
                              <a:latin typeface="Cambria Math" panose="02040503050406030204" pitchFamily="18" charset="0"/>
                            </a:rPr>
                          </m:ctrlPr>
                        </m:fPr>
                        <m:num>
                          <m:r>
                            <a:rPr kumimoji="0" lang="ku-Arab-IQ" sz="2400" b="1" i="1" u="none" strike="noStrike" kern="1200" cap="none" spc="0" normalizeH="0" baseline="0" noProof="0" smtClean="0">
                              <a:ln>
                                <a:noFill/>
                              </a:ln>
                              <a:solidFill>
                                <a:schemeClr val="tx1">
                                  <a:lumMod val="95000"/>
                                  <a:lumOff val="5000"/>
                                </a:schemeClr>
                              </a:solidFill>
                              <a:effectLst/>
                              <a:uLnTx/>
                              <a:uFillTx/>
                              <a:latin typeface="Cambria Math" panose="02040503050406030204" pitchFamily="18" charset="0"/>
                            </a:rPr>
                            <m:t>٥٠</m:t>
                          </m:r>
                        </m:num>
                        <m:den>
                          <m:r>
                            <a:rPr kumimoji="0" lang="ku-Arab-IQ" sz="2400" b="1" i="1" u="none" strike="noStrike" kern="1200" cap="none" spc="0" normalizeH="0" baseline="0" noProof="0" smtClean="0">
                              <a:ln>
                                <a:noFill/>
                              </a:ln>
                              <a:solidFill>
                                <a:schemeClr val="tx1">
                                  <a:lumMod val="95000"/>
                                  <a:lumOff val="5000"/>
                                </a:schemeClr>
                              </a:solidFill>
                              <a:effectLst/>
                              <a:uLnTx/>
                              <a:uFillTx/>
                              <a:latin typeface="Cambria Math" panose="02040503050406030204" pitchFamily="18" charset="0"/>
                            </a:rPr>
                            <m:t>١٠٠</m:t>
                          </m:r>
                        </m:den>
                      </m:f>
                    </m:oMath>
                  </m:oMathPara>
                </a14:m>
                <a:endParaRPr kumimoji="0" lang="ar-SA" sz="1600" b="1" i="0" u="none" strike="noStrike" kern="1200" cap="none" spc="0" normalizeH="0" baseline="0" noProof="0" dirty="0">
                  <a:ln>
                    <a:noFill/>
                  </a:ln>
                  <a:solidFill>
                    <a:schemeClr val="tx1">
                      <a:lumMod val="95000"/>
                      <a:lumOff val="5000"/>
                    </a:schemeClr>
                  </a:solidFill>
                  <a:effectLst/>
                  <a:uLnTx/>
                  <a:uFillTx/>
                  <a:latin typeface="Calibri" panose="020F0502020204030204" pitchFamily="34" charset="0"/>
                  <a:cs typeface="Calibri" panose="020F0502020204030204" pitchFamily="34" charset="0"/>
                </a:endParaRPr>
              </a:p>
            </p:txBody>
          </p:sp>
        </mc:Choice>
        <mc:Fallback xmlns="">
          <p:sp>
            <p:nvSpPr>
              <p:cNvPr id="29" name="مستطيل 28">
                <a:extLst>
                  <a:ext uri="{FF2B5EF4-FFF2-40B4-BE49-F238E27FC236}">
                    <a16:creationId xmlns:a16="http://schemas.microsoft.com/office/drawing/2014/main" id="{C2E64AB7-FCD1-0B53-7D6C-9C463EC7EFC1}"/>
                  </a:ext>
                </a:extLst>
              </p:cNvPr>
              <p:cNvSpPr>
                <a:spLocks noRot="1" noChangeAspect="1" noMove="1" noResize="1" noEditPoints="1" noAdjustHandles="1" noChangeArrowheads="1" noChangeShapeType="1" noTextEdit="1"/>
              </p:cNvSpPr>
              <p:nvPr/>
            </p:nvSpPr>
            <p:spPr>
              <a:xfrm>
                <a:off x="5793644" y="179876"/>
                <a:ext cx="604711" cy="973567"/>
              </a:xfrm>
              <a:prstGeom prst="rect">
                <a:avLst/>
              </a:prstGeom>
              <a:blipFill>
                <a:blip r:embed="rId18"/>
                <a:stretch>
                  <a:fillRect r="-65000"/>
                </a:stretch>
              </a:blipFill>
              <a:ln>
                <a:noFill/>
              </a:ln>
            </p:spPr>
            <p:txBody>
              <a:bodyPr/>
              <a:lstStyle/>
              <a:p>
                <a:r>
                  <a:rPr lang="ar-SA">
                    <a:noFill/>
                  </a:rPr>
                  <a:t> </a:t>
                </a:r>
              </a:p>
            </p:txBody>
          </p:sp>
        </mc:Fallback>
      </mc:AlternateContent>
      <p:pic>
        <p:nvPicPr>
          <p:cNvPr id="30" name="صورة 29">
            <a:extLst>
              <a:ext uri="{FF2B5EF4-FFF2-40B4-BE49-F238E27FC236}">
                <a16:creationId xmlns:a16="http://schemas.microsoft.com/office/drawing/2014/main" id="{4A0D0535-4378-8F1A-17B0-4967B7ECE1C5}"/>
              </a:ext>
            </a:extLst>
          </p:cNvPr>
          <p:cNvPicPr>
            <a:picLocks noChangeAspect="1"/>
          </p:cNvPicPr>
          <p:nvPr/>
        </p:nvPicPr>
        <p:blipFill>
          <a:blip r:embed="rId19"/>
          <a:stretch>
            <a:fillRect/>
          </a:stretch>
        </p:blipFill>
        <p:spPr>
          <a:xfrm>
            <a:off x="3573528" y="1497351"/>
            <a:ext cx="1121629" cy="894811"/>
          </a:xfrm>
          <a:prstGeom prst="rect">
            <a:avLst/>
          </a:prstGeom>
        </p:spPr>
      </p:pic>
    </p:spTree>
    <p:extLst>
      <p:ext uri="{BB962C8B-B14F-4D97-AF65-F5344CB8AC3E}">
        <p14:creationId xmlns:p14="http://schemas.microsoft.com/office/powerpoint/2010/main" val="19219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right)">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par>
                          <p:cTn id="44" fill="hold">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par>
                          <p:cTn id="48" fill="hold">
                            <p:stCondLst>
                              <p:cond delay="1000"/>
                            </p:stCondLst>
                            <p:childTnLst>
                              <p:par>
                                <p:cTn id="49" presetID="42" presetClass="entr" presetSubtype="0" fill="hold" nodeType="afterEffect">
                                  <p:stCondLst>
                                    <p:cond delay="100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par>
                          <p:cTn id="54" fill="hold">
                            <p:stCondLst>
                              <p:cond delay="3000"/>
                            </p:stCondLst>
                            <p:childTnLst>
                              <p:par>
                                <p:cTn id="55" presetID="22" presetClass="entr" presetSubtype="4" fill="hold" nodeType="afterEffect">
                                  <p:stCondLst>
                                    <p:cond delay="200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750"/>
                                        <p:tgtEl>
                                          <p:spTgt spid="19"/>
                                        </p:tgtEl>
                                      </p:cBhvr>
                                    </p:animEffect>
                                  </p:childTnLst>
                                </p:cTn>
                              </p:par>
                            </p:childTnLst>
                          </p:cTn>
                        </p:par>
                        <p:par>
                          <p:cTn id="58" fill="hold">
                            <p:stCondLst>
                              <p:cond delay="5750"/>
                            </p:stCondLst>
                            <p:childTnLst>
                              <p:par>
                                <p:cTn id="59" presetID="22" presetClass="entr" presetSubtype="4"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750"/>
                                        <p:tgtEl>
                                          <p:spTgt spid="22"/>
                                        </p:tgtEl>
                                      </p:cBhvr>
                                    </p:animEffect>
                                  </p:childTnLst>
                                </p:cTn>
                              </p:par>
                            </p:childTnLst>
                          </p:cTn>
                        </p:par>
                        <p:par>
                          <p:cTn id="62" fill="hold">
                            <p:stCondLst>
                              <p:cond delay="6500"/>
                            </p:stCondLst>
                            <p:childTnLst>
                              <p:par>
                                <p:cTn id="63" presetID="22" presetClass="entr" presetSubtype="4"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down)">
                                      <p:cBhvr>
                                        <p:cTn id="65" dur="750"/>
                                        <p:tgtEl>
                                          <p:spTgt spid="23"/>
                                        </p:tgtEl>
                                      </p:cBhvr>
                                    </p:animEffect>
                                  </p:childTnLst>
                                </p:cTn>
                              </p:par>
                            </p:childTnLst>
                          </p:cTn>
                        </p:par>
                        <p:par>
                          <p:cTn id="66" fill="hold">
                            <p:stCondLst>
                              <p:cond delay="7250"/>
                            </p:stCondLst>
                            <p:childTnLst>
                              <p:par>
                                <p:cTn id="67" presetID="22" presetClass="entr" presetSubtype="4"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down)">
                                      <p:cBhvr>
                                        <p:cTn id="69" dur="750"/>
                                        <p:tgtEl>
                                          <p:spTgt spid="24"/>
                                        </p:tgtEl>
                                      </p:cBhvr>
                                    </p:animEffect>
                                  </p:childTnLst>
                                </p:cTn>
                              </p:par>
                            </p:childTnLst>
                          </p:cTn>
                        </p:par>
                        <p:par>
                          <p:cTn id="70" fill="hold">
                            <p:stCondLst>
                              <p:cond delay="8000"/>
                            </p:stCondLst>
                            <p:childTnLst>
                              <p:par>
                                <p:cTn id="71" presetID="22" presetClass="entr" presetSubtype="4" fill="hold"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down)">
                                      <p:cBhvr>
                                        <p:cTn id="73" dur="75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wipe(right)">
                                      <p:cBhvr>
                                        <p:cTn id="78" dur="500"/>
                                        <p:tgtEl>
                                          <p:spTgt spid="6"/>
                                        </p:tgtEl>
                                      </p:cBhvr>
                                    </p:animEffect>
                                  </p:childTnLst>
                                </p:cTn>
                              </p:par>
                            </p:childTnLst>
                          </p:cTn>
                        </p:par>
                        <p:par>
                          <p:cTn id="79" fill="hold">
                            <p:stCondLst>
                              <p:cond delay="500"/>
                            </p:stCondLst>
                            <p:childTnLst>
                              <p:par>
                                <p:cTn id="80" presetID="22" presetClass="entr" presetSubtype="2" fill="hold" grpId="0" nodeType="afterEffect">
                                  <p:stCondLst>
                                    <p:cond delay="500"/>
                                  </p:stCondLst>
                                  <p:childTnLst>
                                    <p:set>
                                      <p:cBhvr>
                                        <p:cTn id="81" dur="1" fill="hold">
                                          <p:stCondLst>
                                            <p:cond delay="0"/>
                                          </p:stCondLst>
                                        </p:cTn>
                                        <p:tgtEl>
                                          <p:spTgt spid="27"/>
                                        </p:tgtEl>
                                        <p:attrNameLst>
                                          <p:attrName>style.visibility</p:attrName>
                                        </p:attrNameLst>
                                      </p:cBhvr>
                                      <p:to>
                                        <p:strVal val="visible"/>
                                      </p:to>
                                    </p:set>
                                    <p:animEffect transition="in" filter="wipe(right)">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down)">
                                      <p:cBhvr>
                                        <p:cTn id="87" dur="500"/>
                                        <p:tgtEl>
                                          <p:spTgt spid="30"/>
                                        </p:tgtEl>
                                      </p:cBhvr>
                                    </p:animEffect>
                                  </p:childTnLst>
                                </p:cTn>
                              </p:par>
                            </p:childTnLst>
                          </p:cTn>
                        </p:par>
                        <p:par>
                          <p:cTn id="88" fill="hold">
                            <p:stCondLst>
                              <p:cond delay="500"/>
                            </p:stCondLst>
                            <p:childTnLst>
                              <p:par>
                                <p:cTn id="89" presetID="22" presetClass="entr" presetSubtype="4"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wipe(down)">
                                      <p:cBhvr>
                                        <p:cTn id="91" dur="500"/>
                                        <p:tgtEl>
                                          <p:spTgt spid="28"/>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wipe(down)">
                                      <p:cBhvr>
                                        <p:cTn id="9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animBg="1"/>
      <p:bldP spid="6" grpId="0" animBg="1"/>
      <p:bldP spid="21" grpId="0" animBg="1"/>
      <p:bldP spid="26" grpId="0" animBg="1"/>
      <p:bldP spid="27" grpId="0" animBg="1"/>
      <p:bldP spid="28"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4B57808-96A1-9AA9-DA34-5C1C6000C82A}"/>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pic>
        <p:nvPicPr>
          <p:cNvPr id="5" name="صورة 4">
            <a:extLst>
              <a:ext uri="{FF2B5EF4-FFF2-40B4-BE49-F238E27FC236}">
                <a16:creationId xmlns:a16="http://schemas.microsoft.com/office/drawing/2014/main" id="{BF4815DB-3FD1-BE6B-39C7-4944AE8B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9288" y="5875431"/>
            <a:ext cx="1080000" cy="948235"/>
          </a:xfrm>
          <a:prstGeom prst="rect">
            <a:avLst/>
          </a:prstGeom>
        </p:spPr>
      </p:pic>
      <p:pic>
        <p:nvPicPr>
          <p:cNvPr id="10" name="صورة 9">
            <a:extLst>
              <a:ext uri="{FF2B5EF4-FFF2-40B4-BE49-F238E27FC236}">
                <a16:creationId xmlns:a16="http://schemas.microsoft.com/office/drawing/2014/main" id="{FDE07422-02CD-8971-3E22-25E70F54624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20426" t="545" r="18648"/>
          <a:stretch/>
        </p:blipFill>
        <p:spPr>
          <a:xfrm>
            <a:off x="9551254" y="2473564"/>
            <a:ext cx="2521272" cy="3279786"/>
          </a:xfrm>
          <a:prstGeom prst="rect">
            <a:avLst/>
          </a:prstGeom>
        </p:spPr>
      </p:pic>
      <p:pic>
        <p:nvPicPr>
          <p:cNvPr id="11" name="Picture 4">
            <a:extLst>
              <a:ext uri="{FF2B5EF4-FFF2-40B4-BE49-F238E27FC236}">
                <a16:creationId xmlns:a16="http://schemas.microsoft.com/office/drawing/2014/main" id="{C66F17D8-0969-08A3-B56E-912F2A5358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97896" y="98963"/>
            <a:ext cx="2088492" cy="610614"/>
          </a:xfrm>
          <a:prstGeom prst="rect">
            <a:avLst/>
          </a:prstGeom>
        </p:spPr>
      </p:pic>
      <p:sp>
        <p:nvSpPr>
          <p:cNvPr id="12" name="مستطيل 11">
            <a:extLst>
              <a:ext uri="{FF2B5EF4-FFF2-40B4-BE49-F238E27FC236}">
                <a16:creationId xmlns:a16="http://schemas.microsoft.com/office/drawing/2014/main" id="{5FA4039D-C7F7-361E-6B0B-A4290367261A}"/>
              </a:ext>
            </a:extLst>
          </p:cNvPr>
          <p:cNvSpPr/>
          <p:nvPr/>
        </p:nvSpPr>
        <p:spPr>
          <a:xfrm>
            <a:off x="8196207" y="46360"/>
            <a:ext cx="2063753" cy="713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أسئلة البناء</a:t>
            </a:r>
          </a:p>
        </p:txBody>
      </p:sp>
      <p:pic>
        <p:nvPicPr>
          <p:cNvPr id="13" name="Picture 4">
            <a:extLst>
              <a:ext uri="{FF2B5EF4-FFF2-40B4-BE49-F238E27FC236}">
                <a16:creationId xmlns:a16="http://schemas.microsoft.com/office/drawing/2014/main" id="{90A5948E-9866-907B-2881-33AA8F59BD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37599" y="924265"/>
            <a:ext cx="1743310" cy="625911"/>
          </a:xfrm>
          <a:prstGeom prst="rect">
            <a:avLst/>
          </a:prstGeom>
        </p:spPr>
      </p:pic>
      <p:sp>
        <p:nvSpPr>
          <p:cNvPr id="14" name="مستطيل 13">
            <a:extLst>
              <a:ext uri="{FF2B5EF4-FFF2-40B4-BE49-F238E27FC236}">
                <a16:creationId xmlns:a16="http://schemas.microsoft.com/office/drawing/2014/main" id="{C5BFE4A3-11CB-595C-0525-45861E3523E8}"/>
              </a:ext>
            </a:extLst>
          </p:cNvPr>
          <p:cNvSpPr/>
          <p:nvPr/>
        </p:nvSpPr>
        <p:spPr>
          <a:xfrm>
            <a:off x="8277378" y="858558"/>
            <a:ext cx="2063753" cy="713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عصف ذهني</a:t>
            </a:r>
          </a:p>
        </p:txBody>
      </p:sp>
      <p:sp>
        <p:nvSpPr>
          <p:cNvPr id="15" name="فقاعة الكلام: مستطيلة مستديرة الزوايا 14">
            <a:extLst>
              <a:ext uri="{FF2B5EF4-FFF2-40B4-BE49-F238E27FC236}">
                <a16:creationId xmlns:a16="http://schemas.microsoft.com/office/drawing/2014/main" id="{C90F5719-6852-2BD9-5AF7-3AE9A8BEF721}"/>
              </a:ext>
            </a:extLst>
          </p:cNvPr>
          <p:cNvSpPr/>
          <p:nvPr/>
        </p:nvSpPr>
        <p:spPr>
          <a:xfrm>
            <a:off x="7597916" y="1954228"/>
            <a:ext cx="2358753" cy="1451145"/>
          </a:xfrm>
          <a:custGeom>
            <a:avLst/>
            <a:gdLst>
              <a:gd name="connsiteX0" fmla="*/ 0 w 2358753"/>
              <a:gd name="connsiteY0" fmla="*/ 241862 h 1451145"/>
              <a:gd name="connsiteX1" fmla="*/ 241862 w 2358753"/>
              <a:gd name="connsiteY1" fmla="*/ 0 h 1451145"/>
              <a:gd name="connsiteX2" fmla="*/ 1375939 w 2358753"/>
              <a:gd name="connsiteY2" fmla="*/ 0 h 1451145"/>
              <a:gd name="connsiteX3" fmla="*/ 1375939 w 2358753"/>
              <a:gd name="connsiteY3" fmla="*/ 0 h 1451145"/>
              <a:gd name="connsiteX4" fmla="*/ 1965628 w 2358753"/>
              <a:gd name="connsiteY4" fmla="*/ 0 h 1451145"/>
              <a:gd name="connsiteX5" fmla="*/ 2116891 w 2358753"/>
              <a:gd name="connsiteY5" fmla="*/ 0 h 1451145"/>
              <a:gd name="connsiteX6" fmla="*/ 2358753 w 2358753"/>
              <a:gd name="connsiteY6" fmla="*/ 241862 h 1451145"/>
              <a:gd name="connsiteX7" fmla="*/ 2358753 w 2358753"/>
              <a:gd name="connsiteY7" fmla="*/ 846501 h 1451145"/>
              <a:gd name="connsiteX8" fmla="*/ 2358753 w 2358753"/>
              <a:gd name="connsiteY8" fmla="*/ 846501 h 1451145"/>
              <a:gd name="connsiteX9" fmla="*/ 2358753 w 2358753"/>
              <a:gd name="connsiteY9" fmla="*/ 1209288 h 1451145"/>
              <a:gd name="connsiteX10" fmla="*/ 2358753 w 2358753"/>
              <a:gd name="connsiteY10" fmla="*/ 1209283 h 1451145"/>
              <a:gd name="connsiteX11" fmla="*/ 2116891 w 2358753"/>
              <a:gd name="connsiteY11" fmla="*/ 1451145 h 1451145"/>
              <a:gd name="connsiteX12" fmla="*/ 1965628 w 2358753"/>
              <a:gd name="connsiteY12" fmla="*/ 1451145 h 1451145"/>
              <a:gd name="connsiteX13" fmla="*/ 1872732 w 2358753"/>
              <a:gd name="connsiteY13" fmla="*/ 1829807 h 1451145"/>
              <a:gd name="connsiteX14" fmla="*/ 1375939 w 2358753"/>
              <a:gd name="connsiteY14" fmla="*/ 1451145 h 1451145"/>
              <a:gd name="connsiteX15" fmla="*/ 241862 w 2358753"/>
              <a:gd name="connsiteY15" fmla="*/ 1451145 h 1451145"/>
              <a:gd name="connsiteX16" fmla="*/ 0 w 2358753"/>
              <a:gd name="connsiteY16" fmla="*/ 1209283 h 1451145"/>
              <a:gd name="connsiteX17" fmla="*/ 0 w 2358753"/>
              <a:gd name="connsiteY17" fmla="*/ 1209288 h 1451145"/>
              <a:gd name="connsiteX18" fmla="*/ 0 w 2358753"/>
              <a:gd name="connsiteY18" fmla="*/ 846501 h 1451145"/>
              <a:gd name="connsiteX19" fmla="*/ 0 w 2358753"/>
              <a:gd name="connsiteY19" fmla="*/ 846501 h 1451145"/>
              <a:gd name="connsiteX20" fmla="*/ 0 w 2358753"/>
              <a:gd name="connsiteY20" fmla="*/ 241862 h 1451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58753" h="1451145" fill="none" extrusionOk="0">
                <a:moveTo>
                  <a:pt x="0" y="241862"/>
                </a:moveTo>
                <a:cubicBezTo>
                  <a:pt x="21227" y="96079"/>
                  <a:pt x="113202" y="6922"/>
                  <a:pt x="241862" y="0"/>
                </a:cubicBezTo>
                <a:cubicBezTo>
                  <a:pt x="734550" y="56470"/>
                  <a:pt x="1065560" y="-77835"/>
                  <a:pt x="1375939" y="0"/>
                </a:cubicBezTo>
                <a:lnTo>
                  <a:pt x="1375939" y="0"/>
                </a:lnTo>
                <a:cubicBezTo>
                  <a:pt x="1556208" y="-34481"/>
                  <a:pt x="1692782" y="-31487"/>
                  <a:pt x="1965628" y="0"/>
                </a:cubicBezTo>
                <a:cubicBezTo>
                  <a:pt x="2004174" y="-8846"/>
                  <a:pt x="2048163" y="7052"/>
                  <a:pt x="2116891" y="0"/>
                </a:cubicBezTo>
                <a:cubicBezTo>
                  <a:pt x="2230866" y="7683"/>
                  <a:pt x="2342789" y="122911"/>
                  <a:pt x="2358753" y="241862"/>
                </a:cubicBezTo>
                <a:cubicBezTo>
                  <a:pt x="2412206" y="467895"/>
                  <a:pt x="2412020" y="776294"/>
                  <a:pt x="2358753" y="846501"/>
                </a:cubicBezTo>
                <a:lnTo>
                  <a:pt x="2358753" y="846501"/>
                </a:lnTo>
                <a:cubicBezTo>
                  <a:pt x="2372858" y="960170"/>
                  <a:pt x="2328577" y="1162925"/>
                  <a:pt x="2358753" y="1209288"/>
                </a:cubicBezTo>
                <a:lnTo>
                  <a:pt x="2358753" y="1209283"/>
                </a:lnTo>
                <a:cubicBezTo>
                  <a:pt x="2353493" y="1336883"/>
                  <a:pt x="2243823" y="1440776"/>
                  <a:pt x="2116891" y="1451145"/>
                </a:cubicBezTo>
                <a:cubicBezTo>
                  <a:pt x="2069665" y="1457203"/>
                  <a:pt x="2014167" y="1448866"/>
                  <a:pt x="1965628" y="1451145"/>
                </a:cubicBezTo>
                <a:cubicBezTo>
                  <a:pt x="1972179" y="1498837"/>
                  <a:pt x="1942917" y="1679983"/>
                  <a:pt x="1872732" y="1829807"/>
                </a:cubicBezTo>
                <a:cubicBezTo>
                  <a:pt x="1710302" y="1652509"/>
                  <a:pt x="1476266" y="1549590"/>
                  <a:pt x="1375939" y="1451145"/>
                </a:cubicBezTo>
                <a:cubicBezTo>
                  <a:pt x="878812" y="1379678"/>
                  <a:pt x="540586" y="1406646"/>
                  <a:pt x="241862" y="1451145"/>
                </a:cubicBezTo>
                <a:cubicBezTo>
                  <a:pt x="113959" y="1458453"/>
                  <a:pt x="-18499" y="1351631"/>
                  <a:pt x="0" y="1209283"/>
                </a:cubicBezTo>
                <a:lnTo>
                  <a:pt x="0" y="1209288"/>
                </a:lnTo>
                <a:cubicBezTo>
                  <a:pt x="-15448" y="1079804"/>
                  <a:pt x="27791" y="925719"/>
                  <a:pt x="0" y="846501"/>
                </a:cubicBezTo>
                <a:lnTo>
                  <a:pt x="0" y="846501"/>
                </a:lnTo>
                <a:cubicBezTo>
                  <a:pt x="2114" y="733760"/>
                  <a:pt x="29541" y="388963"/>
                  <a:pt x="0" y="241862"/>
                </a:cubicBezTo>
                <a:close/>
              </a:path>
              <a:path w="2358753" h="1451145" stroke="0" extrusionOk="0">
                <a:moveTo>
                  <a:pt x="0" y="241862"/>
                </a:moveTo>
                <a:cubicBezTo>
                  <a:pt x="-15695" y="111117"/>
                  <a:pt x="121097" y="-19688"/>
                  <a:pt x="241862" y="0"/>
                </a:cubicBezTo>
                <a:cubicBezTo>
                  <a:pt x="443008" y="82537"/>
                  <a:pt x="1088798" y="-70823"/>
                  <a:pt x="1375939" y="0"/>
                </a:cubicBezTo>
                <a:lnTo>
                  <a:pt x="1375939" y="0"/>
                </a:lnTo>
                <a:cubicBezTo>
                  <a:pt x="1596801" y="26164"/>
                  <a:pt x="1852748" y="50859"/>
                  <a:pt x="1965628" y="0"/>
                </a:cubicBezTo>
                <a:cubicBezTo>
                  <a:pt x="2002868" y="-9853"/>
                  <a:pt x="2096634" y="-9036"/>
                  <a:pt x="2116891" y="0"/>
                </a:cubicBezTo>
                <a:cubicBezTo>
                  <a:pt x="2246947" y="3596"/>
                  <a:pt x="2358486" y="110057"/>
                  <a:pt x="2358753" y="241862"/>
                </a:cubicBezTo>
                <a:cubicBezTo>
                  <a:pt x="2320338" y="342135"/>
                  <a:pt x="2320012" y="580395"/>
                  <a:pt x="2358753" y="846501"/>
                </a:cubicBezTo>
                <a:lnTo>
                  <a:pt x="2358753" y="846501"/>
                </a:lnTo>
                <a:cubicBezTo>
                  <a:pt x="2326258" y="935596"/>
                  <a:pt x="2330942" y="1068248"/>
                  <a:pt x="2358753" y="1209288"/>
                </a:cubicBezTo>
                <a:lnTo>
                  <a:pt x="2358753" y="1209283"/>
                </a:lnTo>
                <a:cubicBezTo>
                  <a:pt x="2364614" y="1343336"/>
                  <a:pt x="2231555" y="1466266"/>
                  <a:pt x="2116891" y="1451145"/>
                </a:cubicBezTo>
                <a:cubicBezTo>
                  <a:pt x="2098126" y="1454157"/>
                  <a:pt x="1981602" y="1455609"/>
                  <a:pt x="1965628" y="1451145"/>
                </a:cubicBezTo>
                <a:cubicBezTo>
                  <a:pt x="1933787" y="1628922"/>
                  <a:pt x="1925498" y="1644951"/>
                  <a:pt x="1872732" y="1829807"/>
                </a:cubicBezTo>
                <a:cubicBezTo>
                  <a:pt x="1659015" y="1653913"/>
                  <a:pt x="1414406" y="1518464"/>
                  <a:pt x="1375939" y="1451145"/>
                </a:cubicBezTo>
                <a:cubicBezTo>
                  <a:pt x="1194174" y="1542906"/>
                  <a:pt x="598057" y="1419434"/>
                  <a:pt x="241862" y="1451145"/>
                </a:cubicBezTo>
                <a:cubicBezTo>
                  <a:pt x="113755" y="1459202"/>
                  <a:pt x="10927" y="1356919"/>
                  <a:pt x="0" y="1209283"/>
                </a:cubicBezTo>
                <a:lnTo>
                  <a:pt x="0" y="1209288"/>
                </a:lnTo>
                <a:cubicBezTo>
                  <a:pt x="9280" y="1152515"/>
                  <a:pt x="1532" y="973193"/>
                  <a:pt x="0" y="846501"/>
                </a:cubicBezTo>
                <a:lnTo>
                  <a:pt x="0" y="846501"/>
                </a:lnTo>
                <a:cubicBezTo>
                  <a:pt x="-41839" y="555693"/>
                  <a:pt x="5091" y="431582"/>
                  <a:pt x="0" y="241862"/>
                </a:cubicBezTo>
                <a:close/>
              </a:path>
            </a:pathLst>
          </a:custGeom>
          <a:solidFill>
            <a:schemeClr val="accent4">
              <a:lumMod val="20000"/>
              <a:lumOff val="80000"/>
            </a:schemeClr>
          </a:solidFill>
          <a:ln>
            <a:solidFill>
              <a:schemeClr val="accent4">
                <a:lumMod val="75000"/>
              </a:schemeClr>
            </a:solidFill>
            <a:extLst>
              <a:ext uri="{C807C97D-BFC1-408E-A445-0C87EB9F89A2}">
                <ask:lineSketchStyleProps xmlns:ask="http://schemas.microsoft.com/office/drawing/2018/sketchyshapes" sd="2786892888">
                  <a:prstGeom prst="wedgeRoundRectCallout">
                    <a:avLst>
                      <a:gd name="adj1" fmla="val 29395"/>
                      <a:gd name="adj2" fmla="val 7609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احسب مع الشيف</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كسر البيتزا المتبقي في أبسط صورة .</a:t>
            </a:r>
          </a:p>
        </p:txBody>
      </p:sp>
      <mc:AlternateContent xmlns:mc="http://schemas.openxmlformats.org/markup-compatibility/2006" xmlns:a14="http://schemas.microsoft.com/office/drawing/2010/main">
        <mc:Choice Requires="a14">
          <p:sp>
            <p:nvSpPr>
              <p:cNvPr id="6" name="مستطيل 5">
                <a:extLst>
                  <a:ext uri="{FF2B5EF4-FFF2-40B4-BE49-F238E27FC236}">
                    <a16:creationId xmlns:a16="http://schemas.microsoft.com/office/drawing/2014/main" id="{6A3CADB2-6F6D-FB7B-D979-E507EF2C3D0A}"/>
                  </a:ext>
                </a:extLst>
              </p:cNvPr>
              <p:cNvSpPr/>
              <p:nvPr/>
            </p:nvSpPr>
            <p:spPr>
              <a:xfrm>
                <a:off x="975646" y="5848001"/>
                <a:ext cx="1631385" cy="973567"/>
              </a:xfrm>
              <a:custGeom>
                <a:avLst/>
                <a:gdLst>
                  <a:gd name="connsiteX0" fmla="*/ 0 w 1631385"/>
                  <a:gd name="connsiteY0" fmla="*/ 0 h 973567"/>
                  <a:gd name="connsiteX1" fmla="*/ 560109 w 1631385"/>
                  <a:gd name="connsiteY1" fmla="*/ 0 h 973567"/>
                  <a:gd name="connsiteX2" fmla="*/ 1087590 w 1631385"/>
                  <a:gd name="connsiteY2" fmla="*/ 0 h 973567"/>
                  <a:gd name="connsiteX3" fmla="*/ 1631385 w 1631385"/>
                  <a:gd name="connsiteY3" fmla="*/ 0 h 973567"/>
                  <a:gd name="connsiteX4" fmla="*/ 1631385 w 1631385"/>
                  <a:gd name="connsiteY4" fmla="*/ 477048 h 973567"/>
                  <a:gd name="connsiteX5" fmla="*/ 1631385 w 1631385"/>
                  <a:gd name="connsiteY5" fmla="*/ 973567 h 973567"/>
                  <a:gd name="connsiteX6" fmla="*/ 1136532 w 1631385"/>
                  <a:gd name="connsiteY6" fmla="*/ 973567 h 973567"/>
                  <a:gd name="connsiteX7" fmla="*/ 609050 w 1631385"/>
                  <a:gd name="connsiteY7" fmla="*/ 973567 h 973567"/>
                  <a:gd name="connsiteX8" fmla="*/ 0 w 1631385"/>
                  <a:gd name="connsiteY8" fmla="*/ 973567 h 973567"/>
                  <a:gd name="connsiteX9" fmla="*/ 0 w 1631385"/>
                  <a:gd name="connsiteY9" fmla="*/ 486784 h 973567"/>
                  <a:gd name="connsiteX10" fmla="*/ 0 w 1631385"/>
                  <a:gd name="connsiteY10"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1385" h="973567" fill="none" extrusionOk="0">
                    <a:moveTo>
                      <a:pt x="0" y="0"/>
                    </a:moveTo>
                    <a:cubicBezTo>
                      <a:pt x="175301" y="-10060"/>
                      <a:pt x="304239" y="3422"/>
                      <a:pt x="560109" y="0"/>
                    </a:cubicBezTo>
                    <a:cubicBezTo>
                      <a:pt x="815979" y="-3422"/>
                      <a:pt x="855012" y="21932"/>
                      <a:pt x="1087590" y="0"/>
                    </a:cubicBezTo>
                    <a:cubicBezTo>
                      <a:pt x="1320168" y="-21932"/>
                      <a:pt x="1402948" y="3620"/>
                      <a:pt x="1631385" y="0"/>
                    </a:cubicBezTo>
                    <a:cubicBezTo>
                      <a:pt x="1615415" y="144707"/>
                      <a:pt x="1651206" y="247344"/>
                      <a:pt x="1631385" y="477048"/>
                    </a:cubicBezTo>
                    <a:cubicBezTo>
                      <a:pt x="1611564" y="706752"/>
                      <a:pt x="1641463" y="861863"/>
                      <a:pt x="1631385" y="973567"/>
                    </a:cubicBezTo>
                    <a:cubicBezTo>
                      <a:pt x="1500483" y="992273"/>
                      <a:pt x="1308012" y="965022"/>
                      <a:pt x="1136532" y="973567"/>
                    </a:cubicBezTo>
                    <a:cubicBezTo>
                      <a:pt x="965052" y="982112"/>
                      <a:pt x="838365" y="976798"/>
                      <a:pt x="609050" y="973567"/>
                    </a:cubicBezTo>
                    <a:cubicBezTo>
                      <a:pt x="379735" y="970336"/>
                      <a:pt x="165213" y="987138"/>
                      <a:pt x="0" y="973567"/>
                    </a:cubicBezTo>
                    <a:cubicBezTo>
                      <a:pt x="8789" y="830015"/>
                      <a:pt x="-1733" y="695636"/>
                      <a:pt x="0" y="486784"/>
                    </a:cubicBezTo>
                    <a:cubicBezTo>
                      <a:pt x="1733" y="277932"/>
                      <a:pt x="-2515" y="181121"/>
                      <a:pt x="0" y="0"/>
                    </a:cubicBezTo>
                    <a:close/>
                  </a:path>
                  <a:path w="1631385" h="973567" stroke="0" extrusionOk="0">
                    <a:moveTo>
                      <a:pt x="0" y="0"/>
                    </a:moveTo>
                    <a:cubicBezTo>
                      <a:pt x="134583" y="-11420"/>
                      <a:pt x="400075" y="-16395"/>
                      <a:pt x="527481" y="0"/>
                    </a:cubicBezTo>
                    <a:cubicBezTo>
                      <a:pt x="654887" y="16395"/>
                      <a:pt x="934769" y="23609"/>
                      <a:pt x="1071276" y="0"/>
                    </a:cubicBezTo>
                    <a:cubicBezTo>
                      <a:pt x="1207784" y="-23609"/>
                      <a:pt x="1473128" y="551"/>
                      <a:pt x="1631385" y="0"/>
                    </a:cubicBezTo>
                    <a:cubicBezTo>
                      <a:pt x="1628748" y="208626"/>
                      <a:pt x="1628460" y="280580"/>
                      <a:pt x="1631385" y="496519"/>
                    </a:cubicBezTo>
                    <a:cubicBezTo>
                      <a:pt x="1634310" y="712458"/>
                      <a:pt x="1648636" y="856792"/>
                      <a:pt x="1631385" y="973567"/>
                    </a:cubicBezTo>
                    <a:cubicBezTo>
                      <a:pt x="1378088" y="962148"/>
                      <a:pt x="1292232" y="990429"/>
                      <a:pt x="1087590" y="973567"/>
                    </a:cubicBezTo>
                    <a:cubicBezTo>
                      <a:pt x="882949" y="956705"/>
                      <a:pt x="751480" y="958952"/>
                      <a:pt x="576423" y="973567"/>
                    </a:cubicBezTo>
                    <a:cubicBezTo>
                      <a:pt x="401366" y="988182"/>
                      <a:pt x="128020" y="989529"/>
                      <a:pt x="0" y="973567"/>
                    </a:cubicBezTo>
                    <a:cubicBezTo>
                      <a:pt x="-6360" y="750355"/>
                      <a:pt x="-16277" y="722686"/>
                      <a:pt x="0" y="486784"/>
                    </a:cubicBezTo>
                    <a:cubicBezTo>
                      <a:pt x="16277" y="250882"/>
                      <a:pt x="-16670" y="131095"/>
                      <a:pt x="0" y="0"/>
                    </a:cubicBezTo>
                    <a:close/>
                  </a:path>
                </a:pathLst>
              </a:custGeom>
              <a:solidFill>
                <a:schemeClr val="accent3">
                  <a:lumMod val="20000"/>
                  <a:lumOff val="80000"/>
                </a:schemeClr>
              </a:solidFill>
              <a:ln>
                <a:solidFill>
                  <a:schemeClr val="bg1"/>
                </a:solidFill>
                <a:extLst>
                  <a:ext uri="{C807C97D-BFC1-408E-A445-0C87EB9F89A2}">
                    <ask:lineSketchStyleProps xmlns:ask="http://schemas.microsoft.com/office/drawing/2018/sketchyshapes" sd="140594866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14:m>
                  <m:oMath xmlns:m="http://schemas.openxmlformats.org/officeDocument/2006/math">
                    <m:f>
                      <m:fPr>
                        <m:ctrlPr>
                          <a:rPr kumimoji="0" lang="ar-SA"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ctrlPr>
                      </m:fPr>
                      <m:num>
                        <m:r>
                          <a:rPr kumimoji="0" lang="ku-Arab-IQ"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t>٢٥</m:t>
                        </m:r>
                      </m:num>
                      <m:den>
                        <m:r>
                          <a:rPr kumimoji="0" lang="ku-Arab-IQ"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t>١٠٠</m:t>
                        </m:r>
                      </m:den>
                    </m:f>
                  </m:oMath>
                </a14:m>
                <a:endParaRPr kumimoji="0" lang="ar-SA"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p:txBody>
          </p:sp>
        </mc:Choice>
        <mc:Fallback xmlns="">
          <p:sp>
            <p:nvSpPr>
              <p:cNvPr id="6" name="مستطيل 5">
                <a:extLst>
                  <a:ext uri="{FF2B5EF4-FFF2-40B4-BE49-F238E27FC236}">
                    <a16:creationId xmlns:a16="http://schemas.microsoft.com/office/drawing/2014/main" id="{6A3CADB2-6F6D-FB7B-D979-E507EF2C3D0A}"/>
                  </a:ext>
                </a:extLst>
              </p:cNvPr>
              <p:cNvSpPr>
                <a:spLocks noRot="1" noChangeAspect="1" noMove="1" noResize="1" noEditPoints="1" noAdjustHandles="1" noChangeArrowheads="1" noChangeShapeType="1" noTextEdit="1"/>
              </p:cNvSpPr>
              <p:nvPr/>
            </p:nvSpPr>
            <p:spPr>
              <a:xfrm>
                <a:off x="975646" y="5848001"/>
                <a:ext cx="1631385" cy="973567"/>
              </a:xfrm>
              <a:prstGeom prst="rect">
                <a:avLst/>
              </a:prstGeom>
              <a:blipFill>
                <a:blip r:embed="rId10"/>
                <a:stretch>
                  <a:fillRect b="-2410"/>
                </a:stretch>
              </a:blipFill>
              <a:ln>
                <a:solidFill>
                  <a:schemeClr val="bg1"/>
                </a:solidFill>
                <a:extLst>
                  <a:ext uri="{C807C97D-BFC1-408E-A445-0C87EB9F89A2}">
                    <ask:lineSketchStyleProps xmlns:ask="http://schemas.microsoft.com/office/drawing/2018/sketchyshapes" sd="1405948663">
                      <a:custGeom>
                        <a:avLst/>
                        <a:gdLst>
                          <a:gd name="connsiteX0" fmla="*/ 0 w 1631385"/>
                          <a:gd name="connsiteY0" fmla="*/ 0 h 973567"/>
                          <a:gd name="connsiteX1" fmla="*/ 560109 w 1631385"/>
                          <a:gd name="connsiteY1" fmla="*/ 0 h 973567"/>
                          <a:gd name="connsiteX2" fmla="*/ 1087590 w 1631385"/>
                          <a:gd name="connsiteY2" fmla="*/ 0 h 973567"/>
                          <a:gd name="connsiteX3" fmla="*/ 1631385 w 1631385"/>
                          <a:gd name="connsiteY3" fmla="*/ 0 h 973567"/>
                          <a:gd name="connsiteX4" fmla="*/ 1631385 w 1631385"/>
                          <a:gd name="connsiteY4" fmla="*/ 477048 h 973567"/>
                          <a:gd name="connsiteX5" fmla="*/ 1631385 w 1631385"/>
                          <a:gd name="connsiteY5" fmla="*/ 973567 h 973567"/>
                          <a:gd name="connsiteX6" fmla="*/ 1136532 w 1631385"/>
                          <a:gd name="connsiteY6" fmla="*/ 973567 h 973567"/>
                          <a:gd name="connsiteX7" fmla="*/ 609050 w 1631385"/>
                          <a:gd name="connsiteY7" fmla="*/ 973567 h 973567"/>
                          <a:gd name="connsiteX8" fmla="*/ 0 w 1631385"/>
                          <a:gd name="connsiteY8" fmla="*/ 973567 h 973567"/>
                          <a:gd name="connsiteX9" fmla="*/ 0 w 1631385"/>
                          <a:gd name="connsiteY9" fmla="*/ 486784 h 973567"/>
                          <a:gd name="connsiteX10" fmla="*/ 0 w 1631385"/>
                          <a:gd name="connsiteY10"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1385" h="973567" fill="none" extrusionOk="0">
                            <a:moveTo>
                              <a:pt x="0" y="0"/>
                            </a:moveTo>
                            <a:cubicBezTo>
                              <a:pt x="175301" y="-10060"/>
                              <a:pt x="304239" y="3422"/>
                              <a:pt x="560109" y="0"/>
                            </a:cubicBezTo>
                            <a:cubicBezTo>
                              <a:pt x="815979" y="-3422"/>
                              <a:pt x="855012" y="21932"/>
                              <a:pt x="1087590" y="0"/>
                            </a:cubicBezTo>
                            <a:cubicBezTo>
                              <a:pt x="1320168" y="-21932"/>
                              <a:pt x="1402948" y="3620"/>
                              <a:pt x="1631385" y="0"/>
                            </a:cubicBezTo>
                            <a:cubicBezTo>
                              <a:pt x="1615415" y="144707"/>
                              <a:pt x="1651206" y="247344"/>
                              <a:pt x="1631385" y="477048"/>
                            </a:cubicBezTo>
                            <a:cubicBezTo>
                              <a:pt x="1611564" y="706752"/>
                              <a:pt x="1641463" y="861863"/>
                              <a:pt x="1631385" y="973567"/>
                            </a:cubicBezTo>
                            <a:cubicBezTo>
                              <a:pt x="1500483" y="992273"/>
                              <a:pt x="1308012" y="965022"/>
                              <a:pt x="1136532" y="973567"/>
                            </a:cubicBezTo>
                            <a:cubicBezTo>
                              <a:pt x="965052" y="982112"/>
                              <a:pt x="838365" y="976798"/>
                              <a:pt x="609050" y="973567"/>
                            </a:cubicBezTo>
                            <a:cubicBezTo>
                              <a:pt x="379735" y="970336"/>
                              <a:pt x="165213" y="987138"/>
                              <a:pt x="0" y="973567"/>
                            </a:cubicBezTo>
                            <a:cubicBezTo>
                              <a:pt x="8789" y="830015"/>
                              <a:pt x="-1733" y="695636"/>
                              <a:pt x="0" y="486784"/>
                            </a:cubicBezTo>
                            <a:cubicBezTo>
                              <a:pt x="1733" y="277932"/>
                              <a:pt x="-2515" y="181121"/>
                              <a:pt x="0" y="0"/>
                            </a:cubicBezTo>
                            <a:close/>
                          </a:path>
                          <a:path w="1631385" h="973567" stroke="0" extrusionOk="0">
                            <a:moveTo>
                              <a:pt x="0" y="0"/>
                            </a:moveTo>
                            <a:cubicBezTo>
                              <a:pt x="134583" y="-11420"/>
                              <a:pt x="400075" y="-16395"/>
                              <a:pt x="527481" y="0"/>
                            </a:cubicBezTo>
                            <a:cubicBezTo>
                              <a:pt x="654887" y="16395"/>
                              <a:pt x="934769" y="23609"/>
                              <a:pt x="1071276" y="0"/>
                            </a:cubicBezTo>
                            <a:cubicBezTo>
                              <a:pt x="1207784" y="-23609"/>
                              <a:pt x="1473128" y="551"/>
                              <a:pt x="1631385" y="0"/>
                            </a:cubicBezTo>
                            <a:cubicBezTo>
                              <a:pt x="1628748" y="208626"/>
                              <a:pt x="1628460" y="280580"/>
                              <a:pt x="1631385" y="496519"/>
                            </a:cubicBezTo>
                            <a:cubicBezTo>
                              <a:pt x="1634310" y="712458"/>
                              <a:pt x="1648636" y="856792"/>
                              <a:pt x="1631385" y="973567"/>
                            </a:cubicBezTo>
                            <a:cubicBezTo>
                              <a:pt x="1378088" y="962148"/>
                              <a:pt x="1292232" y="990429"/>
                              <a:pt x="1087590" y="973567"/>
                            </a:cubicBezTo>
                            <a:cubicBezTo>
                              <a:pt x="882949" y="956705"/>
                              <a:pt x="751480" y="958952"/>
                              <a:pt x="576423" y="973567"/>
                            </a:cubicBezTo>
                            <a:cubicBezTo>
                              <a:pt x="401366" y="988182"/>
                              <a:pt x="128020" y="989529"/>
                              <a:pt x="0" y="973567"/>
                            </a:cubicBezTo>
                            <a:cubicBezTo>
                              <a:pt x="-6360" y="750355"/>
                              <a:pt x="-16277" y="722686"/>
                              <a:pt x="0" y="486784"/>
                            </a:cubicBezTo>
                            <a:cubicBezTo>
                              <a:pt x="16277" y="250882"/>
                              <a:pt x="-16670" y="131095"/>
                              <a:pt x="0" y="0"/>
                            </a:cubicBezTo>
                            <a:close/>
                          </a:path>
                        </a:pathLst>
                      </a:custGeom>
                      <ask:type>
                        <ask:lineSketchFreehand/>
                      </ask:type>
                    </ask:lineSketchStyleProps>
                  </a:ext>
                </a:extLst>
              </a:ln>
            </p:spPr>
            <p:txBody>
              <a:bodyPr/>
              <a:lstStyle/>
              <a:p>
                <a:r>
                  <a:rPr lang="ar-SA">
                    <a:noFill/>
                  </a:rPr>
                  <a:t> </a:t>
                </a:r>
              </a:p>
            </p:txBody>
          </p:sp>
        </mc:Fallback>
      </mc:AlternateContent>
      <p:graphicFrame>
        <p:nvGraphicFramePr>
          <p:cNvPr id="7" name="جدول 7">
            <a:extLst>
              <a:ext uri="{FF2B5EF4-FFF2-40B4-BE49-F238E27FC236}">
                <a16:creationId xmlns:a16="http://schemas.microsoft.com/office/drawing/2014/main" id="{DFA58C1A-35FF-EDE0-ED98-934E8397C5A2}"/>
              </a:ext>
            </a:extLst>
          </p:cNvPr>
          <p:cNvGraphicFramePr>
            <a:graphicFrameLocks noGrp="1"/>
          </p:cNvGraphicFramePr>
          <p:nvPr/>
        </p:nvGraphicFramePr>
        <p:xfrm>
          <a:off x="2875625" y="2473564"/>
          <a:ext cx="3772870" cy="4087690"/>
        </p:xfrm>
        <a:graphic>
          <a:graphicData uri="http://schemas.openxmlformats.org/drawingml/2006/table">
            <a:tbl>
              <a:tblPr rtl="1" firstRow="1" bandRow="1">
                <a:tableStyleId>{5940675A-B579-460E-94D1-54222C63F5DA}</a:tableStyleId>
              </a:tblPr>
              <a:tblGrid>
                <a:gridCol w="377287">
                  <a:extLst>
                    <a:ext uri="{9D8B030D-6E8A-4147-A177-3AD203B41FA5}">
                      <a16:colId xmlns:a16="http://schemas.microsoft.com/office/drawing/2014/main" val="3272019134"/>
                    </a:ext>
                  </a:extLst>
                </a:gridCol>
                <a:gridCol w="377287">
                  <a:extLst>
                    <a:ext uri="{9D8B030D-6E8A-4147-A177-3AD203B41FA5}">
                      <a16:colId xmlns:a16="http://schemas.microsoft.com/office/drawing/2014/main" val="677541826"/>
                    </a:ext>
                  </a:extLst>
                </a:gridCol>
                <a:gridCol w="377287">
                  <a:extLst>
                    <a:ext uri="{9D8B030D-6E8A-4147-A177-3AD203B41FA5}">
                      <a16:colId xmlns:a16="http://schemas.microsoft.com/office/drawing/2014/main" val="3688903554"/>
                    </a:ext>
                  </a:extLst>
                </a:gridCol>
                <a:gridCol w="377287">
                  <a:extLst>
                    <a:ext uri="{9D8B030D-6E8A-4147-A177-3AD203B41FA5}">
                      <a16:colId xmlns:a16="http://schemas.microsoft.com/office/drawing/2014/main" val="2697891012"/>
                    </a:ext>
                  </a:extLst>
                </a:gridCol>
                <a:gridCol w="377287">
                  <a:extLst>
                    <a:ext uri="{9D8B030D-6E8A-4147-A177-3AD203B41FA5}">
                      <a16:colId xmlns:a16="http://schemas.microsoft.com/office/drawing/2014/main" val="3231132561"/>
                    </a:ext>
                  </a:extLst>
                </a:gridCol>
                <a:gridCol w="377287">
                  <a:extLst>
                    <a:ext uri="{9D8B030D-6E8A-4147-A177-3AD203B41FA5}">
                      <a16:colId xmlns:a16="http://schemas.microsoft.com/office/drawing/2014/main" val="2933580741"/>
                    </a:ext>
                  </a:extLst>
                </a:gridCol>
                <a:gridCol w="377287">
                  <a:extLst>
                    <a:ext uri="{9D8B030D-6E8A-4147-A177-3AD203B41FA5}">
                      <a16:colId xmlns:a16="http://schemas.microsoft.com/office/drawing/2014/main" val="1657667231"/>
                    </a:ext>
                  </a:extLst>
                </a:gridCol>
                <a:gridCol w="377287">
                  <a:extLst>
                    <a:ext uri="{9D8B030D-6E8A-4147-A177-3AD203B41FA5}">
                      <a16:colId xmlns:a16="http://schemas.microsoft.com/office/drawing/2014/main" val="2463423346"/>
                    </a:ext>
                  </a:extLst>
                </a:gridCol>
                <a:gridCol w="377287">
                  <a:extLst>
                    <a:ext uri="{9D8B030D-6E8A-4147-A177-3AD203B41FA5}">
                      <a16:colId xmlns:a16="http://schemas.microsoft.com/office/drawing/2014/main" val="1232056759"/>
                    </a:ext>
                  </a:extLst>
                </a:gridCol>
                <a:gridCol w="377287">
                  <a:extLst>
                    <a:ext uri="{9D8B030D-6E8A-4147-A177-3AD203B41FA5}">
                      <a16:colId xmlns:a16="http://schemas.microsoft.com/office/drawing/2014/main" val="1940734218"/>
                    </a:ext>
                  </a:extLst>
                </a:gridCol>
              </a:tblGrid>
              <a:tr h="408769">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3268229818"/>
                  </a:ext>
                </a:extLst>
              </a:tr>
              <a:tr h="408769">
                <a:tc>
                  <a:txBody>
                    <a:bodyPr/>
                    <a:lstStyle/>
                    <a:p>
                      <a:pPr rtl="1"/>
                      <a:endParaRPr lang="ar-SA"/>
                    </a:p>
                  </a:txBody>
                  <a:tcPr/>
                </a:tc>
                <a:tc>
                  <a:txBody>
                    <a:bodyPr/>
                    <a:lstStyle/>
                    <a:p>
                      <a:pPr rtl="1"/>
                      <a:endParaRPr lang="ar-SA" dirty="0"/>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extLst>
                  <a:ext uri="{0D108BD9-81ED-4DB2-BD59-A6C34878D82A}">
                    <a16:rowId xmlns:a16="http://schemas.microsoft.com/office/drawing/2014/main" val="2030765110"/>
                  </a:ext>
                </a:extLst>
              </a:tr>
              <a:tr h="408769">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1267364405"/>
                  </a:ext>
                </a:extLst>
              </a:tr>
              <a:tr h="408769">
                <a:tc>
                  <a:txBody>
                    <a:bodyPr/>
                    <a:lstStyle/>
                    <a:p>
                      <a:pPr rtl="1"/>
                      <a:endParaRPr lang="ar-SA" dirty="0"/>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extLst>
                  <a:ext uri="{0D108BD9-81ED-4DB2-BD59-A6C34878D82A}">
                    <a16:rowId xmlns:a16="http://schemas.microsoft.com/office/drawing/2014/main" val="4140581492"/>
                  </a:ext>
                </a:extLst>
              </a:tr>
              <a:tr h="408769">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1090389198"/>
                  </a:ext>
                </a:extLst>
              </a:tr>
              <a:tr h="408769">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3302824541"/>
                  </a:ext>
                </a:extLst>
              </a:tr>
              <a:tr h="408769">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2565409356"/>
                  </a:ext>
                </a:extLst>
              </a:tr>
              <a:tr h="408769">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1100667053"/>
                  </a:ext>
                </a:extLst>
              </a:tr>
              <a:tr h="408769">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4181237492"/>
                  </a:ext>
                </a:extLst>
              </a:tr>
              <a:tr h="408769">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a:p>
                  </a:txBody>
                  <a:tcPr/>
                </a:tc>
                <a:tc>
                  <a:txBody>
                    <a:bodyPr/>
                    <a:lstStyle/>
                    <a:p>
                      <a:pPr rtl="1"/>
                      <a:endParaRPr lang="ar-SA" dirty="0"/>
                    </a:p>
                  </a:txBody>
                  <a:tcPr/>
                </a:tc>
                <a:extLst>
                  <a:ext uri="{0D108BD9-81ED-4DB2-BD59-A6C34878D82A}">
                    <a16:rowId xmlns:a16="http://schemas.microsoft.com/office/drawing/2014/main" val="4123879222"/>
                  </a:ext>
                </a:extLst>
              </a:tr>
            </a:tbl>
          </a:graphicData>
        </a:graphic>
      </p:graphicFrame>
      <p:pic>
        <p:nvPicPr>
          <p:cNvPr id="8" name="صورة 7">
            <a:extLst>
              <a:ext uri="{FF2B5EF4-FFF2-40B4-BE49-F238E27FC236}">
                <a16:creationId xmlns:a16="http://schemas.microsoft.com/office/drawing/2014/main" id="{ED55F130-BC57-427C-977E-AC0245D410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06847" y="508451"/>
            <a:ext cx="480339" cy="626603"/>
          </a:xfrm>
          <a:prstGeom prst="rect">
            <a:avLst/>
          </a:prstGeom>
        </p:spPr>
      </p:pic>
      <p:pic>
        <p:nvPicPr>
          <p:cNvPr id="9" name="صورة 8">
            <a:extLst>
              <a:ext uri="{FF2B5EF4-FFF2-40B4-BE49-F238E27FC236}">
                <a16:creationId xmlns:a16="http://schemas.microsoft.com/office/drawing/2014/main" id="{0112F58B-1ABA-1898-BE9F-6AFC08E4EF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71549" y="432050"/>
            <a:ext cx="465088" cy="580923"/>
          </a:xfrm>
          <a:prstGeom prst="rect">
            <a:avLst/>
          </a:prstGeom>
        </p:spPr>
      </p:pic>
      <p:pic>
        <p:nvPicPr>
          <p:cNvPr id="18" name="صورة 17">
            <a:extLst>
              <a:ext uri="{FF2B5EF4-FFF2-40B4-BE49-F238E27FC236}">
                <a16:creationId xmlns:a16="http://schemas.microsoft.com/office/drawing/2014/main" id="{1889AF56-8741-42FC-83D2-C141612B5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66050" y="-221987"/>
            <a:ext cx="806476" cy="880322"/>
          </a:xfrm>
          <a:prstGeom prst="rect">
            <a:avLst/>
          </a:prstGeom>
        </p:spPr>
      </p:pic>
      <p:graphicFrame>
        <p:nvGraphicFramePr>
          <p:cNvPr id="19" name="جدول 19">
            <a:extLst>
              <a:ext uri="{FF2B5EF4-FFF2-40B4-BE49-F238E27FC236}">
                <a16:creationId xmlns:a16="http://schemas.microsoft.com/office/drawing/2014/main" id="{33091242-67AF-13D5-73C1-6669FE39A8CA}"/>
              </a:ext>
            </a:extLst>
          </p:cNvPr>
          <p:cNvGraphicFramePr>
            <a:graphicFrameLocks noGrp="1"/>
          </p:cNvGraphicFramePr>
          <p:nvPr>
            <p:extLst>
              <p:ext uri="{D42A27DB-BD31-4B8C-83A1-F6EECF244321}">
                <p14:modId xmlns:p14="http://schemas.microsoft.com/office/powerpoint/2010/main" val="941443344"/>
              </p:ext>
            </p:extLst>
          </p:nvPr>
        </p:nvGraphicFramePr>
        <p:xfrm>
          <a:off x="2875625" y="2473564"/>
          <a:ext cx="395298" cy="4087690"/>
        </p:xfrm>
        <a:graphic>
          <a:graphicData uri="http://schemas.openxmlformats.org/drawingml/2006/table">
            <a:tbl>
              <a:tblPr rtl="1" firstRow="1" bandRow="1">
                <a:tableStyleId>{16D9F66E-5EB9-4882-86FB-DCBF35E3C3E4}</a:tableStyleId>
              </a:tblPr>
              <a:tblGrid>
                <a:gridCol w="395298">
                  <a:extLst>
                    <a:ext uri="{9D8B030D-6E8A-4147-A177-3AD203B41FA5}">
                      <a16:colId xmlns:a16="http://schemas.microsoft.com/office/drawing/2014/main" val="2368982189"/>
                    </a:ext>
                  </a:extLst>
                </a:gridCol>
              </a:tblGrid>
              <a:tr h="408769">
                <a:tc>
                  <a:txBody>
                    <a:bodyPr/>
                    <a:lstStyle/>
                    <a:p>
                      <a:pPr rtl="1"/>
                      <a:endParaRPr lang="ar-SA"/>
                    </a:p>
                  </a:txBody>
                  <a:tcPr/>
                </a:tc>
                <a:extLst>
                  <a:ext uri="{0D108BD9-81ED-4DB2-BD59-A6C34878D82A}">
                    <a16:rowId xmlns:a16="http://schemas.microsoft.com/office/drawing/2014/main" val="495756339"/>
                  </a:ext>
                </a:extLst>
              </a:tr>
              <a:tr h="408769">
                <a:tc>
                  <a:txBody>
                    <a:bodyPr/>
                    <a:lstStyle/>
                    <a:p>
                      <a:pPr rtl="1"/>
                      <a:endParaRPr lang="ar-SA" dirty="0"/>
                    </a:p>
                  </a:txBody>
                  <a:tcPr/>
                </a:tc>
                <a:extLst>
                  <a:ext uri="{0D108BD9-81ED-4DB2-BD59-A6C34878D82A}">
                    <a16:rowId xmlns:a16="http://schemas.microsoft.com/office/drawing/2014/main" val="3650449211"/>
                  </a:ext>
                </a:extLst>
              </a:tr>
              <a:tr h="408769">
                <a:tc>
                  <a:txBody>
                    <a:bodyPr/>
                    <a:lstStyle/>
                    <a:p>
                      <a:pPr rtl="1"/>
                      <a:endParaRPr lang="ar-SA"/>
                    </a:p>
                  </a:txBody>
                  <a:tcPr/>
                </a:tc>
                <a:extLst>
                  <a:ext uri="{0D108BD9-81ED-4DB2-BD59-A6C34878D82A}">
                    <a16:rowId xmlns:a16="http://schemas.microsoft.com/office/drawing/2014/main" val="362560323"/>
                  </a:ext>
                </a:extLst>
              </a:tr>
              <a:tr h="408769">
                <a:tc>
                  <a:txBody>
                    <a:bodyPr/>
                    <a:lstStyle/>
                    <a:p>
                      <a:pPr rtl="1"/>
                      <a:endParaRPr lang="ar-SA"/>
                    </a:p>
                  </a:txBody>
                  <a:tcPr/>
                </a:tc>
                <a:extLst>
                  <a:ext uri="{0D108BD9-81ED-4DB2-BD59-A6C34878D82A}">
                    <a16:rowId xmlns:a16="http://schemas.microsoft.com/office/drawing/2014/main" val="1161545514"/>
                  </a:ext>
                </a:extLst>
              </a:tr>
              <a:tr h="408769">
                <a:tc>
                  <a:txBody>
                    <a:bodyPr/>
                    <a:lstStyle/>
                    <a:p>
                      <a:pPr rtl="1"/>
                      <a:endParaRPr lang="ar-SA"/>
                    </a:p>
                  </a:txBody>
                  <a:tcPr/>
                </a:tc>
                <a:extLst>
                  <a:ext uri="{0D108BD9-81ED-4DB2-BD59-A6C34878D82A}">
                    <a16:rowId xmlns:a16="http://schemas.microsoft.com/office/drawing/2014/main" val="3407857175"/>
                  </a:ext>
                </a:extLst>
              </a:tr>
              <a:tr h="408769">
                <a:tc>
                  <a:txBody>
                    <a:bodyPr/>
                    <a:lstStyle/>
                    <a:p>
                      <a:pPr rtl="1"/>
                      <a:endParaRPr lang="ar-SA"/>
                    </a:p>
                  </a:txBody>
                  <a:tcPr/>
                </a:tc>
                <a:extLst>
                  <a:ext uri="{0D108BD9-81ED-4DB2-BD59-A6C34878D82A}">
                    <a16:rowId xmlns:a16="http://schemas.microsoft.com/office/drawing/2014/main" val="996474777"/>
                  </a:ext>
                </a:extLst>
              </a:tr>
              <a:tr h="408769">
                <a:tc>
                  <a:txBody>
                    <a:bodyPr/>
                    <a:lstStyle/>
                    <a:p>
                      <a:pPr rtl="1"/>
                      <a:endParaRPr lang="ar-SA"/>
                    </a:p>
                  </a:txBody>
                  <a:tcPr/>
                </a:tc>
                <a:extLst>
                  <a:ext uri="{0D108BD9-81ED-4DB2-BD59-A6C34878D82A}">
                    <a16:rowId xmlns:a16="http://schemas.microsoft.com/office/drawing/2014/main" val="2484822814"/>
                  </a:ext>
                </a:extLst>
              </a:tr>
              <a:tr h="408769">
                <a:tc>
                  <a:txBody>
                    <a:bodyPr/>
                    <a:lstStyle/>
                    <a:p>
                      <a:pPr rtl="1"/>
                      <a:endParaRPr lang="ar-SA"/>
                    </a:p>
                  </a:txBody>
                  <a:tcPr/>
                </a:tc>
                <a:extLst>
                  <a:ext uri="{0D108BD9-81ED-4DB2-BD59-A6C34878D82A}">
                    <a16:rowId xmlns:a16="http://schemas.microsoft.com/office/drawing/2014/main" val="4030499924"/>
                  </a:ext>
                </a:extLst>
              </a:tr>
              <a:tr h="408769">
                <a:tc>
                  <a:txBody>
                    <a:bodyPr/>
                    <a:lstStyle/>
                    <a:p>
                      <a:pPr rtl="1"/>
                      <a:endParaRPr lang="ar-SA" dirty="0"/>
                    </a:p>
                  </a:txBody>
                  <a:tcPr/>
                </a:tc>
                <a:extLst>
                  <a:ext uri="{0D108BD9-81ED-4DB2-BD59-A6C34878D82A}">
                    <a16:rowId xmlns:a16="http://schemas.microsoft.com/office/drawing/2014/main" val="1573908028"/>
                  </a:ext>
                </a:extLst>
              </a:tr>
              <a:tr h="408769">
                <a:tc>
                  <a:txBody>
                    <a:bodyPr/>
                    <a:lstStyle/>
                    <a:p>
                      <a:pPr rtl="1"/>
                      <a:endParaRPr lang="ar-SA" dirty="0"/>
                    </a:p>
                  </a:txBody>
                  <a:tcPr/>
                </a:tc>
                <a:extLst>
                  <a:ext uri="{0D108BD9-81ED-4DB2-BD59-A6C34878D82A}">
                    <a16:rowId xmlns:a16="http://schemas.microsoft.com/office/drawing/2014/main" val="1589070184"/>
                  </a:ext>
                </a:extLst>
              </a:tr>
            </a:tbl>
          </a:graphicData>
        </a:graphic>
      </p:graphicFrame>
      <p:pic>
        <p:nvPicPr>
          <p:cNvPr id="20" name="صورة 19">
            <a:extLst>
              <a:ext uri="{FF2B5EF4-FFF2-40B4-BE49-F238E27FC236}">
                <a16:creationId xmlns:a16="http://schemas.microsoft.com/office/drawing/2014/main" id="{2D6AFF5D-64F7-D10B-CE90-104B8C746CD9}"/>
              </a:ext>
            </a:extLst>
          </p:cNvPr>
          <p:cNvPicPr>
            <a:picLocks noChangeAspect="1"/>
          </p:cNvPicPr>
          <p:nvPr/>
        </p:nvPicPr>
        <p:blipFill>
          <a:blip r:embed="rId14"/>
          <a:stretch>
            <a:fillRect/>
          </a:stretch>
        </p:blipFill>
        <p:spPr>
          <a:xfrm flipH="1">
            <a:off x="286592" y="2473564"/>
            <a:ext cx="2320439" cy="3315548"/>
          </a:xfrm>
          <a:prstGeom prst="rect">
            <a:avLst/>
          </a:prstGeom>
        </p:spPr>
      </p:pic>
      <p:sp>
        <p:nvSpPr>
          <p:cNvPr id="21" name="فقاعة الكلام: مستطيلة مستديرة الزوايا 20">
            <a:extLst>
              <a:ext uri="{FF2B5EF4-FFF2-40B4-BE49-F238E27FC236}">
                <a16:creationId xmlns:a16="http://schemas.microsoft.com/office/drawing/2014/main" id="{AB51B580-2503-CA77-5C1B-A4C71077F45C}"/>
              </a:ext>
            </a:extLst>
          </p:cNvPr>
          <p:cNvSpPr/>
          <p:nvPr/>
        </p:nvSpPr>
        <p:spPr>
          <a:xfrm>
            <a:off x="170752" y="1009999"/>
            <a:ext cx="2841389" cy="1354610"/>
          </a:xfrm>
          <a:custGeom>
            <a:avLst/>
            <a:gdLst>
              <a:gd name="connsiteX0" fmla="*/ 0 w 2841389"/>
              <a:gd name="connsiteY0" fmla="*/ 225773 h 1354610"/>
              <a:gd name="connsiteX1" fmla="*/ 225773 w 2841389"/>
              <a:gd name="connsiteY1" fmla="*/ 0 h 1354610"/>
              <a:gd name="connsiteX2" fmla="*/ 473565 w 2841389"/>
              <a:gd name="connsiteY2" fmla="*/ 0 h 1354610"/>
              <a:gd name="connsiteX3" fmla="*/ 473565 w 2841389"/>
              <a:gd name="connsiteY3" fmla="*/ 0 h 1354610"/>
              <a:gd name="connsiteX4" fmla="*/ 835842 w 2841389"/>
              <a:gd name="connsiteY4" fmla="*/ 0 h 1354610"/>
              <a:gd name="connsiteX5" fmla="*/ 1183912 w 2841389"/>
              <a:gd name="connsiteY5" fmla="*/ 0 h 1354610"/>
              <a:gd name="connsiteX6" fmla="*/ 1661147 w 2841389"/>
              <a:gd name="connsiteY6" fmla="*/ 0 h 1354610"/>
              <a:gd name="connsiteX7" fmla="*/ 2152698 w 2841389"/>
              <a:gd name="connsiteY7" fmla="*/ 0 h 1354610"/>
              <a:gd name="connsiteX8" fmla="*/ 2615616 w 2841389"/>
              <a:gd name="connsiteY8" fmla="*/ 0 h 1354610"/>
              <a:gd name="connsiteX9" fmla="*/ 2841389 w 2841389"/>
              <a:gd name="connsiteY9" fmla="*/ 225773 h 1354610"/>
              <a:gd name="connsiteX10" fmla="*/ 2841389 w 2841389"/>
              <a:gd name="connsiteY10" fmla="*/ 790189 h 1354610"/>
              <a:gd name="connsiteX11" fmla="*/ 2841389 w 2841389"/>
              <a:gd name="connsiteY11" fmla="*/ 790189 h 1354610"/>
              <a:gd name="connsiteX12" fmla="*/ 2841389 w 2841389"/>
              <a:gd name="connsiteY12" fmla="*/ 1128842 h 1354610"/>
              <a:gd name="connsiteX13" fmla="*/ 2841389 w 2841389"/>
              <a:gd name="connsiteY13" fmla="*/ 1128837 h 1354610"/>
              <a:gd name="connsiteX14" fmla="*/ 2615616 w 2841389"/>
              <a:gd name="connsiteY14" fmla="*/ 1354610 h 1354610"/>
              <a:gd name="connsiteX15" fmla="*/ 2181332 w 2841389"/>
              <a:gd name="connsiteY15" fmla="*/ 1354610 h 1354610"/>
              <a:gd name="connsiteX16" fmla="*/ 1732732 w 2841389"/>
              <a:gd name="connsiteY16" fmla="*/ 1354610 h 1354610"/>
              <a:gd name="connsiteX17" fmla="*/ 1183912 w 2841389"/>
              <a:gd name="connsiteY17" fmla="*/ 1354610 h 1354610"/>
              <a:gd name="connsiteX18" fmla="*/ 1240352 w 2841389"/>
              <a:gd name="connsiteY18" fmla="*/ 1639512 h 1354610"/>
              <a:gd name="connsiteX19" fmla="*/ 872294 w 2841389"/>
              <a:gd name="connsiteY19" fmla="*/ 1502759 h 1354610"/>
              <a:gd name="connsiteX20" fmla="*/ 473565 w 2841389"/>
              <a:gd name="connsiteY20" fmla="*/ 1354610 h 1354610"/>
              <a:gd name="connsiteX21" fmla="*/ 225773 w 2841389"/>
              <a:gd name="connsiteY21" fmla="*/ 1354610 h 1354610"/>
              <a:gd name="connsiteX22" fmla="*/ 0 w 2841389"/>
              <a:gd name="connsiteY22" fmla="*/ 1128837 h 1354610"/>
              <a:gd name="connsiteX23" fmla="*/ 0 w 2841389"/>
              <a:gd name="connsiteY23" fmla="*/ 1128842 h 1354610"/>
              <a:gd name="connsiteX24" fmla="*/ 0 w 2841389"/>
              <a:gd name="connsiteY24" fmla="*/ 790189 h 1354610"/>
              <a:gd name="connsiteX25" fmla="*/ 0 w 2841389"/>
              <a:gd name="connsiteY25" fmla="*/ 790189 h 1354610"/>
              <a:gd name="connsiteX26" fmla="*/ 0 w 2841389"/>
              <a:gd name="connsiteY26" fmla="*/ 225773 h 135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41389" h="1354610" fill="none" extrusionOk="0">
                <a:moveTo>
                  <a:pt x="0" y="225773"/>
                </a:moveTo>
                <a:cubicBezTo>
                  <a:pt x="-16822" y="83408"/>
                  <a:pt x="84230" y="-9711"/>
                  <a:pt x="225773" y="0"/>
                </a:cubicBezTo>
                <a:cubicBezTo>
                  <a:pt x="310302" y="-990"/>
                  <a:pt x="394528" y="11228"/>
                  <a:pt x="473565" y="0"/>
                </a:cubicBezTo>
                <a:lnTo>
                  <a:pt x="473565" y="0"/>
                </a:lnTo>
                <a:cubicBezTo>
                  <a:pt x="550076" y="-13860"/>
                  <a:pt x="721364" y="14181"/>
                  <a:pt x="835842" y="0"/>
                </a:cubicBezTo>
                <a:cubicBezTo>
                  <a:pt x="950320" y="-14181"/>
                  <a:pt x="1041484" y="-16267"/>
                  <a:pt x="1183912" y="0"/>
                </a:cubicBezTo>
                <a:cubicBezTo>
                  <a:pt x="1321825" y="1029"/>
                  <a:pt x="1515503" y="-7294"/>
                  <a:pt x="1661147" y="0"/>
                </a:cubicBezTo>
                <a:cubicBezTo>
                  <a:pt x="1806791" y="7294"/>
                  <a:pt x="1987600" y="-24232"/>
                  <a:pt x="2152698" y="0"/>
                </a:cubicBezTo>
                <a:cubicBezTo>
                  <a:pt x="2317796" y="24232"/>
                  <a:pt x="2441716" y="-999"/>
                  <a:pt x="2615616" y="0"/>
                </a:cubicBezTo>
                <a:cubicBezTo>
                  <a:pt x="2760760" y="7633"/>
                  <a:pt x="2836943" y="81953"/>
                  <a:pt x="2841389" y="225773"/>
                </a:cubicBezTo>
                <a:cubicBezTo>
                  <a:pt x="2850970" y="478194"/>
                  <a:pt x="2847559" y="612435"/>
                  <a:pt x="2841389" y="790189"/>
                </a:cubicBezTo>
                <a:lnTo>
                  <a:pt x="2841389" y="790189"/>
                </a:lnTo>
                <a:cubicBezTo>
                  <a:pt x="2857885" y="902106"/>
                  <a:pt x="2852043" y="1051481"/>
                  <a:pt x="2841389" y="1128842"/>
                </a:cubicBezTo>
                <a:lnTo>
                  <a:pt x="2841389" y="1128837"/>
                </a:lnTo>
                <a:cubicBezTo>
                  <a:pt x="2814370" y="1268630"/>
                  <a:pt x="2750654" y="1361399"/>
                  <a:pt x="2615616" y="1354610"/>
                </a:cubicBezTo>
                <a:cubicBezTo>
                  <a:pt x="2431748" y="1359072"/>
                  <a:pt x="2275829" y="1367058"/>
                  <a:pt x="2181332" y="1354610"/>
                </a:cubicBezTo>
                <a:cubicBezTo>
                  <a:pt x="2086835" y="1342162"/>
                  <a:pt x="1869170" y="1345267"/>
                  <a:pt x="1732732" y="1354610"/>
                </a:cubicBezTo>
                <a:cubicBezTo>
                  <a:pt x="1596294" y="1363953"/>
                  <a:pt x="1353964" y="1373296"/>
                  <a:pt x="1183912" y="1354610"/>
                </a:cubicBezTo>
                <a:cubicBezTo>
                  <a:pt x="1208661" y="1471067"/>
                  <a:pt x="1226086" y="1582212"/>
                  <a:pt x="1240352" y="1639512"/>
                </a:cubicBezTo>
                <a:cubicBezTo>
                  <a:pt x="1145686" y="1588503"/>
                  <a:pt x="1027634" y="1544615"/>
                  <a:pt x="872294" y="1502759"/>
                </a:cubicBezTo>
                <a:cubicBezTo>
                  <a:pt x="716954" y="1460903"/>
                  <a:pt x="666129" y="1443015"/>
                  <a:pt x="473565" y="1354610"/>
                </a:cubicBezTo>
                <a:cubicBezTo>
                  <a:pt x="414224" y="1344388"/>
                  <a:pt x="288176" y="1366471"/>
                  <a:pt x="225773" y="1354610"/>
                </a:cubicBezTo>
                <a:cubicBezTo>
                  <a:pt x="102632" y="1358904"/>
                  <a:pt x="-3353" y="1246872"/>
                  <a:pt x="0" y="1128837"/>
                </a:cubicBezTo>
                <a:lnTo>
                  <a:pt x="0" y="1128842"/>
                </a:lnTo>
                <a:cubicBezTo>
                  <a:pt x="2132" y="1044951"/>
                  <a:pt x="-102" y="911913"/>
                  <a:pt x="0" y="790189"/>
                </a:cubicBezTo>
                <a:lnTo>
                  <a:pt x="0" y="790189"/>
                </a:lnTo>
                <a:cubicBezTo>
                  <a:pt x="-13252" y="601557"/>
                  <a:pt x="-25042" y="348506"/>
                  <a:pt x="0" y="225773"/>
                </a:cubicBezTo>
                <a:close/>
              </a:path>
              <a:path w="2841389" h="1354610" stroke="0" extrusionOk="0">
                <a:moveTo>
                  <a:pt x="0" y="225773"/>
                </a:moveTo>
                <a:cubicBezTo>
                  <a:pt x="-4338" y="101865"/>
                  <a:pt x="105432" y="-6684"/>
                  <a:pt x="225773" y="0"/>
                </a:cubicBezTo>
                <a:cubicBezTo>
                  <a:pt x="322300" y="8340"/>
                  <a:pt x="370500" y="-2194"/>
                  <a:pt x="473565" y="0"/>
                </a:cubicBezTo>
                <a:lnTo>
                  <a:pt x="473565" y="0"/>
                </a:lnTo>
                <a:cubicBezTo>
                  <a:pt x="552377" y="14566"/>
                  <a:pt x="701777" y="-12862"/>
                  <a:pt x="835842" y="0"/>
                </a:cubicBezTo>
                <a:cubicBezTo>
                  <a:pt x="969907" y="12862"/>
                  <a:pt x="1080013" y="3277"/>
                  <a:pt x="1183912" y="0"/>
                </a:cubicBezTo>
                <a:cubicBezTo>
                  <a:pt x="1341975" y="-16795"/>
                  <a:pt x="1524361" y="4064"/>
                  <a:pt x="1618196" y="0"/>
                </a:cubicBezTo>
                <a:cubicBezTo>
                  <a:pt x="1712031" y="-4064"/>
                  <a:pt x="1878625" y="-10030"/>
                  <a:pt x="2081113" y="0"/>
                </a:cubicBezTo>
                <a:cubicBezTo>
                  <a:pt x="2283601" y="10030"/>
                  <a:pt x="2464833" y="-9138"/>
                  <a:pt x="2615616" y="0"/>
                </a:cubicBezTo>
                <a:cubicBezTo>
                  <a:pt x="2766419" y="2123"/>
                  <a:pt x="2825650" y="113665"/>
                  <a:pt x="2841389" y="225773"/>
                </a:cubicBezTo>
                <a:cubicBezTo>
                  <a:pt x="2852233" y="358847"/>
                  <a:pt x="2823678" y="649083"/>
                  <a:pt x="2841389" y="790189"/>
                </a:cubicBezTo>
                <a:lnTo>
                  <a:pt x="2841389" y="790189"/>
                </a:lnTo>
                <a:cubicBezTo>
                  <a:pt x="2831524" y="858977"/>
                  <a:pt x="2844153" y="1008721"/>
                  <a:pt x="2841389" y="1128842"/>
                </a:cubicBezTo>
                <a:lnTo>
                  <a:pt x="2841389" y="1128837"/>
                </a:lnTo>
                <a:cubicBezTo>
                  <a:pt x="2813189" y="1259108"/>
                  <a:pt x="2747064" y="1360841"/>
                  <a:pt x="2615616" y="1354610"/>
                </a:cubicBezTo>
                <a:cubicBezTo>
                  <a:pt x="2476440" y="1376706"/>
                  <a:pt x="2303075" y="1356645"/>
                  <a:pt x="2167015" y="1354610"/>
                </a:cubicBezTo>
                <a:cubicBezTo>
                  <a:pt x="2030955" y="1352575"/>
                  <a:pt x="1924117" y="1348487"/>
                  <a:pt x="1732732" y="1354610"/>
                </a:cubicBezTo>
                <a:cubicBezTo>
                  <a:pt x="1541347" y="1360733"/>
                  <a:pt x="1454302" y="1380610"/>
                  <a:pt x="1183912" y="1354610"/>
                </a:cubicBezTo>
                <a:cubicBezTo>
                  <a:pt x="1195686" y="1471962"/>
                  <a:pt x="1233734" y="1546013"/>
                  <a:pt x="1240352" y="1639512"/>
                </a:cubicBezTo>
                <a:cubicBezTo>
                  <a:pt x="1119268" y="1587924"/>
                  <a:pt x="970027" y="1553080"/>
                  <a:pt x="872294" y="1502759"/>
                </a:cubicBezTo>
                <a:cubicBezTo>
                  <a:pt x="774561" y="1452438"/>
                  <a:pt x="620361" y="1415628"/>
                  <a:pt x="473565" y="1354610"/>
                </a:cubicBezTo>
                <a:cubicBezTo>
                  <a:pt x="409855" y="1364219"/>
                  <a:pt x="323821" y="1342883"/>
                  <a:pt x="225773" y="1354610"/>
                </a:cubicBezTo>
                <a:cubicBezTo>
                  <a:pt x="91217" y="1358545"/>
                  <a:pt x="-7937" y="1262629"/>
                  <a:pt x="0" y="1128837"/>
                </a:cubicBezTo>
                <a:lnTo>
                  <a:pt x="0" y="1128842"/>
                </a:lnTo>
                <a:cubicBezTo>
                  <a:pt x="8212" y="1010841"/>
                  <a:pt x="-8536" y="862213"/>
                  <a:pt x="0" y="790189"/>
                </a:cubicBezTo>
                <a:lnTo>
                  <a:pt x="0" y="790189"/>
                </a:lnTo>
                <a:cubicBezTo>
                  <a:pt x="-26835" y="538842"/>
                  <a:pt x="-17178" y="376216"/>
                  <a:pt x="0" y="225773"/>
                </a:cubicBezTo>
                <a:close/>
              </a:path>
            </a:pathLst>
          </a:custGeom>
          <a:solidFill>
            <a:schemeClr val="accent4">
              <a:lumMod val="20000"/>
              <a:lumOff val="80000"/>
            </a:schemeClr>
          </a:solidFill>
          <a:ln>
            <a:solidFill>
              <a:schemeClr val="accent4">
                <a:lumMod val="75000"/>
              </a:schemeClr>
            </a:solidFill>
            <a:extLst>
              <a:ext uri="{C807C97D-BFC1-408E-A445-0C87EB9F89A2}">
                <ask:lineSketchStyleProps xmlns:ask="http://schemas.microsoft.com/office/drawing/2018/sketchyshapes" sd="2786892888">
                  <a:prstGeom prst="wedgeRoundRectCallout">
                    <a:avLst>
                      <a:gd name="adj1" fmla="val -6347"/>
                      <a:gd name="adj2" fmla="val 71032"/>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احسب مع المعلمة الكسر الملون في الشكل المقابل في أبسط صورة .</a:t>
            </a:r>
          </a:p>
        </p:txBody>
      </p:sp>
      <p:graphicFrame>
        <p:nvGraphicFramePr>
          <p:cNvPr id="22" name="جدول 19">
            <a:extLst>
              <a:ext uri="{FF2B5EF4-FFF2-40B4-BE49-F238E27FC236}">
                <a16:creationId xmlns:a16="http://schemas.microsoft.com/office/drawing/2014/main" id="{D557A08C-5442-9CA2-E45A-C1A83390846B}"/>
              </a:ext>
            </a:extLst>
          </p:cNvPr>
          <p:cNvGraphicFramePr>
            <a:graphicFrameLocks noGrp="1"/>
          </p:cNvGraphicFramePr>
          <p:nvPr>
            <p:extLst>
              <p:ext uri="{D42A27DB-BD31-4B8C-83A1-F6EECF244321}">
                <p14:modId xmlns:p14="http://schemas.microsoft.com/office/powerpoint/2010/main" val="272105460"/>
              </p:ext>
            </p:extLst>
          </p:nvPr>
        </p:nvGraphicFramePr>
        <p:xfrm>
          <a:off x="3270923" y="2473564"/>
          <a:ext cx="395298" cy="4087690"/>
        </p:xfrm>
        <a:graphic>
          <a:graphicData uri="http://schemas.openxmlformats.org/drawingml/2006/table">
            <a:tbl>
              <a:tblPr rtl="1" firstRow="1" bandRow="1">
                <a:tableStyleId>{16D9F66E-5EB9-4882-86FB-DCBF35E3C3E4}</a:tableStyleId>
              </a:tblPr>
              <a:tblGrid>
                <a:gridCol w="395298">
                  <a:extLst>
                    <a:ext uri="{9D8B030D-6E8A-4147-A177-3AD203B41FA5}">
                      <a16:colId xmlns:a16="http://schemas.microsoft.com/office/drawing/2014/main" val="2368982189"/>
                    </a:ext>
                  </a:extLst>
                </a:gridCol>
              </a:tblGrid>
              <a:tr h="408769">
                <a:tc>
                  <a:txBody>
                    <a:bodyPr/>
                    <a:lstStyle/>
                    <a:p>
                      <a:pPr rtl="1"/>
                      <a:endParaRPr lang="ar-SA" dirty="0"/>
                    </a:p>
                  </a:txBody>
                  <a:tcPr/>
                </a:tc>
                <a:extLst>
                  <a:ext uri="{0D108BD9-81ED-4DB2-BD59-A6C34878D82A}">
                    <a16:rowId xmlns:a16="http://schemas.microsoft.com/office/drawing/2014/main" val="495756339"/>
                  </a:ext>
                </a:extLst>
              </a:tr>
              <a:tr h="408769">
                <a:tc>
                  <a:txBody>
                    <a:bodyPr/>
                    <a:lstStyle/>
                    <a:p>
                      <a:pPr rtl="1"/>
                      <a:endParaRPr lang="ar-SA" dirty="0"/>
                    </a:p>
                  </a:txBody>
                  <a:tcPr/>
                </a:tc>
                <a:extLst>
                  <a:ext uri="{0D108BD9-81ED-4DB2-BD59-A6C34878D82A}">
                    <a16:rowId xmlns:a16="http://schemas.microsoft.com/office/drawing/2014/main" val="3650449211"/>
                  </a:ext>
                </a:extLst>
              </a:tr>
              <a:tr h="408769">
                <a:tc>
                  <a:txBody>
                    <a:bodyPr/>
                    <a:lstStyle/>
                    <a:p>
                      <a:pPr rtl="1"/>
                      <a:endParaRPr lang="ar-SA" dirty="0"/>
                    </a:p>
                  </a:txBody>
                  <a:tcPr/>
                </a:tc>
                <a:extLst>
                  <a:ext uri="{0D108BD9-81ED-4DB2-BD59-A6C34878D82A}">
                    <a16:rowId xmlns:a16="http://schemas.microsoft.com/office/drawing/2014/main" val="362560323"/>
                  </a:ext>
                </a:extLst>
              </a:tr>
              <a:tr h="408769">
                <a:tc>
                  <a:txBody>
                    <a:bodyPr/>
                    <a:lstStyle/>
                    <a:p>
                      <a:pPr rtl="1"/>
                      <a:endParaRPr lang="ar-SA"/>
                    </a:p>
                  </a:txBody>
                  <a:tcPr/>
                </a:tc>
                <a:extLst>
                  <a:ext uri="{0D108BD9-81ED-4DB2-BD59-A6C34878D82A}">
                    <a16:rowId xmlns:a16="http://schemas.microsoft.com/office/drawing/2014/main" val="1161545514"/>
                  </a:ext>
                </a:extLst>
              </a:tr>
              <a:tr h="408769">
                <a:tc>
                  <a:txBody>
                    <a:bodyPr/>
                    <a:lstStyle/>
                    <a:p>
                      <a:pPr rtl="1"/>
                      <a:endParaRPr lang="ar-SA"/>
                    </a:p>
                  </a:txBody>
                  <a:tcPr/>
                </a:tc>
                <a:extLst>
                  <a:ext uri="{0D108BD9-81ED-4DB2-BD59-A6C34878D82A}">
                    <a16:rowId xmlns:a16="http://schemas.microsoft.com/office/drawing/2014/main" val="3407857175"/>
                  </a:ext>
                </a:extLst>
              </a:tr>
              <a:tr h="408769">
                <a:tc>
                  <a:txBody>
                    <a:bodyPr/>
                    <a:lstStyle/>
                    <a:p>
                      <a:pPr rtl="1"/>
                      <a:endParaRPr lang="ar-SA"/>
                    </a:p>
                  </a:txBody>
                  <a:tcPr/>
                </a:tc>
                <a:extLst>
                  <a:ext uri="{0D108BD9-81ED-4DB2-BD59-A6C34878D82A}">
                    <a16:rowId xmlns:a16="http://schemas.microsoft.com/office/drawing/2014/main" val="996474777"/>
                  </a:ext>
                </a:extLst>
              </a:tr>
              <a:tr h="408769">
                <a:tc>
                  <a:txBody>
                    <a:bodyPr/>
                    <a:lstStyle/>
                    <a:p>
                      <a:pPr rtl="1"/>
                      <a:endParaRPr lang="ar-SA"/>
                    </a:p>
                  </a:txBody>
                  <a:tcPr/>
                </a:tc>
                <a:extLst>
                  <a:ext uri="{0D108BD9-81ED-4DB2-BD59-A6C34878D82A}">
                    <a16:rowId xmlns:a16="http://schemas.microsoft.com/office/drawing/2014/main" val="2484822814"/>
                  </a:ext>
                </a:extLst>
              </a:tr>
              <a:tr h="408769">
                <a:tc>
                  <a:txBody>
                    <a:bodyPr/>
                    <a:lstStyle/>
                    <a:p>
                      <a:pPr rtl="1"/>
                      <a:endParaRPr lang="ar-SA"/>
                    </a:p>
                  </a:txBody>
                  <a:tcPr/>
                </a:tc>
                <a:extLst>
                  <a:ext uri="{0D108BD9-81ED-4DB2-BD59-A6C34878D82A}">
                    <a16:rowId xmlns:a16="http://schemas.microsoft.com/office/drawing/2014/main" val="4030499924"/>
                  </a:ext>
                </a:extLst>
              </a:tr>
              <a:tr h="408769">
                <a:tc>
                  <a:txBody>
                    <a:bodyPr/>
                    <a:lstStyle/>
                    <a:p>
                      <a:pPr rtl="1"/>
                      <a:endParaRPr lang="ar-SA" dirty="0"/>
                    </a:p>
                  </a:txBody>
                  <a:tcPr/>
                </a:tc>
                <a:extLst>
                  <a:ext uri="{0D108BD9-81ED-4DB2-BD59-A6C34878D82A}">
                    <a16:rowId xmlns:a16="http://schemas.microsoft.com/office/drawing/2014/main" val="1573908028"/>
                  </a:ext>
                </a:extLst>
              </a:tr>
              <a:tr h="408769">
                <a:tc>
                  <a:txBody>
                    <a:bodyPr/>
                    <a:lstStyle/>
                    <a:p>
                      <a:pPr rtl="1"/>
                      <a:endParaRPr lang="ar-SA" dirty="0"/>
                    </a:p>
                  </a:txBody>
                  <a:tcPr/>
                </a:tc>
                <a:extLst>
                  <a:ext uri="{0D108BD9-81ED-4DB2-BD59-A6C34878D82A}">
                    <a16:rowId xmlns:a16="http://schemas.microsoft.com/office/drawing/2014/main" val="1589070184"/>
                  </a:ext>
                </a:extLst>
              </a:tr>
            </a:tbl>
          </a:graphicData>
        </a:graphic>
      </p:graphicFrame>
      <p:graphicFrame>
        <p:nvGraphicFramePr>
          <p:cNvPr id="23" name="جدول 19">
            <a:extLst>
              <a:ext uri="{FF2B5EF4-FFF2-40B4-BE49-F238E27FC236}">
                <a16:creationId xmlns:a16="http://schemas.microsoft.com/office/drawing/2014/main" id="{68FE6861-9BE4-258F-71A5-91721F963757}"/>
              </a:ext>
            </a:extLst>
          </p:cNvPr>
          <p:cNvGraphicFramePr>
            <a:graphicFrameLocks noGrp="1"/>
          </p:cNvGraphicFramePr>
          <p:nvPr>
            <p:extLst>
              <p:ext uri="{D42A27DB-BD31-4B8C-83A1-F6EECF244321}">
                <p14:modId xmlns:p14="http://schemas.microsoft.com/office/powerpoint/2010/main" val="1635831995"/>
              </p:ext>
            </p:extLst>
          </p:nvPr>
        </p:nvGraphicFramePr>
        <p:xfrm>
          <a:off x="3657226" y="2473564"/>
          <a:ext cx="395298" cy="2043845"/>
        </p:xfrm>
        <a:graphic>
          <a:graphicData uri="http://schemas.openxmlformats.org/drawingml/2006/table">
            <a:tbl>
              <a:tblPr rtl="1" firstRow="1" bandRow="1">
                <a:tableStyleId>{16D9F66E-5EB9-4882-86FB-DCBF35E3C3E4}</a:tableStyleId>
              </a:tblPr>
              <a:tblGrid>
                <a:gridCol w="395298">
                  <a:extLst>
                    <a:ext uri="{9D8B030D-6E8A-4147-A177-3AD203B41FA5}">
                      <a16:colId xmlns:a16="http://schemas.microsoft.com/office/drawing/2014/main" val="2368982189"/>
                    </a:ext>
                  </a:extLst>
                </a:gridCol>
              </a:tblGrid>
              <a:tr h="408769">
                <a:tc>
                  <a:txBody>
                    <a:bodyPr/>
                    <a:lstStyle/>
                    <a:p>
                      <a:pPr rtl="1"/>
                      <a:endParaRPr lang="ar-SA" dirty="0"/>
                    </a:p>
                  </a:txBody>
                  <a:tcPr/>
                </a:tc>
                <a:extLst>
                  <a:ext uri="{0D108BD9-81ED-4DB2-BD59-A6C34878D82A}">
                    <a16:rowId xmlns:a16="http://schemas.microsoft.com/office/drawing/2014/main" val="495756339"/>
                  </a:ext>
                </a:extLst>
              </a:tr>
              <a:tr h="408769">
                <a:tc>
                  <a:txBody>
                    <a:bodyPr/>
                    <a:lstStyle/>
                    <a:p>
                      <a:pPr rtl="1"/>
                      <a:endParaRPr lang="ar-SA" dirty="0"/>
                    </a:p>
                  </a:txBody>
                  <a:tcPr/>
                </a:tc>
                <a:extLst>
                  <a:ext uri="{0D108BD9-81ED-4DB2-BD59-A6C34878D82A}">
                    <a16:rowId xmlns:a16="http://schemas.microsoft.com/office/drawing/2014/main" val="3650449211"/>
                  </a:ext>
                </a:extLst>
              </a:tr>
              <a:tr h="408769">
                <a:tc>
                  <a:txBody>
                    <a:bodyPr/>
                    <a:lstStyle/>
                    <a:p>
                      <a:pPr rtl="1"/>
                      <a:endParaRPr lang="ar-SA"/>
                    </a:p>
                  </a:txBody>
                  <a:tcPr/>
                </a:tc>
                <a:extLst>
                  <a:ext uri="{0D108BD9-81ED-4DB2-BD59-A6C34878D82A}">
                    <a16:rowId xmlns:a16="http://schemas.microsoft.com/office/drawing/2014/main" val="362560323"/>
                  </a:ext>
                </a:extLst>
              </a:tr>
              <a:tr h="408769">
                <a:tc>
                  <a:txBody>
                    <a:bodyPr/>
                    <a:lstStyle/>
                    <a:p>
                      <a:pPr rtl="1"/>
                      <a:endParaRPr lang="ar-SA"/>
                    </a:p>
                  </a:txBody>
                  <a:tcPr/>
                </a:tc>
                <a:extLst>
                  <a:ext uri="{0D108BD9-81ED-4DB2-BD59-A6C34878D82A}">
                    <a16:rowId xmlns:a16="http://schemas.microsoft.com/office/drawing/2014/main" val="1161545514"/>
                  </a:ext>
                </a:extLst>
              </a:tr>
              <a:tr h="408769">
                <a:tc>
                  <a:txBody>
                    <a:bodyPr/>
                    <a:lstStyle/>
                    <a:p>
                      <a:pPr rtl="1"/>
                      <a:endParaRPr lang="ar-SA" dirty="0"/>
                    </a:p>
                  </a:txBody>
                  <a:tcPr/>
                </a:tc>
                <a:extLst>
                  <a:ext uri="{0D108BD9-81ED-4DB2-BD59-A6C34878D82A}">
                    <a16:rowId xmlns:a16="http://schemas.microsoft.com/office/drawing/2014/main" val="3407857175"/>
                  </a:ext>
                </a:extLst>
              </a:tr>
            </a:tbl>
          </a:graphicData>
        </a:graphic>
      </p:graphicFrame>
      <mc:AlternateContent xmlns:mc="http://schemas.openxmlformats.org/markup-compatibility/2006" xmlns:a14="http://schemas.microsoft.com/office/drawing/2010/main">
        <mc:Choice Requires="a14">
          <p:sp>
            <p:nvSpPr>
              <p:cNvPr id="26" name="مستطيل 25">
                <a:extLst>
                  <a:ext uri="{FF2B5EF4-FFF2-40B4-BE49-F238E27FC236}">
                    <a16:creationId xmlns:a16="http://schemas.microsoft.com/office/drawing/2014/main" id="{07085603-E7E7-6238-5283-3A36A754C7A2}"/>
                  </a:ext>
                </a:extLst>
              </p:cNvPr>
              <p:cNvSpPr/>
              <p:nvPr/>
            </p:nvSpPr>
            <p:spPr>
              <a:xfrm>
                <a:off x="7568773" y="4901864"/>
                <a:ext cx="1074824" cy="973567"/>
              </a:xfrm>
              <a:custGeom>
                <a:avLst/>
                <a:gdLst>
                  <a:gd name="connsiteX0" fmla="*/ 0 w 1074824"/>
                  <a:gd name="connsiteY0" fmla="*/ 0 h 973567"/>
                  <a:gd name="connsiteX1" fmla="*/ 505167 w 1074824"/>
                  <a:gd name="connsiteY1" fmla="*/ 0 h 973567"/>
                  <a:gd name="connsiteX2" fmla="*/ 1074824 w 1074824"/>
                  <a:gd name="connsiteY2" fmla="*/ 0 h 973567"/>
                  <a:gd name="connsiteX3" fmla="*/ 1074824 w 1074824"/>
                  <a:gd name="connsiteY3" fmla="*/ 457576 h 973567"/>
                  <a:gd name="connsiteX4" fmla="*/ 1074824 w 1074824"/>
                  <a:gd name="connsiteY4" fmla="*/ 973567 h 973567"/>
                  <a:gd name="connsiteX5" fmla="*/ 548160 w 1074824"/>
                  <a:gd name="connsiteY5" fmla="*/ 973567 h 973567"/>
                  <a:gd name="connsiteX6" fmla="*/ 0 w 1074824"/>
                  <a:gd name="connsiteY6" fmla="*/ 973567 h 973567"/>
                  <a:gd name="connsiteX7" fmla="*/ 0 w 1074824"/>
                  <a:gd name="connsiteY7" fmla="*/ 486784 h 973567"/>
                  <a:gd name="connsiteX8" fmla="*/ 0 w 1074824"/>
                  <a:gd name="connsiteY8"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4824" h="973567" fill="none" extrusionOk="0">
                    <a:moveTo>
                      <a:pt x="0" y="0"/>
                    </a:moveTo>
                    <a:cubicBezTo>
                      <a:pt x="124148" y="-7548"/>
                      <a:pt x="265686" y="-17171"/>
                      <a:pt x="505167" y="0"/>
                    </a:cubicBezTo>
                    <a:cubicBezTo>
                      <a:pt x="744648" y="17171"/>
                      <a:pt x="856197" y="-15484"/>
                      <a:pt x="1074824" y="0"/>
                    </a:cubicBezTo>
                    <a:cubicBezTo>
                      <a:pt x="1093599" y="164034"/>
                      <a:pt x="1076455" y="317374"/>
                      <a:pt x="1074824" y="457576"/>
                    </a:cubicBezTo>
                    <a:cubicBezTo>
                      <a:pt x="1073193" y="597778"/>
                      <a:pt x="1062615" y="719070"/>
                      <a:pt x="1074824" y="973567"/>
                    </a:cubicBezTo>
                    <a:cubicBezTo>
                      <a:pt x="875850" y="991813"/>
                      <a:pt x="689823" y="966489"/>
                      <a:pt x="548160" y="973567"/>
                    </a:cubicBezTo>
                    <a:cubicBezTo>
                      <a:pt x="406497" y="980645"/>
                      <a:pt x="223638" y="968311"/>
                      <a:pt x="0" y="973567"/>
                    </a:cubicBezTo>
                    <a:cubicBezTo>
                      <a:pt x="-14947" y="875598"/>
                      <a:pt x="-15567" y="624799"/>
                      <a:pt x="0" y="486784"/>
                    </a:cubicBezTo>
                    <a:cubicBezTo>
                      <a:pt x="15567" y="348769"/>
                      <a:pt x="-12911" y="146575"/>
                      <a:pt x="0" y="0"/>
                    </a:cubicBezTo>
                    <a:close/>
                  </a:path>
                  <a:path w="1074824" h="973567" stroke="0" extrusionOk="0">
                    <a:moveTo>
                      <a:pt x="0" y="0"/>
                    </a:moveTo>
                    <a:cubicBezTo>
                      <a:pt x="218337" y="-22995"/>
                      <a:pt x="408095" y="911"/>
                      <a:pt x="515916" y="0"/>
                    </a:cubicBezTo>
                    <a:cubicBezTo>
                      <a:pt x="623737" y="-911"/>
                      <a:pt x="836422" y="-20291"/>
                      <a:pt x="1074824" y="0"/>
                    </a:cubicBezTo>
                    <a:cubicBezTo>
                      <a:pt x="1073941" y="195936"/>
                      <a:pt x="1055391" y="326321"/>
                      <a:pt x="1074824" y="467312"/>
                    </a:cubicBezTo>
                    <a:cubicBezTo>
                      <a:pt x="1094257" y="608303"/>
                      <a:pt x="1095442" y="815701"/>
                      <a:pt x="1074824" y="973567"/>
                    </a:cubicBezTo>
                    <a:cubicBezTo>
                      <a:pt x="939444" y="969218"/>
                      <a:pt x="678888" y="979395"/>
                      <a:pt x="537412" y="973567"/>
                    </a:cubicBezTo>
                    <a:cubicBezTo>
                      <a:pt x="395936" y="967739"/>
                      <a:pt x="193688" y="979879"/>
                      <a:pt x="0" y="973567"/>
                    </a:cubicBezTo>
                    <a:cubicBezTo>
                      <a:pt x="23030" y="859758"/>
                      <a:pt x="-5060" y="704473"/>
                      <a:pt x="0" y="467312"/>
                    </a:cubicBezTo>
                    <a:cubicBezTo>
                      <a:pt x="5060" y="230152"/>
                      <a:pt x="-20681" y="104216"/>
                      <a:pt x="0" y="0"/>
                    </a:cubicBezTo>
                    <a:close/>
                  </a:path>
                </a:pathLst>
              </a:custGeom>
              <a:solidFill>
                <a:schemeClr val="accent3">
                  <a:lumMod val="20000"/>
                  <a:lumOff val="80000"/>
                </a:schemeClr>
              </a:solidFill>
              <a:ln>
                <a:solidFill>
                  <a:schemeClr val="bg1"/>
                </a:solidFill>
                <a:extLst>
                  <a:ext uri="{C807C97D-BFC1-408E-A445-0C87EB9F89A2}">
                    <ask:lineSketchStyleProps xmlns:ask="http://schemas.microsoft.com/office/drawing/2018/sketchyshapes" sd="76918375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14:m>
                  <m:oMath xmlns:m="http://schemas.openxmlformats.org/officeDocument/2006/math">
                    <m:f>
                      <m:fPr>
                        <m:ctrlPr>
                          <a:rPr kumimoji="0" lang="ar-SA" sz="3600" b="1" i="1" u="none" strike="noStrike" kern="1200" cap="none" spc="0" normalizeH="0" baseline="0" noProof="0" smtClean="0">
                            <a:ln>
                              <a:noFill/>
                            </a:ln>
                            <a:solidFill>
                              <a:srgbClr val="0070C0"/>
                            </a:solidFill>
                            <a:effectLst/>
                            <a:uLnTx/>
                            <a:uFillTx/>
                            <a:latin typeface="Cambria Math" panose="02040503050406030204" pitchFamily="18" charset="0"/>
                            <a:ea typeface="+mn-ea"/>
                          </a:rPr>
                        </m:ctrlPr>
                      </m:fPr>
                      <m:num>
                        <m:r>
                          <a:rPr kumimoji="0" lang="ku-Arab-IQ" sz="3600" b="1" i="1" u="none" strike="noStrike" kern="1200" cap="none" spc="0" normalizeH="0" baseline="0" noProof="0" smtClean="0">
                            <a:ln>
                              <a:noFill/>
                            </a:ln>
                            <a:solidFill>
                              <a:srgbClr val="0070C0"/>
                            </a:solidFill>
                            <a:effectLst/>
                            <a:uLnTx/>
                            <a:uFillTx/>
                            <a:latin typeface="Cambria Math" panose="02040503050406030204" pitchFamily="18" charset="0"/>
                            <a:ea typeface="+mn-ea"/>
                          </a:rPr>
                          <m:t>١</m:t>
                        </m:r>
                      </m:num>
                      <m:den>
                        <m:r>
                          <a:rPr kumimoji="0" lang="ku-Arab-IQ" sz="3600" b="1" i="1" u="none" strike="noStrike" kern="1200" cap="none" spc="0" normalizeH="0" baseline="0" noProof="0" smtClean="0">
                            <a:ln>
                              <a:noFill/>
                            </a:ln>
                            <a:solidFill>
                              <a:srgbClr val="0070C0"/>
                            </a:solidFill>
                            <a:effectLst/>
                            <a:uLnTx/>
                            <a:uFillTx/>
                            <a:latin typeface="Cambria Math" panose="02040503050406030204" pitchFamily="18" charset="0"/>
                            <a:ea typeface="+mn-ea"/>
                          </a:rPr>
                          <m:t>٤</m:t>
                        </m:r>
                      </m:den>
                    </m:f>
                  </m:oMath>
                </a14:m>
                <a:endParaRPr kumimoji="0" lang="ar-SA"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p:txBody>
          </p:sp>
        </mc:Choice>
        <mc:Fallback xmlns="">
          <p:sp>
            <p:nvSpPr>
              <p:cNvPr id="26" name="مستطيل 25">
                <a:extLst>
                  <a:ext uri="{FF2B5EF4-FFF2-40B4-BE49-F238E27FC236}">
                    <a16:creationId xmlns:a16="http://schemas.microsoft.com/office/drawing/2014/main" id="{07085603-E7E7-6238-5283-3A36A754C7A2}"/>
                  </a:ext>
                </a:extLst>
              </p:cNvPr>
              <p:cNvSpPr>
                <a:spLocks noRot="1" noChangeAspect="1" noMove="1" noResize="1" noEditPoints="1" noAdjustHandles="1" noChangeArrowheads="1" noChangeShapeType="1" noTextEdit="1"/>
              </p:cNvSpPr>
              <p:nvPr/>
            </p:nvSpPr>
            <p:spPr>
              <a:xfrm>
                <a:off x="7568773" y="4901864"/>
                <a:ext cx="1074824" cy="973567"/>
              </a:xfrm>
              <a:prstGeom prst="rect">
                <a:avLst/>
              </a:prstGeom>
              <a:blipFill>
                <a:blip r:embed="rId15"/>
                <a:stretch>
                  <a:fillRect b="-4217"/>
                </a:stretch>
              </a:blipFill>
              <a:ln>
                <a:solidFill>
                  <a:schemeClr val="bg1"/>
                </a:solidFill>
                <a:extLst>
                  <a:ext uri="{C807C97D-BFC1-408E-A445-0C87EB9F89A2}">
                    <ask:lineSketchStyleProps xmlns:ask="http://schemas.microsoft.com/office/drawing/2018/sketchyshapes" sd="769183752">
                      <a:custGeom>
                        <a:avLst/>
                        <a:gdLst>
                          <a:gd name="connsiteX0" fmla="*/ 0 w 1074824"/>
                          <a:gd name="connsiteY0" fmla="*/ 0 h 973567"/>
                          <a:gd name="connsiteX1" fmla="*/ 505167 w 1074824"/>
                          <a:gd name="connsiteY1" fmla="*/ 0 h 973567"/>
                          <a:gd name="connsiteX2" fmla="*/ 1074824 w 1074824"/>
                          <a:gd name="connsiteY2" fmla="*/ 0 h 973567"/>
                          <a:gd name="connsiteX3" fmla="*/ 1074824 w 1074824"/>
                          <a:gd name="connsiteY3" fmla="*/ 457576 h 973567"/>
                          <a:gd name="connsiteX4" fmla="*/ 1074824 w 1074824"/>
                          <a:gd name="connsiteY4" fmla="*/ 973567 h 973567"/>
                          <a:gd name="connsiteX5" fmla="*/ 548160 w 1074824"/>
                          <a:gd name="connsiteY5" fmla="*/ 973567 h 973567"/>
                          <a:gd name="connsiteX6" fmla="*/ 0 w 1074824"/>
                          <a:gd name="connsiteY6" fmla="*/ 973567 h 973567"/>
                          <a:gd name="connsiteX7" fmla="*/ 0 w 1074824"/>
                          <a:gd name="connsiteY7" fmla="*/ 486784 h 973567"/>
                          <a:gd name="connsiteX8" fmla="*/ 0 w 1074824"/>
                          <a:gd name="connsiteY8"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4824" h="973567" fill="none" extrusionOk="0">
                            <a:moveTo>
                              <a:pt x="0" y="0"/>
                            </a:moveTo>
                            <a:cubicBezTo>
                              <a:pt x="124148" y="-7548"/>
                              <a:pt x="265686" y="-17171"/>
                              <a:pt x="505167" y="0"/>
                            </a:cubicBezTo>
                            <a:cubicBezTo>
                              <a:pt x="744648" y="17171"/>
                              <a:pt x="856197" y="-15484"/>
                              <a:pt x="1074824" y="0"/>
                            </a:cubicBezTo>
                            <a:cubicBezTo>
                              <a:pt x="1093599" y="164034"/>
                              <a:pt x="1076455" y="317374"/>
                              <a:pt x="1074824" y="457576"/>
                            </a:cubicBezTo>
                            <a:cubicBezTo>
                              <a:pt x="1073193" y="597778"/>
                              <a:pt x="1062615" y="719070"/>
                              <a:pt x="1074824" y="973567"/>
                            </a:cubicBezTo>
                            <a:cubicBezTo>
                              <a:pt x="875850" y="991813"/>
                              <a:pt x="689823" y="966489"/>
                              <a:pt x="548160" y="973567"/>
                            </a:cubicBezTo>
                            <a:cubicBezTo>
                              <a:pt x="406497" y="980645"/>
                              <a:pt x="223638" y="968311"/>
                              <a:pt x="0" y="973567"/>
                            </a:cubicBezTo>
                            <a:cubicBezTo>
                              <a:pt x="-14947" y="875598"/>
                              <a:pt x="-15567" y="624799"/>
                              <a:pt x="0" y="486784"/>
                            </a:cubicBezTo>
                            <a:cubicBezTo>
                              <a:pt x="15567" y="348769"/>
                              <a:pt x="-12911" y="146575"/>
                              <a:pt x="0" y="0"/>
                            </a:cubicBezTo>
                            <a:close/>
                          </a:path>
                          <a:path w="1074824" h="973567" stroke="0" extrusionOk="0">
                            <a:moveTo>
                              <a:pt x="0" y="0"/>
                            </a:moveTo>
                            <a:cubicBezTo>
                              <a:pt x="218337" y="-22995"/>
                              <a:pt x="408095" y="911"/>
                              <a:pt x="515916" y="0"/>
                            </a:cubicBezTo>
                            <a:cubicBezTo>
                              <a:pt x="623737" y="-911"/>
                              <a:pt x="836422" y="-20291"/>
                              <a:pt x="1074824" y="0"/>
                            </a:cubicBezTo>
                            <a:cubicBezTo>
                              <a:pt x="1073941" y="195936"/>
                              <a:pt x="1055391" y="326321"/>
                              <a:pt x="1074824" y="467312"/>
                            </a:cubicBezTo>
                            <a:cubicBezTo>
                              <a:pt x="1094257" y="608303"/>
                              <a:pt x="1095442" y="815701"/>
                              <a:pt x="1074824" y="973567"/>
                            </a:cubicBezTo>
                            <a:cubicBezTo>
                              <a:pt x="939444" y="969218"/>
                              <a:pt x="678888" y="979395"/>
                              <a:pt x="537412" y="973567"/>
                            </a:cubicBezTo>
                            <a:cubicBezTo>
                              <a:pt x="395936" y="967739"/>
                              <a:pt x="193688" y="979879"/>
                              <a:pt x="0" y="973567"/>
                            </a:cubicBezTo>
                            <a:cubicBezTo>
                              <a:pt x="23030" y="859758"/>
                              <a:pt x="-5060" y="704473"/>
                              <a:pt x="0" y="467312"/>
                            </a:cubicBezTo>
                            <a:cubicBezTo>
                              <a:pt x="5060" y="230152"/>
                              <a:pt x="-20681" y="104216"/>
                              <a:pt x="0" y="0"/>
                            </a:cubicBezTo>
                            <a:close/>
                          </a:path>
                        </a:pathLst>
                      </a:custGeom>
                      <ask:type>
                        <ask:lineSketchFreehand/>
                      </ask:type>
                    </ask:lineSketchStyleProps>
                  </a:ext>
                </a:extLst>
              </a:ln>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27" name="مستطيل 26">
                <a:extLst>
                  <a:ext uri="{FF2B5EF4-FFF2-40B4-BE49-F238E27FC236}">
                    <a16:creationId xmlns:a16="http://schemas.microsoft.com/office/drawing/2014/main" id="{50C20452-398E-D04A-64B7-98E4483F42D6}"/>
                  </a:ext>
                </a:extLst>
              </p:cNvPr>
              <p:cNvSpPr/>
              <p:nvPr/>
            </p:nvSpPr>
            <p:spPr>
              <a:xfrm>
                <a:off x="134819" y="5848000"/>
                <a:ext cx="985769" cy="973567"/>
              </a:xfrm>
              <a:custGeom>
                <a:avLst/>
                <a:gdLst>
                  <a:gd name="connsiteX0" fmla="*/ 0 w 985769"/>
                  <a:gd name="connsiteY0" fmla="*/ 0 h 973567"/>
                  <a:gd name="connsiteX1" fmla="*/ 483027 w 985769"/>
                  <a:gd name="connsiteY1" fmla="*/ 0 h 973567"/>
                  <a:gd name="connsiteX2" fmla="*/ 985769 w 985769"/>
                  <a:gd name="connsiteY2" fmla="*/ 0 h 973567"/>
                  <a:gd name="connsiteX3" fmla="*/ 985769 w 985769"/>
                  <a:gd name="connsiteY3" fmla="*/ 457576 h 973567"/>
                  <a:gd name="connsiteX4" fmla="*/ 985769 w 985769"/>
                  <a:gd name="connsiteY4" fmla="*/ 973567 h 973567"/>
                  <a:gd name="connsiteX5" fmla="*/ 522458 w 985769"/>
                  <a:gd name="connsiteY5" fmla="*/ 973567 h 973567"/>
                  <a:gd name="connsiteX6" fmla="*/ 0 w 985769"/>
                  <a:gd name="connsiteY6" fmla="*/ 973567 h 973567"/>
                  <a:gd name="connsiteX7" fmla="*/ 0 w 985769"/>
                  <a:gd name="connsiteY7" fmla="*/ 477048 h 973567"/>
                  <a:gd name="connsiteX8" fmla="*/ 0 w 985769"/>
                  <a:gd name="connsiteY8"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769" h="973567" fill="none" extrusionOk="0">
                    <a:moveTo>
                      <a:pt x="0" y="0"/>
                    </a:moveTo>
                    <a:cubicBezTo>
                      <a:pt x="156008" y="4342"/>
                      <a:pt x="252692" y="-1729"/>
                      <a:pt x="483027" y="0"/>
                    </a:cubicBezTo>
                    <a:cubicBezTo>
                      <a:pt x="713362" y="1729"/>
                      <a:pt x="736266" y="2233"/>
                      <a:pt x="985769" y="0"/>
                    </a:cubicBezTo>
                    <a:cubicBezTo>
                      <a:pt x="982861" y="103725"/>
                      <a:pt x="968234" y="353921"/>
                      <a:pt x="985769" y="457576"/>
                    </a:cubicBezTo>
                    <a:cubicBezTo>
                      <a:pt x="1003304" y="561231"/>
                      <a:pt x="986565" y="817862"/>
                      <a:pt x="985769" y="973567"/>
                    </a:cubicBezTo>
                    <a:cubicBezTo>
                      <a:pt x="784323" y="977806"/>
                      <a:pt x="713694" y="981412"/>
                      <a:pt x="522458" y="973567"/>
                    </a:cubicBezTo>
                    <a:cubicBezTo>
                      <a:pt x="331222" y="965722"/>
                      <a:pt x="195348" y="957987"/>
                      <a:pt x="0" y="973567"/>
                    </a:cubicBezTo>
                    <a:cubicBezTo>
                      <a:pt x="8401" y="797307"/>
                      <a:pt x="16521" y="634385"/>
                      <a:pt x="0" y="477048"/>
                    </a:cubicBezTo>
                    <a:cubicBezTo>
                      <a:pt x="-16521" y="319711"/>
                      <a:pt x="-12973" y="124562"/>
                      <a:pt x="0" y="0"/>
                    </a:cubicBezTo>
                    <a:close/>
                  </a:path>
                  <a:path w="985769" h="973567" stroke="0" extrusionOk="0">
                    <a:moveTo>
                      <a:pt x="0" y="0"/>
                    </a:moveTo>
                    <a:cubicBezTo>
                      <a:pt x="161025" y="17839"/>
                      <a:pt x="340253" y="-3858"/>
                      <a:pt x="492885" y="0"/>
                    </a:cubicBezTo>
                    <a:cubicBezTo>
                      <a:pt x="645518" y="3858"/>
                      <a:pt x="841812" y="-220"/>
                      <a:pt x="985769" y="0"/>
                    </a:cubicBezTo>
                    <a:cubicBezTo>
                      <a:pt x="992110" y="166124"/>
                      <a:pt x="976030" y="321185"/>
                      <a:pt x="985769" y="477048"/>
                    </a:cubicBezTo>
                    <a:cubicBezTo>
                      <a:pt x="995508" y="632911"/>
                      <a:pt x="997049" y="729527"/>
                      <a:pt x="985769" y="973567"/>
                    </a:cubicBezTo>
                    <a:cubicBezTo>
                      <a:pt x="877698" y="961289"/>
                      <a:pt x="666403" y="963606"/>
                      <a:pt x="473169" y="973567"/>
                    </a:cubicBezTo>
                    <a:cubicBezTo>
                      <a:pt x="279935" y="983528"/>
                      <a:pt x="204475" y="950536"/>
                      <a:pt x="0" y="973567"/>
                    </a:cubicBezTo>
                    <a:cubicBezTo>
                      <a:pt x="4604" y="797086"/>
                      <a:pt x="9809" y="597815"/>
                      <a:pt x="0" y="467312"/>
                    </a:cubicBezTo>
                    <a:cubicBezTo>
                      <a:pt x="-9809" y="336810"/>
                      <a:pt x="5033" y="128649"/>
                      <a:pt x="0" y="0"/>
                    </a:cubicBezTo>
                    <a:close/>
                  </a:path>
                </a:pathLst>
              </a:custGeom>
              <a:solidFill>
                <a:schemeClr val="accent3">
                  <a:lumMod val="20000"/>
                  <a:lumOff val="80000"/>
                </a:schemeClr>
              </a:solidFill>
              <a:ln>
                <a:solidFill>
                  <a:schemeClr val="bg1"/>
                </a:solidFill>
                <a:extLst>
                  <a:ext uri="{C807C97D-BFC1-408E-A445-0C87EB9F89A2}">
                    <ask:lineSketchStyleProps xmlns:ask="http://schemas.microsoft.com/office/drawing/2018/sketchyshapes" sd="4070736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14:m>
                  <m:oMath xmlns:m="http://schemas.openxmlformats.org/officeDocument/2006/math">
                    <m:f>
                      <m:fPr>
                        <m:ctrlPr>
                          <a:rPr kumimoji="0" lang="ar-SA"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ctrlPr>
                      </m:fPr>
                      <m:num>
                        <m:r>
                          <a:rPr kumimoji="0" lang="ku-Arab-IQ"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t>١</m:t>
                        </m:r>
                      </m:num>
                      <m:den>
                        <m:r>
                          <a:rPr kumimoji="0" lang="ku-Arab-IQ"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t>٤</m:t>
                        </m:r>
                      </m:den>
                    </m:f>
                  </m:oMath>
                </a14:m>
                <a:endParaRPr kumimoji="0" lang="ar-SA"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p:txBody>
          </p:sp>
        </mc:Choice>
        <mc:Fallback xmlns="">
          <p:sp>
            <p:nvSpPr>
              <p:cNvPr id="27" name="مستطيل 26">
                <a:extLst>
                  <a:ext uri="{FF2B5EF4-FFF2-40B4-BE49-F238E27FC236}">
                    <a16:creationId xmlns:a16="http://schemas.microsoft.com/office/drawing/2014/main" id="{50C20452-398E-D04A-64B7-98E4483F42D6}"/>
                  </a:ext>
                </a:extLst>
              </p:cNvPr>
              <p:cNvSpPr>
                <a:spLocks noRot="1" noChangeAspect="1" noMove="1" noResize="1" noEditPoints="1" noAdjustHandles="1" noChangeArrowheads="1" noChangeShapeType="1" noTextEdit="1"/>
              </p:cNvSpPr>
              <p:nvPr/>
            </p:nvSpPr>
            <p:spPr>
              <a:xfrm>
                <a:off x="134819" y="5848000"/>
                <a:ext cx="985769" cy="973567"/>
              </a:xfrm>
              <a:prstGeom prst="rect">
                <a:avLst/>
              </a:prstGeom>
              <a:blipFill>
                <a:blip r:embed="rId16"/>
                <a:stretch>
                  <a:fillRect r="-1786" b="-3049"/>
                </a:stretch>
              </a:blipFill>
              <a:ln>
                <a:solidFill>
                  <a:schemeClr val="bg1"/>
                </a:solidFill>
                <a:extLst>
                  <a:ext uri="{C807C97D-BFC1-408E-A445-0C87EB9F89A2}">
                    <ask:lineSketchStyleProps xmlns:ask="http://schemas.microsoft.com/office/drawing/2018/sketchyshapes" sd="4070736472">
                      <a:custGeom>
                        <a:avLst/>
                        <a:gdLst>
                          <a:gd name="connsiteX0" fmla="*/ 0 w 985769"/>
                          <a:gd name="connsiteY0" fmla="*/ 0 h 973567"/>
                          <a:gd name="connsiteX1" fmla="*/ 483027 w 985769"/>
                          <a:gd name="connsiteY1" fmla="*/ 0 h 973567"/>
                          <a:gd name="connsiteX2" fmla="*/ 985769 w 985769"/>
                          <a:gd name="connsiteY2" fmla="*/ 0 h 973567"/>
                          <a:gd name="connsiteX3" fmla="*/ 985769 w 985769"/>
                          <a:gd name="connsiteY3" fmla="*/ 457576 h 973567"/>
                          <a:gd name="connsiteX4" fmla="*/ 985769 w 985769"/>
                          <a:gd name="connsiteY4" fmla="*/ 973567 h 973567"/>
                          <a:gd name="connsiteX5" fmla="*/ 522458 w 985769"/>
                          <a:gd name="connsiteY5" fmla="*/ 973567 h 973567"/>
                          <a:gd name="connsiteX6" fmla="*/ 0 w 985769"/>
                          <a:gd name="connsiteY6" fmla="*/ 973567 h 973567"/>
                          <a:gd name="connsiteX7" fmla="*/ 0 w 985769"/>
                          <a:gd name="connsiteY7" fmla="*/ 477048 h 973567"/>
                          <a:gd name="connsiteX8" fmla="*/ 0 w 985769"/>
                          <a:gd name="connsiteY8"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769" h="973567" fill="none" extrusionOk="0">
                            <a:moveTo>
                              <a:pt x="0" y="0"/>
                            </a:moveTo>
                            <a:cubicBezTo>
                              <a:pt x="156008" y="4342"/>
                              <a:pt x="252692" y="-1729"/>
                              <a:pt x="483027" y="0"/>
                            </a:cubicBezTo>
                            <a:cubicBezTo>
                              <a:pt x="713362" y="1729"/>
                              <a:pt x="736266" y="2233"/>
                              <a:pt x="985769" y="0"/>
                            </a:cubicBezTo>
                            <a:cubicBezTo>
                              <a:pt x="982861" y="103725"/>
                              <a:pt x="968234" y="353921"/>
                              <a:pt x="985769" y="457576"/>
                            </a:cubicBezTo>
                            <a:cubicBezTo>
                              <a:pt x="1003304" y="561231"/>
                              <a:pt x="986565" y="817862"/>
                              <a:pt x="985769" y="973567"/>
                            </a:cubicBezTo>
                            <a:cubicBezTo>
                              <a:pt x="784323" y="977806"/>
                              <a:pt x="713694" y="981412"/>
                              <a:pt x="522458" y="973567"/>
                            </a:cubicBezTo>
                            <a:cubicBezTo>
                              <a:pt x="331222" y="965722"/>
                              <a:pt x="195348" y="957987"/>
                              <a:pt x="0" y="973567"/>
                            </a:cubicBezTo>
                            <a:cubicBezTo>
                              <a:pt x="8401" y="797307"/>
                              <a:pt x="16521" y="634385"/>
                              <a:pt x="0" y="477048"/>
                            </a:cubicBezTo>
                            <a:cubicBezTo>
                              <a:pt x="-16521" y="319711"/>
                              <a:pt x="-12973" y="124562"/>
                              <a:pt x="0" y="0"/>
                            </a:cubicBezTo>
                            <a:close/>
                          </a:path>
                          <a:path w="985769" h="973567" stroke="0" extrusionOk="0">
                            <a:moveTo>
                              <a:pt x="0" y="0"/>
                            </a:moveTo>
                            <a:cubicBezTo>
                              <a:pt x="161025" y="17839"/>
                              <a:pt x="340253" y="-3858"/>
                              <a:pt x="492885" y="0"/>
                            </a:cubicBezTo>
                            <a:cubicBezTo>
                              <a:pt x="645518" y="3858"/>
                              <a:pt x="841812" y="-220"/>
                              <a:pt x="985769" y="0"/>
                            </a:cubicBezTo>
                            <a:cubicBezTo>
                              <a:pt x="992110" y="166124"/>
                              <a:pt x="976030" y="321185"/>
                              <a:pt x="985769" y="477048"/>
                            </a:cubicBezTo>
                            <a:cubicBezTo>
                              <a:pt x="995508" y="632911"/>
                              <a:pt x="997049" y="729527"/>
                              <a:pt x="985769" y="973567"/>
                            </a:cubicBezTo>
                            <a:cubicBezTo>
                              <a:pt x="877698" y="961289"/>
                              <a:pt x="666403" y="963606"/>
                              <a:pt x="473169" y="973567"/>
                            </a:cubicBezTo>
                            <a:cubicBezTo>
                              <a:pt x="279935" y="983528"/>
                              <a:pt x="204475" y="950536"/>
                              <a:pt x="0" y="973567"/>
                            </a:cubicBezTo>
                            <a:cubicBezTo>
                              <a:pt x="4604" y="797086"/>
                              <a:pt x="9809" y="597815"/>
                              <a:pt x="0" y="467312"/>
                            </a:cubicBezTo>
                            <a:cubicBezTo>
                              <a:pt x="-9809" y="336810"/>
                              <a:pt x="5033" y="128649"/>
                              <a:pt x="0" y="0"/>
                            </a:cubicBezTo>
                            <a:close/>
                          </a:path>
                        </a:pathLst>
                      </a:custGeom>
                      <ask:type>
                        <ask:lineSketchFreehand/>
                      </ask:type>
                    </ask:lineSketchStyleProps>
                  </a:ext>
                </a:extLst>
              </a:ln>
            </p:spPr>
            <p:txBody>
              <a:bodyPr/>
              <a:lstStyle/>
              <a:p>
                <a:r>
                  <a:rPr lang="ar-SA">
                    <a:noFill/>
                  </a:rPr>
                  <a:t> </a:t>
                </a:r>
              </a:p>
            </p:txBody>
          </p:sp>
        </mc:Fallback>
      </mc:AlternateContent>
      <p:sp>
        <p:nvSpPr>
          <p:cNvPr id="28" name="فقاعة الكلام: مستطيلة مستديرة الزوايا 27">
            <a:extLst>
              <a:ext uri="{FF2B5EF4-FFF2-40B4-BE49-F238E27FC236}">
                <a16:creationId xmlns:a16="http://schemas.microsoft.com/office/drawing/2014/main" id="{1D871DF6-5271-0EFF-8F0C-2872C9537307}"/>
              </a:ext>
            </a:extLst>
          </p:cNvPr>
          <p:cNvSpPr/>
          <p:nvPr/>
        </p:nvSpPr>
        <p:spPr>
          <a:xfrm>
            <a:off x="3573528" y="282660"/>
            <a:ext cx="3995245" cy="1078183"/>
          </a:xfrm>
          <a:custGeom>
            <a:avLst/>
            <a:gdLst>
              <a:gd name="connsiteX0" fmla="*/ 0 w 3995245"/>
              <a:gd name="connsiteY0" fmla="*/ 179701 h 1078183"/>
              <a:gd name="connsiteX1" fmla="*/ 179701 w 3995245"/>
              <a:gd name="connsiteY1" fmla="*/ 0 h 1078183"/>
              <a:gd name="connsiteX2" fmla="*/ 665874 w 3995245"/>
              <a:gd name="connsiteY2" fmla="*/ 0 h 1078183"/>
              <a:gd name="connsiteX3" fmla="*/ 665874 w 3995245"/>
              <a:gd name="connsiteY3" fmla="*/ 0 h 1078183"/>
              <a:gd name="connsiteX4" fmla="*/ 1145303 w 3995245"/>
              <a:gd name="connsiteY4" fmla="*/ 0 h 1078183"/>
              <a:gd name="connsiteX5" fmla="*/ 1664685 w 3995245"/>
              <a:gd name="connsiteY5" fmla="*/ 0 h 1078183"/>
              <a:gd name="connsiteX6" fmla="*/ 2159383 w 3995245"/>
              <a:gd name="connsiteY6" fmla="*/ 0 h 1078183"/>
              <a:gd name="connsiteX7" fmla="*/ 2654080 w 3995245"/>
              <a:gd name="connsiteY7" fmla="*/ 0 h 1078183"/>
              <a:gd name="connsiteX8" fmla="*/ 3148778 w 3995245"/>
              <a:gd name="connsiteY8" fmla="*/ 0 h 1078183"/>
              <a:gd name="connsiteX9" fmla="*/ 3815544 w 3995245"/>
              <a:gd name="connsiteY9" fmla="*/ 0 h 1078183"/>
              <a:gd name="connsiteX10" fmla="*/ 3995245 w 3995245"/>
              <a:gd name="connsiteY10" fmla="*/ 179701 h 1078183"/>
              <a:gd name="connsiteX11" fmla="*/ 3995245 w 3995245"/>
              <a:gd name="connsiteY11" fmla="*/ 628940 h 1078183"/>
              <a:gd name="connsiteX12" fmla="*/ 3995245 w 3995245"/>
              <a:gd name="connsiteY12" fmla="*/ 628940 h 1078183"/>
              <a:gd name="connsiteX13" fmla="*/ 3995245 w 3995245"/>
              <a:gd name="connsiteY13" fmla="*/ 898486 h 1078183"/>
              <a:gd name="connsiteX14" fmla="*/ 3995245 w 3995245"/>
              <a:gd name="connsiteY14" fmla="*/ 898482 h 1078183"/>
              <a:gd name="connsiteX15" fmla="*/ 3815544 w 3995245"/>
              <a:gd name="connsiteY15" fmla="*/ 1078183 h 1078183"/>
              <a:gd name="connsiteX16" fmla="*/ 3256321 w 3995245"/>
              <a:gd name="connsiteY16" fmla="*/ 1078183 h 1078183"/>
              <a:gd name="connsiteX17" fmla="*/ 2697097 w 3995245"/>
              <a:gd name="connsiteY17" fmla="*/ 1078183 h 1078183"/>
              <a:gd name="connsiteX18" fmla="*/ 2159383 w 3995245"/>
              <a:gd name="connsiteY18" fmla="*/ 1078183 h 1078183"/>
              <a:gd name="connsiteX19" fmla="*/ 1664685 w 3995245"/>
              <a:gd name="connsiteY19" fmla="*/ 1078183 h 1078183"/>
              <a:gd name="connsiteX20" fmla="*/ 1068229 w 3995245"/>
              <a:gd name="connsiteY20" fmla="*/ 1147988 h 1078183"/>
              <a:gd name="connsiteX21" fmla="*/ 447427 w 3995245"/>
              <a:gd name="connsiteY21" fmla="*/ 1220643 h 1078183"/>
              <a:gd name="connsiteX22" fmla="*/ 665874 w 3995245"/>
              <a:gd name="connsiteY22" fmla="*/ 1078183 h 1078183"/>
              <a:gd name="connsiteX23" fmla="*/ 179701 w 3995245"/>
              <a:gd name="connsiteY23" fmla="*/ 1078183 h 1078183"/>
              <a:gd name="connsiteX24" fmla="*/ 0 w 3995245"/>
              <a:gd name="connsiteY24" fmla="*/ 898482 h 1078183"/>
              <a:gd name="connsiteX25" fmla="*/ 0 w 3995245"/>
              <a:gd name="connsiteY25" fmla="*/ 898486 h 1078183"/>
              <a:gd name="connsiteX26" fmla="*/ 0 w 3995245"/>
              <a:gd name="connsiteY26" fmla="*/ 628940 h 1078183"/>
              <a:gd name="connsiteX27" fmla="*/ 0 w 3995245"/>
              <a:gd name="connsiteY27" fmla="*/ 628940 h 1078183"/>
              <a:gd name="connsiteX28" fmla="*/ 0 w 3995245"/>
              <a:gd name="connsiteY28" fmla="*/ 179701 h 107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5245" h="1078183" fill="none" extrusionOk="0">
                <a:moveTo>
                  <a:pt x="0" y="179701"/>
                </a:moveTo>
                <a:cubicBezTo>
                  <a:pt x="-20563" y="77751"/>
                  <a:pt x="58357" y="-7250"/>
                  <a:pt x="179701" y="0"/>
                </a:cubicBezTo>
                <a:cubicBezTo>
                  <a:pt x="308631" y="4267"/>
                  <a:pt x="543542" y="-9406"/>
                  <a:pt x="665874" y="0"/>
                </a:cubicBezTo>
                <a:lnTo>
                  <a:pt x="665874" y="0"/>
                </a:lnTo>
                <a:cubicBezTo>
                  <a:pt x="836608" y="-10698"/>
                  <a:pt x="948655" y="7547"/>
                  <a:pt x="1145303" y="0"/>
                </a:cubicBezTo>
                <a:cubicBezTo>
                  <a:pt x="1341951" y="-7547"/>
                  <a:pt x="1537119" y="16583"/>
                  <a:pt x="1664685" y="0"/>
                </a:cubicBezTo>
                <a:cubicBezTo>
                  <a:pt x="1812477" y="17922"/>
                  <a:pt x="1967663" y="17879"/>
                  <a:pt x="2159383" y="0"/>
                </a:cubicBezTo>
                <a:cubicBezTo>
                  <a:pt x="2351103" y="-17879"/>
                  <a:pt x="2468133" y="10612"/>
                  <a:pt x="2654080" y="0"/>
                </a:cubicBezTo>
                <a:cubicBezTo>
                  <a:pt x="2840027" y="-10612"/>
                  <a:pt x="2903659" y="-19542"/>
                  <a:pt x="3148778" y="0"/>
                </a:cubicBezTo>
                <a:cubicBezTo>
                  <a:pt x="3393897" y="19542"/>
                  <a:pt x="3534049" y="32764"/>
                  <a:pt x="3815544" y="0"/>
                </a:cubicBezTo>
                <a:cubicBezTo>
                  <a:pt x="3927689" y="-15557"/>
                  <a:pt x="3994747" y="74868"/>
                  <a:pt x="3995245" y="179701"/>
                </a:cubicBezTo>
                <a:cubicBezTo>
                  <a:pt x="3994008" y="332757"/>
                  <a:pt x="3994349" y="405263"/>
                  <a:pt x="3995245" y="628940"/>
                </a:cubicBezTo>
                <a:lnTo>
                  <a:pt x="3995245" y="628940"/>
                </a:lnTo>
                <a:cubicBezTo>
                  <a:pt x="3993514" y="703270"/>
                  <a:pt x="3990547" y="809808"/>
                  <a:pt x="3995245" y="898486"/>
                </a:cubicBezTo>
                <a:lnTo>
                  <a:pt x="3995245" y="898482"/>
                </a:lnTo>
                <a:cubicBezTo>
                  <a:pt x="4017284" y="999312"/>
                  <a:pt x="3914953" y="1065657"/>
                  <a:pt x="3815544" y="1078183"/>
                </a:cubicBezTo>
                <a:cubicBezTo>
                  <a:pt x="3642359" y="1069521"/>
                  <a:pt x="3386965" y="1097400"/>
                  <a:pt x="3256321" y="1078183"/>
                </a:cubicBezTo>
                <a:cubicBezTo>
                  <a:pt x="3125677" y="1058966"/>
                  <a:pt x="2823508" y="1064084"/>
                  <a:pt x="2697097" y="1078183"/>
                </a:cubicBezTo>
                <a:cubicBezTo>
                  <a:pt x="2570686" y="1092282"/>
                  <a:pt x="2335872" y="1102173"/>
                  <a:pt x="2159383" y="1078183"/>
                </a:cubicBezTo>
                <a:cubicBezTo>
                  <a:pt x="1982894" y="1054193"/>
                  <a:pt x="1868916" y="1068911"/>
                  <a:pt x="1664685" y="1078183"/>
                </a:cubicBezTo>
                <a:cubicBezTo>
                  <a:pt x="1468845" y="1097249"/>
                  <a:pt x="1233615" y="1112679"/>
                  <a:pt x="1068229" y="1147988"/>
                </a:cubicBezTo>
                <a:cubicBezTo>
                  <a:pt x="902843" y="1183297"/>
                  <a:pt x="675875" y="1184288"/>
                  <a:pt x="447427" y="1220643"/>
                </a:cubicBezTo>
                <a:cubicBezTo>
                  <a:pt x="516537" y="1178726"/>
                  <a:pt x="624185" y="1117438"/>
                  <a:pt x="665874" y="1078183"/>
                </a:cubicBezTo>
                <a:cubicBezTo>
                  <a:pt x="479924" y="1057170"/>
                  <a:pt x="400445" y="1089487"/>
                  <a:pt x="179701" y="1078183"/>
                </a:cubicBezTo>
                <a:cubicBezTo>
                  <a:pt x="89847" y="1097487"/>
                  <a:pt x="648" y="1004678"/>
                  <a:pt x="0" y="898482"/>
                </a:cubicBezTo>
                <a:lnTo>
                  <a:pt x="0" y="898486"/>
                </a:lnTo>
                <a:cubicBezTo>
                  <a:pt x="-9930" y="812559"/>
                  <a:pt x="-9214" y="712660"/>
                  <a:pt x="0" y="628940"/>
                </a:cubicBezTo>
                <a:lnTo>
                  <a:pt x="0" y="628940"/>
                </a:lnTo>
                <a:cubicBezTo>
                  <a:pt x="-7472" y="508495"/>
                  <a:pt x="1131" y="392923"/>
                  <a:pt x="0" y="179701"/>
                </a:cubicBezTo>
                <a:close/>
              </a:path>
              <a:path w="3995245" h="1078183" stroke="0" extrusionOk="0">
                <a:moveTo>
                  <a:pt x="0" y="179701"/>
                </a:moveTo>
                <a:cubicBezTo>
                  <a:pt x="1572" y="88115"/>
                  <a:pt x="83822" y="2197"/>
                  <a:pt x="179701" y="0"/>
                </a:cubicBezTo>
                <a:cubicBezTo>
                  <a:pt x="344157" y="11974"/>
                  <a:pt x="512097" y="-4311"/>
                  <a:pt x="665874" y="0"/>
                </a:cubicBezTo>
                <a:lnTo>
                  <a:pt x="665874" y="0"/>
                </a:lnTo>
                <a:cubicBezTo>
                  <a:pt x="877504" y="-705"/>
                  <a:pt x="931700" y="19093"/>
                  <a:pt x="1175268" y="0"/>
                </a:cubicBezTo>
                <a:cubicBezTo>
                  <a:pt x="1418836" y="-19093"/>
                  <a:pt x="1458559" y="-2595"/>
                  <a:pt x="1664685" y="0"/>
                </a:cubicBezTo>
                <a:cubicBezTo>
                  <a:pt x="1825674" y="-18522"/>
                  <a:pt x="2041761" y="4412"/>
                  <a:pt x="2202400" y="0"/>
                </a:cubicBezTo>
                <a:cubicBezTo>
                  <a:pt x="2363040" y="-4412"/>
                  <a:pt x="2636275" y="27395"/>
                  <a:pt x="2761623" y="0"/>
                </a:cubicBezTo>
                <a:cubicBezTo>
                  <a:pt x="2886971" y="-27395"/>
                  <a:pt x="3152654" y="-9196"/>
                  <a:pt x="3256321" y="0"/>
                </a:cubicBezTo>
                <a:cubicBezTo>
                  <a:pt x="3359988" y="9196"/>
                  <a:pt x="3679007" y="18467"/>
                  <a:pt x="3815544" y="0"/>
                </a:cubicBezTo>
                <a:cubicBezTo>
                  <a:pt x="3914907" y="20274"/>
                  <a:pt x="3977653" y="72870"/>
                  <a:pt x="3995245" y="179701"/>
                </a:cubicBezTo>
                <a:cubicBezTo>
                  <a:pt x="3998678" y="347476"/>
                  <a:pt x="4006496" y="506417"/>
                  <a:pt x="3995245" y="628940"/>
                </a:cubicBezTo>
                <a:lnTo>
                  <a:pt x="3995245" y="628940"/>
                </a:lnTo>
                <a:cubicBezTo>
                  <a:pt x="4006434" y="748261"/>
                  <a:pt x="4004746" y="779025"/>
                  <a:pt x="3995245" y="898486"/>
                </a:cubicBezTo>
                <a:lnTo>
                  <a:pt x="3995245" y="898482"/>
                </a:lnTo>
                <a:cubicBezTo>
                  <a:pt x="4004111" y="1004788"/>
                  <a:pt x="3920760" y="1085339"/>
                  <a:pt x="3815544" y="1078183"/>
                </a:cubicBezTo>
                <a:cubicBezTo>
                  <a:pt x="3622311" y="1058574"/>
                  <a:pt x="3503769" y="1101263"/>
                  <a:pt x="3320846" y="1078183"/>
                </a:cubicBezTo>
                <a:cubicBezTo>
                  <a:pt x="3137923" y="1055103"/>
                  <a:pt x="2965721" y="1063919"/>
                  <a:pt x="2761623" y="1078183"/>
                </a:cubicBezTo>
                <a:cubicBezTo>
                  <a:pt x="2557525" y="1092447"/>
                  <a:pt x="2498229" y="1080934"/>
                  <a:pt x="2288434" y="1078183"/>
                </a:cubicBezTo>
                <a:cubicBezTo>
                  <a:pt x="2078639" y="1075432"/>
                  <a:pt x="1865890" y="1067665"/>
                  <a:pt x="1664685" y="1078183"/>
                </a:cubicBezTo>
                <a:cubicBezTo>
                  <a:pt x="1410478" y="1127992"/>
                  <a:pt x="1202569" y="1113060"/>
                  <a:pt x="1068229" y="1147988"/>
                </a:cubicBezTo>
                <a:cubicBezTo>
                  <a:pt x="933889" y="1182916"/>
                  <a:pt x="744821" y="1156392"/>
                  <a:pt x="447427" y="1220643"/>
                </a:cubicBezTo>
                <a:cubicBezTo>
                  <a:pt x="502699" y="1182671"/>
                  <a:pt x="560462" y="1131960"/>
                  <a:pt x="665874" y="1078183"/>
                </a:cubicBezTo>
                <a:cubicBezTo>
                  <a:pt x="491865" y="1063498"/>
                  <a:pt x="295024" y="1074830"/>
                  <a:pt x="179701" y="1078183"/>
                </a:cubicBezTo>
                <a:cubicBezTo>
                  <a:pt x="92781" y="1069366"/>
                  <a:pt x="-853" y="1003157"/>
                  <a:pt x="0" y="898482"/>
                </a:cubicBezTo>
                <a:lnTo>
                  <a:pt x="0" y="898486"/>
                </a:lnTo>
                <a:cubicBezTo>
                  <a:pt x="8187" y="831595"/>
                  <a:pt x="-1367" y="711957"/>
                  <a:pt x="0" y="628940"/>
                </a:cubicBezTo>
                <a:lnTo>
                  <a:pt x="0" y="628940"/>
                </a:lnTo>
                <a:cubicBezTo>
                  <a:pt x="-2509" y="461259"/>
                  <a:pt x="-20271" y="336562"/>
                  <a:pt x="0" y="179701"/>
                </a:cubicBezTo>
                <a:close/>
              </a:path>
            </a:pathLst>
          </a:custGeom>
          <a:solidFill>
            <a:schemeClr val="accent6">
              <a:lumMod val="20000"/>
              <a:lumOff val="80000"/>
            </a:schemeClr>
          </a:solidFill>
          <a:ln>
            <a:extLst>
              <a:ext uri="{C807C97D-BFC1-408E-A445-0C87EB9F89A2}">
                <ask:lineSketchStyleProps xmlns:ask="http://schemas.microsoft.com/office/drawing/2018/sketchyshapes" sd="2871795940">
                  <a:prstGeom prst="wedgeRoundRectCallout">
                    <a:avLst>
                      <a:gd name="adj1" fmla="val -38801"/>
                      <a:gd name="adj2" fmla="val 63213"/>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اكتب               على صورة كسر عشري</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rPr>
              <a:t>                      وماذا تلاحظ ؟</a:t>
            </a:r>
          </a:p>
        </p:txBody>
      </p:sp>
      <mc:AlternateContent xmlns:mc="http://schemas.openxmlformats.org/markup-compatibility/2006" xmlns:a14="http://schemas.microsoft.com/office/drawing/2010/main">
        <mc:Choice Requires="a14">
          <p:sp>
            <p:nvSpPr>
              <p:cNvPr id="29" name="مستطيل 28">
                <a:extLst>
                  <a:ext uri="{FF2B5EF4-FFF2-40B4-BE49-F238E27FC236}">
                    <a16:creationId xmlns:a16="http://schemas.microsoft.com/office/drawing/2014/main" id="{C2E64AB7-FCD1-0B53-7D6C-9C463EC7EFC1}"/>
                  </a:ext>
                </a:extLst>
              </p:cNvPr>
              <p:cNvSpPr/>
              <p:nvPr/>
            </p:nvSpPr>
            <p:spPr>
              <a:xfrm>
                <a:off x="5793644" y="179876"/>
                <a:ext cx="604711" cy="973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ar-SA" sz="2400" b="1" i="1"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ea typeface="+mn-ea"/>
                            </a:rPr>
                          </m:ctrlPr>
                        </m:fPr>
                        <m:num>
                          <m:r>
                            <a:rPr kumimoji="0" lang="ku-Arab-IQ" sz="2400" b="1" i="1"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ea typeface="+mn-ea"/>
                            </a:rPr>
                            <m:t>٢٥</m:t>
                          </m:r>
                        </m:num>
                        <m:den>
                          <m:r>
                            <a:rPr kumimoji="0" lang="ku-Arab-IQ" sz="2400" b="1" i="1" u="none" strike="noStrike" kern="1200" cap="none" spc="0" normalizeH="0" baseline="0" noProof="0" smtClean="0">
                              <a:ln>
                                <a:noFill/>
                              </a:ln>
                              <a:solidFill>
                                <a:prstClr val="black">
                                  <a:lumMod val="95000"/>
                                  <a:lumOff val="5000"/>
                                </a:prstClr>
                              </a:solidFill>
                              <a:effectLst/>
                              <a:uLnTx/>
                              <a:uFillTx/>
                              <a:latin typeface="Cambria Math" panose="02040503050406030204" pitchFamily="18" charset="0"/>
                              <a:ea typeface="+mn-ea"/>
                            </a:rPr>
                            <m:t>١٠٠</m:t>
                          </m:r>
                        </m:den>
                      </m:f>
                    </m:oMath>
                  </m:oMathPara>
                </a14:m>
                <a:endParaRPr kumimoji="0" lang="ar-SA" sz="16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n-ea"/>
                  <a:cs typeface="Calibri" panose="020F0502020204030204" pitchFamily="34" charset="0"/>
                </a:endParaRPr>
              </a:p>
            </p:txBody>
          </p:sp>
        </mc:Choice>
        <mc:Fallback xmlns="">
          <p:sp>
            <p:nvSpPr>
              <p:cNvPr id="29" name="مستطيل 28">
                <a:extLst>
                  <a:ext uri="{FF2B5EF4-FFF2-40B4-BE49-F238E27FC236}">
                    <a16:creationId xmlns:a16="http://schemas.microsoft.com/office/drawing/2014/main" id="{C2E64AB7-FCD1-0B53-7D6C-9C463EC7EFC1}"/>
                  </a:ext>
                </a:extLst>
              </p:cNvPr>
              <p:cNvSpPr>
                <a:spLocks noRot="1" noChangeAspect="1" noMove="1" noResize="1" noEditPoints="1" noAdjustHandles="1" noChangeArrowheads="1" noChangeShapeType="1" noTextEdit="1"/>
              </p:cNvSpPr>
              <p:nvPr/>
            </p:nvSpPr>
            <p:spPr>
              <a:xfrm>
                <a:off x="5793644" y="179876"/>
                <a:ext cx="604711" cy="973567"/>
              </a:xfrm>
              <a:prstGeom prst="rect">
                <a:avLst/>
              </a:prstGeom>
              <a:blipFill>
                <a:blip r:embed="rId17"/>
                <a:stretch>
                  <a:fillRect r="-65000"/>
                </a:stretch>
              </a:blipFill>
              <a:ln>
                <a:noFill/>
              </a:ln>
            </p:spPr>
            <p:txBody>
              <a:bodyPr/>
              <a:lstStyle/>
              <a:p>
                <a:r>
                  <a:rPr lang="ar-SA">
                    <a:noFill/>
                  </a:rPr>
                  <a:t> </a:t>
                </a:r>
              </a:p>
            </p:txBody>
          </p:sp>
        </mc:Fallback>
      </mc:AlternateContent>
      <p:pic>
        <p:nvPicPr>
          <p:cNvPr id="30" name="صورة 29">
            <a:extLst>
              <a:ext uri="{FF2B5EF4-FFF2-40B4-BE49-F238E27FC236}">
                <a16:creationId xmlns:a16="http://schemas.microsoft.com/office/drawing/2014/main" id="{4A0D0535-4378-8F1A-17B0-4967B7ECE1C5}"/>
              </a:ext>
            </a:extLst>
          </p:cNvPr>
          <p:cNvPicPr>
            <a:picLocks noChangeAspect="1"/>
          </p:cNvPicPr>
          <p:nvPr/>
        </p:nvPicPr>
        <p:blipFill>
          <a:blip r:embed="rId18"/>
          <a:stretch>
            <a:fillRect/>
          </a:stretch>
        </p:blipFill>
        <p:spPr>
          <a:xfrm>
            <a:off x="3573528" y="1497351"/>
            <a:ext cx="1121629" cy="894811"/>
          </a:xfrm>
          <a:prstGeom prst="rect">
            <a:avLst/>
          </a:prstGeom>
        </p:spPr>
      </p:pic>
      <p:pic>
        <p:nvPicPr>
          <p:cNvPr id="2" name="صورة 1">
            <a:extLst>
              <a:ext uri="{FF2B5EF4-FFF2-40B4-BE49-F238E27FC236}">
                <a16:creationId xmlns:a16="http://schemas.microsoft.com/office/drawing/2014/main" id="{A7E7DA7D-092D-B3C8-0064-2B7A09D6DC0E}"/>
              </a:ext>
            </a:extLst>
          </p:cNvPr>
          <p:cNvPicPr>
            <a:picLocks noChangeAspect="1"/>
          </p:cNvPicPr>
          <p:nvPr/>
        </p:nvPicPr>
        <p:blipFill rotWithShape="1">
          <a:blip r:embed="rId19"/>
          <a:srcRect l="32827" t="1575" r="37439" b="31989"/>
          <a:stretch/>
        </p:blipFill>
        <p:spPr>
          <a:xfrm>
            <a:off x="8824529" y="4549031"/>
            <a:ext cx="1772406" cy="1679232"/>
          </a:xfrm>
          <a:prstGeom prst="rect">
            <a:avLst/>
          </a:prstGeom>
          <a:ln>
            <a:noFill/>
          </a:ln>
        </p:spPr>
      </p:pic>
    </p:spTree>
    <p:extLst>
      <p:ext uri="{BB962C8B-B14F-4D97-AF65-F5344CB8AC3E}">
        <p14:creationId xmlns:p14="http://schemas.microsoft.com/office/powerpoint/2010/main" val="248339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right)">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par>
                          <p:cTn id="44" fill="hold">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par>
                          <p:cTn id="48" fill="hold">
                            <p:stCondLst>
                              <p:cond delay="1000"/>
                            </p:stCondLst>
                            <p:childTnLst>
                              <p:par>
                                <p:cTn id="49" presetID="42" presetClass="entr" presetSubtype="0" fill="hold" nodeType="afterEffect">
                                  <p:stCondLst>
                                    <p:cond delay="100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par>
                          <p:cTn id="54" fill="hold">
                            <p:stCondLst>
                              <p:cond delay="3000"/>
                            </p:stCondLst>
                            <p:childTnLst>
                              <p:par>
                                <p:cTn id="55" presetID="22" presetClass="entr" presetSubtype="4" fill="hold" nodeType="afterEffect">
                                  <p:stCondLst>
                                    <p:cond delay="200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750"/>
                                        <p:tgtEl>
                                          <p:spTgt spid="19"/>
                                        </p:tgtEl>
                                      </p:cBhvr>
                                    </p:animEffect>
                                  </p:childTnLst>
                                </p:cTn>
                              </p:par>
                            </p:childTnLst>
                          </p:cTn>
                        </p:par>
                        <p:par>
                          <p:cTn id="58" fill="hold">
                            <p:stCondLst>
                              <p:cond delay="5750"/>
                            </p:stCondLst>
                            <p:childTnLst>
                              <p:par>
                                <p:cTn id="59" presetID="22" presetClass="entr" presetSubtype="4"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750"/>
                                        <p:tgtEl>
                                          <p:spTgt spid="22"/>
                                        </p:tgtEl>
                                      </p:cBhvr>
                                    </p:animEffect>
                                  </p:childTnLst>
                                </p:cTn>
                              </p:par>
                            </p:childTnLst>
                          </p:cTn>
                        </p:par>
                        <p:par>
                          <p:cTn id="62" fill="hold">
                            <p:stCondLst>
                              <p:cond delay="6500"/>
                            </p:stCondLst>
                            <p:childTnLst>
                              <p:par>
                                <p:cTn id="63" presetID="22" presetClass="entr" presetSubtype="4"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down)">
                                      <p:cBhvr>
                                        <p:cTn id="65" dur="75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right)">
                                      <p:cBhvr>
                                        <p:cTn id="70" dur="500"/>
                                        <p:tgtEl>
                                          <p:spTgt spid="6"/>
                                        </p:tgtEl>
                                      </p:cBhvr>
                                    </p:animEffect>
                                  </p:childTnLst>
                                </p:cTn>
                              </p:par>
                            </p:childTnLst>
                          </p:cTn>
                        </p:par>
                        <p:par>
                          <p:cTn id="71" fill="hold">
                            <p:stCondLst>
                              <p:cond delay="500"/>
                            </p:stCondLst>
                            <p:childTnLst>
                              <p:par>
                                <p:cTn id="72" presetID="22" presetClass="entr" presetSubtype="2"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ipe(right)">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down)">
                                      <p:cBhvr>
                                        <p:cTn id="79" dur="500"/>
                                        <p:tgtEl>
                                          <p:spTgt spid="30"/>
                                        </p:tgtEl>
                                      </p:cBhvr>
                                    </p:animEffect>
                                  </p:childTnLst>
                                </p:cTn>
                              </p:par>
                            </p:childTnLst>
                          </p:cTn>
                        </p:par>
                        <p:par>
                          <p:cTn id="80" fill="hold">
                            <p:stCondLst>
                              <p:cond delay="500"/>
                            </p:stCondLst>
                            <p:childTnLst>
                              <p:par>
                                <p:cTn id="81" presetID="22" presetClass="entr" presetSubtype="4"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down)">
                                      <p:cBhvr>
                                        <p:cTn id="83" dur="500"/>
                                        <p:tgtEl>
                                          <p:spTgt spid="28"/>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wipe(down)">
                                      <p:cBhvr>
                                        <p:cTn id="8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animBg="1"/>
      <p:bldP spid="6" grpId="0" animBg="1"/>
      <p:bldP spid="21" grpId="0" animBg="1"/>
      <p:bldP spid="26" grpId="0" animBg="1"/>
      <p:bldP spid="27" grpId="0" animBg="1"/>
      <p:bldP spid="28" grpId="0" animBg="1"/>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82FCFE15-5B2C-4807-B8BC-949C718C8237}"/>
              </a:ext>
            </a:extLst>
          </p:cNvPr>
          <p:cNvPicPr>
            <a:picLocks noChangeAspect="1"/>
          </p:cNvPicPr>
          <p:nvPr/>
        </p:nvPicPr>
        <p:blipFill>
          <a:blip r:embed="rId2"/>
          <a:stretch>
            <a:fillRect/>
          </a:stretch>
        </p:blipFill>
        <p:spPr>
          <a:xfrm>
            <a:off x="8164027" y="2683315"/>
            <a:ext cx="3935554" cy="3822967"/>
          </a:xfrm>
          <a:prstGeom prst="rect">
            <a:avLst/>
          </a:prstGeom>
        </p:spPr>
      </p:pic>
      <p:pic>
        <p:nvPicPr>
          <p:cNvPr id="7" name="صورة 6">
            <a:extLst>
              <a:ext uri="{FF2B5EF4-FFF2-40B4-BE49-F238E27FC236}">
                <a16:creationId xmlns:a16="http://schemas.microsoft.com/office/drawing/2014/main" id="{F8419198-CDB5-4EDD-8642-3798137B30B3}"/>
              </a:ext>
            </a:extLst>
          </p:cNvPr>
          <p:cNvPicPr>
            <a:picLocks noChangeAspect="1"/>
          </p:cNvPicPr>
          <p:nvPr/>
        </p:nvPicPr>
        <p:blipFill>
          <a:blip r:embed="rId3"/>
          <a:stretch>
            <a:fillRect/>
          </a:stretch>
        </p:blipFill>
        <p:spPr>
          <a:xfrm>
            <a:off x="42086" y="2721067"/>
            <a:ext cx="3935554" cy="3747465"/>
          </a:xfrm>
          <a:prstGeom prst="rect">
            <a:avLst/>
          </a:prstGeom>
        </p:spPr>
      </p:pic>
      <p:pic>
        <p:nvPicPr>
          <p:cNvPr id="9" name="صورة 8">
            <a:extLst>
              <a:ext uri="{FF2B5EF4-FFF2-40B4-BE49-F238E27FC236}">
                <a16:creationId xmlns:a16="http://schemas.microsoft.com/office/drawing/2014/main" id="{76271EB5-7CC8-482D-9E50-5A76B50CCA79}"/>
              </a:ext>
            </a:extLst>
          </p:cNvPr>
          <p:cNvPicPr>
            <a:picLocks noChangeAspect="1"/>
          </p:cNvPicPr>
          <p:nvPr/>
        </p:nvPicPr>
        <p:blipFill>
          <a:blip r:embed="rId4"/>
          <a:stretch>
            <a:fillRect/>
          </a:stretch>
        </p:blipFill>
        <p:spPr>
          <a:xfrm>
            <a:off x="4125427" y="2645565"/>
            <a:ext cx="3890813" cy="3822967"/>
          </a:xfrm>
          <a:prstGeom prst="rect">
            <a:avLst/>
          </a:prstGeom>
        </p:spPr>
      </p:pic>
      <p:sp>
        <p:nvSpPr>
          <p:cNvPr id="10" name="مربع نص 9">
            <a:extLst>
              <a:ext uri="{FF2B5EF4-FFF2-40B4-BE49-F238E27FC236}">
                <a16:creationId xmlns:a16="http://schemas.microsoft.com/office/drawing/2014/main" id="{DAC4FB63-69A0-4D7D-8A6B-81BE36E5670A}"/>
              </a:ext>
            </a:extLst>
          </p:cNvPr>
          <p:cNvSpPr txBox="1"/>
          <p:nvPr/>
        </p:nvSpPr>
        <p:spPr>
          <a:xfrm>
            <a:off x="6459077" y="657537"/>
            <a:ext cx="5310231" cy="646331"/>
          </a:xfrm>
          <a:prstGeom prst="rect">
            <a:avLst/>
          </a:prstGeom>
          <a:solidFill>
            <a:schemeClr val="accent6">
              <a:lumMod val="20000"/>
              <a:lumOff val="80000"/>
            </a:schemeClr>
          </a:solid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نشاط افتتاحي (مراجعة مفاهيم )</a:t>
            </a:r>
          </a:p>
        </p:txBody>
      </p:sp>
      <p:pic>
        <p:nvPicPr>
          <p:cNvPr id="12" name="Picture 2" descr="موقع نيفا للرياضيات | All posts tagged 'النسبة المئوية'">
            <a:extLst>
              <a:ext uri="{FF2B5EF4-FFF2-40B4-BE49-F238E27FC236}">
                <a16:creationId xmlns:a16="http://schemas.microsoft.com/office/drawing/2014/main" id="{33B411A8-5F0B-48D5-B95D-B0BCA07974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366" y="389468"/>
            <a:ext cx="1615441"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شكل بيضاوي 12">
            <a:hlinkClick r:id="rId6"/>
            <a:extLst>
              <a:ext uri="{FF2B5EF4-FFF2-40B4-BE49-F238E27FC236}">
                <a16:creationId xmlns:a16="http://schemas.microsoft.com/office/drawing/2014/main" id="{E64E3723-7C2B-4D95-A9A7-57D8CC64749B}"/>
              </a:ext>
            </a:extLst>
          </p:cNvPr>
          <p:cNvSpPr/>
          <p:nvPr/>
        </p:nvSpPr>
        <p:spPr>
          <a:xfrm>
            <a:off x="3249370" y="757833"/>
            <a:ext cx="2914761" cy="10920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pic>
        <p:nvPicPr>
          <p:cNvPr id="15" name="رسم 14" descr="ضغطة للتصغير خطوط عريضة">
            <a:extLst>
              <a:ext uri="{FF2B5EF4-FFF2-40B4-BE49-F238E27FC236}">
                <a16:creationId xmlns:a16="http://schemas.microsoft.com/office/drawing/2014/main" id="{43BCE805-D1D1-466C-A38E-037DBF0BDF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77204" y="1070734"/>
            <a:ext cx="925321" cy="925321"/>
          </a:xfrm>
          <a:prstGeom prst="rect">
            <a:avLst/>
          </a:prstGeom>
        </p:spPr>
      </p:pic>
      <p:sp>
        <p:nvSpPr>
          <p:cNvPr id="18" name="مستطيل: زوايا مستديرة 17">
            <a:extLst>
              <a:ext uri="{FF2B5EF4-FFF2-40B4-BE49-F238E27FC236}">
                <a16:creationId xmlns:a16="http://schemas.microsoft.com/office/drawing/2014/main" id="{47D123C5-5BD2-421A-94FD-505C139DB497}"/>
              </a:ext>
            </a:extLst>
          </p:cNvPr>
          <p:cNvSpPr/>
          <p:nvPr/>
        </p:nvSpPr>
        <p:spPr>
          <a:xfrm>
            <a:off x="3081730" y="757833"/>
            <a:ext cx="3209707" cy="10920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6033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80">
                                          <p:stCondLst>
                                            <p:cond delay="0"/>
                                          </p:stCondLst>
                                        </p:cTn>
                                        <p:tgtEl>
                                          <p:spTgt spid="5"/>
                                        </p:tgtEl>
                                      </p:cBhvr>
                                    </p:animEffect>
                                    <p:anim calcmode="lin" valueType="num">
                                      <p:cBhvr>
                                        <p:cTn id="2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3" dur="26">
                                          <p:stCondLst>
                                            <p:cond delay="650"/>
                                          </p:stCondLst>
                                        </p:cTn>
                                        <p:tgtEl>
                                          <p:spTgt spid="5"/>
                                        </p:tgtEl>
                                      </p:cBhvr>
                                      <p:to x="100000" y="60000"/>
                                    </p:animScale>
                                    <p:animScale>
                                      <p:cBhvr>
                                        <p:cTn id="34" dur="166" decel="50000">
                                          <p:stCondLst>
                                            <p:cond delay="676"/>
                                          </p:stCondLst>
                                        </p:cTn>
                                        <p:tgtEl>
                                          <p:spTgt spid="5"/>
                                        </p:tgtEl>
                                      </p:cBhvr>
                                      <p:to x="100000" y="100000"/>
                                    </p:animScale>
                                    <p:animScale>
                                      <p:cBhvr>
                                        <p:cTn id="35" dur="26">
                                          <p:stCondLst>
                                            <p:cond delay="1312"/>
                                          </p:stCondLst>
                                        </p:cTn>
                                        <p:tgtEl>
                                          <p:spTgt spid="5"/>
                                        </p:tgtEl>
                                      </p:cBhvr>
                                      <p:to x="100000" y="80000"/>
                                    </p:animScale>
                                    <p:animScale>
                                      <p:cBhvr>
                                        <p:cTn id="36" dur="166" decel="50000">
                                          <p:stCondLst>
                                            <p:cond delay="1338"/>
                                          </p:stCondLst>
                                        </p:cTn>
                                        <p:tgtEl>
                                          <p:spTgt spid="5"/>
                                        </p:tgtEl>
                                      </p:cBhvr>
                                      <p:to x="100000" y="100000"/>
                                    </p:animScale>
                                    <p:animScale>
                                      <p:cBhvr>
                                        <p:cTn id="37" dur="26">
                                          <p:stCondLst>
                                            <p:cond delay="1642"/>
                                          </p:stCondLst>
                                        </p:cTn>
                                        <p:tgtEl>
                                          <p:spTgt spid="5"/>
                                        </p:tgtEl>
                                      </p:cBhvr>
                                      <p:to x="100000" y="90000"/>
                                    </p:animScale>
                                    <p:animScale>
                                      <p:cBhvr>
                                        <p:cTn id="38" dur="166" decel="50000">
                                          <p:stCondLst>
                                            <p:cond delay="1668"/>
                                          </p:stCondLst>
                                        </p:cTn>
                                        <p:tgtEl>
                                          <p:spTgt spid="5"/>
                                        </p:tgtEl>
                                      </p:cBhvr>
                                      <p:to x="100000" y="100000"/>
                                    </p:animScale>
                                    <p:animScale>
                                      <p:cBhvr>
                                        <p:cTn id="39" dur="26">
                                          <p:stCondLst>
                                            <p:cond delay="1808"/>
                                          </p:stCondLst>
                                        </p:cTn>
                                        <p:tgtEl>
                                          <p:spTgt spid="5"/>
                                        </p:tgtEl>
                                      </p:cBhvr>
                                      <p:to x="100000" y="95000"/>
                                    </p:animScale>
                                    <p:animScale>
                                      <p:cBhvr>
                                        <p:cTn id="40" dur="166" decel="50000">
                                          <p:stCondLst>
                                            <p:cond delay="1834"/>
                                          </p:stCondLst>
                                        </p:cTn>
                                        <p:tgtEl>
                                          <p:spTgt spid="5"/>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80">
                                          <p:stCondLst>
                                            <p:cond delay="0"/>
                                          </p:stCondLst>
                                        </p:cTn>
                                        <p:tgtEl>
                                          <p:spTgt spid="9"/>
                                        </p:tgtEl>
                                      </p:cBhvr>
                                    </p:animEffect>
                                    <p:anim calcmode="lin" valueType="num">
                                      <p:cBhvr>
                                        <p:cTn id="4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1" dur="26">
                                          <p:stCondLst>
                                            <p:cond delay="650"/>
                                          </p:stCondLst>
                                        </p:cTn>
                                        <p:tgtEl>
                                          <p:spTgt spid="9"/>
                                        </p:tgtEl>
                                      </p:cBhvr>
                                      <p:to x="100000" y="60000"/>
                                    </p:animScale>
                                    <p:animScale>
                                      <p:cBhvr>
                                        <p:cTn id="52" dur="166" decel="50000">
                                          <p:stCondLst>
                                            <p:cond delay="676"/>
                                          </p:stCondLst>
                                        </p:cTn>
                                        <p:tgtEl>
                                          <p:spTgt spid="9"/>
                                        </p:tgtEl>
                                      </p:cBhvr>
                                      <p:to x="100000" y="100000"/>
                                    </p:animScale>
                                    <p:animScale>
                                      <p:cBhvr>
                                        <p:cTn id="53" dur="26">
                                          <p:stCondLst>
                                            <p:cond delay="1312"/>
                                          </p:stCondLst>
                                        </p:cTn>
                                        <p:tgtEl>
                                          <p:spTgt spid="9"/>
                                        </p:tgtEl>
                                      </p:cBhvr>
                                      <p:to x="100000" y="80000"/>
                                    </p:animScale>
                                    <p:animScale>
                                      <p:cBhvr>
                                        <p:cTn id="54" dur="166" decel="50000">
                                          <p:stCondLst>
                                            <p:cond delay="1338"/>
                                          </p:stCondLst>
                                        </p:cTn>
                                        <p:tgtEl>
                                          <p:spTgt spid="9"/>
                                        </p:tgtEl>
                                      </p:cBhvr>
                                      <p:to x="100000" y="100000"/>
                                    </p:animScale>
                                    <p:animScale>
                                      <p:cBhvr>
                                        <p:cTn id="55" dur="26">
                                          <p:stCondLst>
                                            <p:cond delay="1642"/>
                                          </p:stCondLst>
                                        </p:cTn>
                                        <p:tgtEl>
                                          <p:spTgt spid="9"/>
                                        </p:tgtEl>
                                      </p:cBhvr>
                                      <p:to x="100000" y="90000"/>
                                    </p:animScale>
                                    <p:animScale>
                                      <p:cBhvr>
                                        <p:cTn id="56" dur="166" decel="50000">
                                          <p:stCondLst>
                                            <p:cond delay="1668"/>
                                          </p:stCondLst>
                                        </p:cTn>
                                        <p:tgtEl>
                                          <p:spTgt spid="9"/>
                                        </p:tgtEl>
                                      </p:cBhvr>
                                      <p:to x="100000" y="100000"/>
                                    </p:animScale>
                                    <p:animScale>
                                      <p:cBhvr>
                                        <p:cTn id="57" dur="26">
                                          <p:stCondLst>
                                            <p:cond delay="1808"/>
                                          </p:stCondLst>
                                        </p:cTn>
                                        <p:tgtEl>
                                          <p:spTgt spid="9"/>
                                        </p:tgtEl>
                                      </p:cBhvr>
                                      <p:to x="100000" y="95000"/>
                                    </p:animScale>
                                    <p:animScale>
                                      <p:cBhvr>
                                        <p:cTn id="58" dur="166" decel="50000">
                                          <p:stCondLst>
                                            <p:cond delay="1834"/>
                                          </p:stCondLst>
                                        </p:cTn>
                                        <p:tgtEl>
                                          <p:spTgt spid="9"/>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down)">
                                      <p:cBhvr>
                                        <p:cTn id="63" dur="580">
                                          <p:stCondLst>
                                            <p:cond delay="0"/>
                                          </p:stCondLst>
                                        </p:cTn>
                                        <p:tgtEl>
                                          <p:spTgt spid="7"/>
                                        </p:tgtEl>
                                      </p:cBhvr>
                                    </p:animEffect>
                                    <p:anim calcmode="lin" valueType="num">
                                      <p:cBhvr>
                                        <p:cTn id="6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9" dur="26">
                                          <p:stCondLst>
                                            <p:cond delay="650"/>
                                          </p:stCondLst>
                                        </p:cTn>
                                        <p:tgtEl>
                                          <p:spTgt spid="7"/>
                                        </p:tgtEl>
                                      </p:cBhvr>
                                      <p:to x="100000" y="60000"/>
                                    </p:animScale>
                                    <p:animScale>
                                      <p:cBhvr>
                                        <p:cTn id="70" dur="166" decel="50000">
                                          <p:stCondLst>
                                            <p:cond delay="676"/>
                                          </p:stCondLst>
                                        </p:cTn>
                                        <p:tgtEl>
                                          <p:spTgt spid="7"/>
                                        </p:tgtEl>
                                      </p:cBhvr>
                                      <p:to x="100000" y="100000"/>
                                    </p:animScale>
                                    <p:animScale>
                                      <p:cBhvr>
                                        <p:cTn id="71" dur="26">
                                          <p:stCondLst>
                                            <p:cond delay="1312"/>
                                          </p:stCondLst>
                                        </p:cTn>
                                        <p:tgtEl>
                                          <p:spTgt spid="7"/>
                                        </p:tgtEl>
                                      </p:cBhvr>
                                      <p:to x="100000" y="80000"/>
                                    </p:animScale>
                                    <p:animScale>
                                      <p:cBhvr>
                                        <p:cTn id="72" dur="166" decel="50000">
                                          <p:stCondLst>
                                            <p:cond delay="1338"/>
                                          </p:stCondLst>
                                        </p:cTn>
                                        <p:tgtEl>
                                          <p:spTgt spid="7"/>
                                        </p:tgtEl>
                                      </p:cBhvr>
                                      <p:to x="100000" y="100000"/>
                                    </p:animScale>
                                    <p:animScale>
                                      <p:cBhvr>
                                        <p:cTn id="73" dur="26">
                                          <p:stCondLst>
                                            <p:cond delay="1642"/>
                                          </p:stCondLst>
                                        </p:cTn>
                                        <p:tgtEl>
                                          <p:spTgt spid="7"/>
                                        </p:tgtEl>
                                      </p:cBhvr>
                                      <p:to x="100000" y="90000"/>
                                    </p:animScale>
                                    <p:animScale>
                                      <p:cBhvr>
                                        <p:cTn id="74" dur="166" decel="50000">
                                          <p:stCondLst>
                                            <p:cond delay="1668"/>
                                          </p:stCondLst>
                                        </p:cTn>
                                        <p:tgtEl>
                                          <p:spTgt spid="7"/>
                                        </p:tgtEl>
                                      </p:cBhvr>
                                      <p:to x="100000" y="100000"/>
                                    </p:animScale>
                                    <p:animScale>
                                      <p:cBhvr>
                                        <p:cTn id="75" dur="26">
                                          <p:stCondLst>
                                            <p:cond delay="1808"/>
                                          </p:stCondLst>
                                        </p:cTn>
                                        <p:tgtEl>
                                          <p:spTgt spid="7"/>
                                        </p:tgtEl>
                                      </p:cBhvr>
                                      <p:to x="100000" y="95000"/>
                                    </p:animScale>
                                    <p:animScale>
                                      <p:cBhvr>
                                        <p:cTn id="7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EAAB64B6-5121-4226-95E3-ABB897184A81}"/>
              </a:ext>
            </a:extLst>
          </p:cNvPr>
          <p:cNvSpPr txBox="1"/>
          <p:nvPr/>
        </p:nvSpPr>
        <p:spPr>
          <a:xfrm>
            <a:off x="4236440" y="1006679"/>
            <a:ext cx="3775046" cy="769441"/>
          </a:xfrm>
          <a:prstGeom prst="rect">
            <a:avLst/>
          </a:prstGeom>
          <a:effectLst>
            <a:glow rad="139700">
              <a:schemeClr val="accent1">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أنواع الكسور </a:t>
            </a:r>
          </a:p>
        </p:txBody>
      </p:sp>
      <p:sp>
        <p:nvSpPr>
          <p:cNvPr id="6" name="سهم: لأسفل 5">
            <a:extLst>
              <a:ext uri="{FF2B5EF4-FFF2-40B4-BE49-F238E27FC236}">
                <a16:creationId xmlns:a16="http://schemas.microsoft.com/office/drawing/2014/main" id="{32A8BE6B-1B8E-4DF7-B87C-19B44EBCA1C3}"/>
              </a:ext>
            </a:extLst>
          </p:cNvPr>
          <p:cNvSpPr/>
          <p:nvPr/>
        </p:nvSpPr>
        <p:spPr>
          <a:xfrm rot="19272046">
            <a:off x="8118850" y="1578248"/>
            <a:ext cx="928477" cy="17532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7" name="مربع نص 6">
            <a:extLst>
              <a:ext uri="{FF2B5EF4-FFF2-40B4-BE49-F238E27FC236}">
                <a16:creationId xmlns:a16="http://schemas.microsoft.com/office/drawing/2014/main" id="{D73A237D-44B0-4108-8484-89E03593DFA3}"/>
              </a:ext>
            </a:extLst>
          </p:cNvPr>
          <p:cNvSpPr txBox="1"/>
          <p:nvPr/>
        </p:nvSpPr>
        <p:spPr>
          <a:xfrm>
            <a:off x="8305102" y="3167390"/>
            <a:ext cx="217274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كسر اعتيادي    </a:t>
            </a:r>
          </a:p>
        </p:txBody>
      </p:sp>
      <p:cxnSp>
        <p:nvCxnSpPr>
          <p:cNvPr id="9" name="رابط كسهم مستقيم 8">
            <a:extLst>
              <a:ext uri="{FF2B5EF4-FFF2-40B4-BE49-F238E27FC236}">
                <a16:creationId xmlns:a16="http://schemas.microsoft.com/office/drawing/2014/main" id="{D23F7B8C-C1ED-4377-9192-60F9E5422385}"/>
              </a:ext>
            </a:extLst>
          </p:cNvPr>
          <p:cNvCxnSpPr>
            <a:cxnSpLocks/>
          </p:cNvCxnSpPr>
          <p:nvPr/>
        </p:nvCxnSpPr>
        <p:spPr>
          <a:xfrm>
            <a:off x="9769949" y="3847310"/>
            <a:ext cx="788564" cy="77198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1" name="رابط كسهم مستقيم 10">
            <a:extLst>
              <a:ext uri="{FF2B5EF4-FFF2-40B4-BE49-F238E27FC236}">
                <a16:creationId xmlns:a16="http://schemas.microsoft.com/office/drawing/2014/main" id="{1A8B609D-B4D8-48EB-9CF3-628F30EF2280}"/>
              </a:ext>
            </a:extLst>
          </p:cNvPr>
          <p:cNvCxnSpPr/>
          <p:nvPr/>
        </p:nvCxnSpPr>
        <p:spPr>
          <a:xfrm flipH="1">
            <a:off x="8791131" y="3825067"/>
            <a:ext cx="385894" cy="80588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5" name="مربع نص 14">
                <a:extLst>
                  <a:ext uri="{FF2B5EF4-FFF2-40B4-BE49-F238E27FC236}">
                    <a16:creationId xmlns:a16="http://schemas.microsoft.com/office/drawing/2014/main" id="{20CED5FF-006B-44E1-BFA2-2BE9EAE7D725}"/>
                  </a:ext>
                </a:extLst>
              </p:cNvPr>
              <p:cNvSpPr txBox="1"/>
              <p:nvPr/>
            </p:nvSpPr>
            <p:spPr>
              <a:xfrm>
                <a:off x="10197856" y="4584890"/>
                <a:ext cx="1180749" cy="914609"/>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m:rPr>
                              <m:nor/>
                            </m:rPr>
                            <a:rPr kumimoji="0" lang="ar-SA" sz="2800" b="1" i="0" u="none" strike="noStrike" kern="1200" cap="none" spc="0" normalizeH="0" baseline="0" noProof="0" dirty="0" smtClean="0">
                              <a:ln>
                                <a:noFill/>
                              </a:ln>
                              <a:solidFill>
                                <a:srgbClr val="002060"/>
                              </a:solidFill>
                              <a:effectLst/>
                              <a:uLnTx/>
                              <a:uFillTx/>
                              <a:latin typeface="Calibri" panose="020F0502020204030204"/>
                              <a:ea typeface="+mn-ea"/>
                              <a:cs typeface="(AH) Manal Black" pitchFamily="2" charset="-78"/>
                            </a:rPr>
                            <m:t>3</m:t>
                          </m:r>
                        </m:num>
                        <m:den>
                          <m:r>
                            <m:rPr>
                              <m:nor/>
                            </m:rPr>
                            <a:rPr kumimoji="0" lang="ar-SA" sz="2800" b="1" i="0" u="none" strike="noStrike" kern="1200" cap="none" spc="0" normalizeH="0" baseline="0" noProof="0" dirty="0" smtClean="0">
                              <a:ln>
                                <a:noFill/>
                              </a:ln>
                              <a:solidFill>
                                <a:srgbClr val="002060"/>
                              </a:solidFill>
                              <a:effectLst/>
                              <a:uLnTx/>
                              <a:uFillTx/>
                              <a:latin typeface="Cambria Math" panose="02040503050406030204" pitchFamily="18" charset="0"/>
                              <a:ea typeface="+mn-ea"/>
                              <a:cs typeface="(AH) Manal Black" pitchFamily="2" charset="-78"/>
                            </a:rPr>
                            <m:t>5</m:t>
                          </m:r>
                        </m:den>
                      </m:f>
                    </m:oMath>
                  </m:oMathPara>
                </a14:m>
                <a:endParaRPr kumimoji="0" lang="ar-SA"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15" name="مربع نص 14">
                <a:extLst>
                  <a:ext uri="{FF2B5EF4-FFF2-40B4-BE49-F238E27FC236}">
                    <a16:creationId xmlns:a16="http://schemas.microsoft.com/office/drawing/2014/main" id="{20CED5FF-006B-44E1-BFA2-2BE9EAE7D725}"/>
                  </a:ext>
                </a:extLst>
              </p:cNvPr>
              <p:cNvSpPr txBox="1">
                <a:spLocks noRot="1" noChangeAspect="1" noMove="1" noResize="1" noEditPoints="1" noAdjustHandles="1" noChangeArrowheads="1" noChangeShapeType="1" noTextEdit="1"/>
              </p:cNvSpPr>
              <p:nvPr/>
            </p:nvSpPr>
            <p:spPr>
              <a:xfrm>
                <a:off x="10197856" y="4584890"/>
                <a:ext cx="1180749" cy="914609"/>
              </a:xfrm>
              <a:prstGeom prst="rect">
                <a:avLst/>
              </a:prstGeom>
              <a:blipFill>
                <a:blip r:embed="rId2"/>
                <a:stretch>
                  <a:fillRect/>
                </a:stretch>
              </a:blipFill>
            </p:spPr>
            <p:txBody>
              <a:bodyPr/>
              <a:lstStyle/>
              <a:p>
                <a:r>
                  <a:rPr lang="ar-SA">
                    <a:noFill/>
                  </a:rPr>
                  <a:t> </a:t>
                </a:r>
              </a:p>
            </p:txBody>
          </p:sp>
        </mc:Fallback>
      </mc:AlternateContent>
      <p:sp>
        <p:nvSpPr>
          <p:cNvPr id="16" name="مربع نص 15">
            <a:extLst>
              <a:ext uri="{FF2B5EF4-FFF2-40B4-BE49-F238E27FC236}">
                <a16:creationId xmlns:a16="http://schemas.microsoft.com/office/drawing/2014/main" id="{0D658776-4DB1-4165-B249-05FB3CBD06BA}"/>
              </a:ext>
            </a:extLst>
          </p:cNvPr>
          <p:cNvSpPr txBox="1"/>
          <p:nvPr/>
        </p:nvSpPr>
        <p:spPr>
          <a:xfrm rot="18915921">
            <a:off x="10126073" y="3847144"/>
            <a:ext cx="461665" cy="595618"/>
          </a:xfrm>
          <a:prstGeom prst="rect">
            <a:avLst/>
          </a:prstGeom>
          <a:noFill/>
        </p:spPr>
        <p:txBody>
          <a:bodyPr vert="vert"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فعلي</a:t>
            </a:r>
          </a:p>
        </p:txBody>
      </p:sp>
      <p:sp>
        <p:nvSpPr>
          <p:cNvPr id="17" name="مربع نص 16">
            <a:extLst>
              <a:ext uri="{FF2B5EF4-FFF2-40B4-BE49-F238E27FC236}">
                <a16:creationId xmlns:a16="http://schemas.microsoft.com/office/drawing/2014/main" id="{FA59C3D8-78A4-4E0A-857B-008F07769C2F}"/>
              </a:ext>
            </a:extLst>
          </p:cNvPr>
          <p:cNvSpPr txBox="1"/>
          <p:nvPr/>
        </p:nvSpPr>
        <p:spPr>
          <a:xfrm rot="12630009">
            <a:off x="8610707" y="3700484"/>
            <a:ext cx="461665" cy="873768"/>
          </a:xfrm>
          <a:prstGeom prst="rect">
            <a:avLst/>
          </a:prstGeom>
          <a:noFill/>
        </p:spPr>
        <p:txBody>
          <a:bodyPr vert="vert"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غير فعلي</a:t>
            </a:r>
          </a:p>
        </p:txBody>
      </p:sp>
      <mc:AlternateContent xmlns:mc="http://schemas.openxmlformats.org/markup-compatibility/2006" xmlns:a14="http://schemas.microsoft.com/office/drawing/2010/main">
        <mc:Choice Requires="a14">
          <p:sp>
            <p:nvSpPr>
              <p:cNvPr id="18" name="مربع نص 17">
                <a:extLst>
                  <a:ext uri="{FF2B5EF4-FFF2-40B4-BE49-F238E27FC236}">
                    <a16:creationId xmlns:a16="http://schemas.microsoft.com/office/drawing/2014/main" id="{854E8F12-B2A3-4058-AED1-2CF5483695C4}"/>
                  </a:ext>
                </a:extLst>
              </p:cNvPr>
              <p:cNvSpPr txBox="1"/>
              <p:nvPr/>
            </p:nvSpPr>
            <p:spPr>
              <a:xfrm>
                <a:off x="8200756" y="4597053"/>
                <a:ext cx="1180749" cy="936154"/>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m:rPr>
                              <m:nor/>
                            </m:rPr>
                            <a:rPr kumimoji="0" lang="ar-SA" sz="28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14</m:t>
                          </m:r>
                        </m:num>
                        <m:den>
                          <m:r>
                            <m:rPr>
                              <m:nor/>
                            </m:rPr>
                            <a:rPr kumimoji="0" lang="ar-SA" sz="2800" b="1" i="0" u="none" strike="noStrike" kern="1200" cap="none" spc="0" normalizeH="0" baseline="0" noProof="0" dirty="0" smtClean="0">
                              <a:ln>
                                <a:noFill/>
                              </a:ln>
                              <a:solidFill>
                                <a:srgbClr val="002060"/>
                              </a:solidFill>
                              <a:effectLst/>
                              <a:uLnTx/>
                              <a:uFillTx/>
                              <a:latin typeface="Cambria Math" panose="02040503050406030204" pitchFamily="18" charset="0"/>
                              <a:ea typeface="+mn-ea"/>
                              <a:cs typeface="(AH) Manal Black" pitchFamily="2" charset="-78"/>
                            </a:rPr>
                            <m:t>5</m:t>
                          </m:r>
                        </m:den>
                      </m:f>
                    </m:oMath>
                  </m:oMathPara>
                </a14:m>
                <a:endParaRPr kumimoji="0" lang="ar-SA"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18" name="مربع نص 17">
                <a:extLst>
                  <a:ext uri="{FF2B5EF4-FFF2-40B4-BE49-F238E27FC236}">
                    <a16:creationId xmlns:a16="http://schemas.microsoft.com/office/drawing/2014/main" id="{854E8F12-B2A3-4058-AED1-2CF5483695C4}"/>
                  </a:ext>
                </a:extLst>
              </p:cNvPr>
              <p:cNvSpPr txBox="1">
                <a:spLocks noRot="1" noChangeAspect="1" noMove="1" noResize="1" noEditPoints="1" noAdjustHandles="1" noChangeArrowheads="1" noChangeShapeType="1" noTextEdit="1"/>
              </p:cNvSpPr>
              <p:nvPr/>
            </p:nvSpPr>
            <p:spPr>
              <a:xfrm>
                <a:off x="8200756" y="4597053"/>
                <a:ext cx="1180749" cy="936154"/>
              </a:xfrm>
              <a:prstGeom prst="rect">
                <a:avLst/>
              </a:prstGeom>
              <a:blipFill>
                <a:blip r:embed="rId3"/>
                <a:stretch>
                  <a:fillRect/>
                </a:stretch>
              </a:blipFill>
            </p:spPr>
            <p:txBody>
              <a:bodyPr/>
              <a:lstStyle/>
              <a:p>
                <a:r>
                  <a:rPr lang="ar-SA">
                    <a:noFill/>
                  </a:rPr>
                  <a:t> </a:t>
                </a:r>
              </a:p>
            </p:txBody>
          </p:sp>
        </mc:Fallback>
      </mc:AlternateContent>
      <p:sp>
        <p:nvSpPr>
          <p:cNvPr id="19" name="سهم: لأسفل 18">
            <a:extLst>
              <a:ext uri="{FF2B5EF4-FFF2-40B4-BE49-F238E27FC236}">
                <a16:creationId xmlns:a16="http://schemas.microsoft.com/office/drawing/2014/main" id="{3FE85C31-0CA0-4628-866C-F20D5E4B2611}"/>
              </a:ext>
            </a:extLst>
          </p:cNvPr>
          <p:cNvSpPr/>
          <p:nvPr/>
        </p:nvSpPr>
        <p:spPr>
          <a:xfrm>
            <a:off x="5593038" y="1860932"/>
            <a:ext cx="928477" cy="1753299"/>
          </a:xfrm>
          <a:prstGeom prst="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0" name="مربع نص 19">
            <a:extLst>
              <a:ext uri="{FF2B5EF4-FFF2-40B4-BE49-F238E27FC236}">
                <a16:creationId xmlns:a16="http://schemas.microsoft.com/office/drawing/2014/main" id="{FAC0E535-5DA6-4A44-87AD-F3DF119FEF5E}"/>
              </a:ext>
            </a:extLst>
          </p:cNvPr>
          <p:cNvSpPr txBox="1"/>
          <p:nvPr/>
        </p:nvSpPr>
        <p:spPr>
          <a:xfrm>
            <a:off x="4981886" y="3643780"/>
            <a:ext cx="217274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عدد كسري   </a:t>
            </a:r>
          </a:p>
        </p:txBody>
      </p:sp>
      <p:cxnSp>
        <p:nvCxnSpPr>
          <p:cNvPr id="22" name="رابط كسهم مستقيم 21">
            <a:extLst>
              <a:ext uri="{FF2B5EF4-FFF2-40B4-BE49-F238E27FC236}">
                <a16:creationId xmlns:a16="http://schemas.microsoft.com/office/drawing/2014/main" id="{7C4E40C4-46FF-40BA-B6C4-05A18AED0E3F}"/>
              </a:ext>
            </a:extLst>
          </p:cNvPr>
          <p:cNvCxnSpPr>
            <a:cxnSpLocks/>
          </p:cNvCxnSpPr>
          <p:nvPr/>
        </p:nvCxnSpPr>
        <p:spPr>
          <a:xfrm>
            <a:off x="6068260" y="4196550"/>
            <a:ext cx="0" cy="811613"/>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26" name="مربع نص 25">
                <a:extLst>
                  <a:ext uri="{FF2B5EF4-FFF2-40B4-BE49-F238E27FC236}">
                    <a16:creationId xmlns:a16="http://schemas.microsoft.com/office/drawing/2014/main" id="{F8A8BAB5-96E9-46EE-B878-C832C73D92A5}"/>
                  </a:ext>
                </a:extLst>
              </p:cNvPr>
              <p:cNvSpPr txBox="1"/>
              <p:nvPr/>
            </p:nvSpPr>
            <p:spPr>
              <a:xfrm>
                <a:off x="5084813" y="5008098"/>
                <a:ext cx="1966894" cy="914609"/>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ar-SA" sz="2800" b="1" i="0" u="none" strike="noStrike" kern="1200" cap="none" spc="0" normalizeH="0" baseline="0" noProof="0" dirty="0" smtClean="0">
                          <a:ln>
                            <a:noFill/>
                          </a:ln>
                          <a:solidFill>
                            <a:srgbClr val="002060"/>
                          </a:solidFill>
                          <a:effectLst/>
                          <a:uLnTx/>
                          <a:uFillTx/>
                          <a:latin typeface="Calibri" panose="020F0502020204030204"/>
                          <a:ea typeface="+mn-ea"/>
                          <a:cs typeface="(AH) Manal Black" pitchFamily="2" charset="-78"/>
                        </a:rPr>
                        <m:t>4</m:t>
                      </m:r>
                      <m:f>
                        <m:fPr>
                          <m:ctrlPr>
                            <a:rPr kumimoji="0" lang="en-US" sz="2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fPr>
                        <m:num>
                          <m:r>
                            <m:rPr>
                              <m:nor/>
                            </m:rPr>
                            <a:rPr kumimoji="0" lang="ar-SA" sz="2800" b="1" i="0" u="none" strike="noStrike" kern="1200" cap="none" spc="0" normalizeH="0" baseline="0" noProof="0" dirty="0" smtClean="0">
                              <a:ln>
                                <a:noFill/>
                              </a:ln>
                              <a:solidFill>
                                <a:srgbClr val="002060"/>
                              </a:solidFill>
                              <a:effectLst/>
                              <a:uLnTx/>
                              <a:uFillTx/>
                              <a:latin typeface="Calibri" panose="020F0502020204030204"/>
                              <a:ea typeface="+mn-ea"/>
                              <a:cs typeface="(AH) Manal Black" pitchFamily="2" charset="-78"/>
                            </a:rPr>
                            <m:t>1</m:t>
                          </m:r>
                        </m:num>
                        <m:den>
                          <m:r>
                            <m:rPr>
                              <m:nor/>
                            </m:rPr>
                            <a:rPr kumimoji="0" lang="ar-SA" sz="2800" b="1" i="0" u="none" strike="noStrike" kern="1200" cap="none" spc="0" normalizeH="0" baseline="0" noProof="0" dirty="0" smtClean="0">
                              <a:ln>
                                <a:noFill/>
                              </a:ln>
                              <a:solidFill>
                                <a:srgbClr val="002060"/>
                              </a:solidFill>
                              <a:effectLst/>
                              <a:uLnTx/>
                              <a:uFillTx/>
                              <a:latin typeface="Cambria Math" panose="02040503050406030204" pitchFamily="18" charset="0"/>
                              <a:ea typeface="+mn-ea"/>
                              <a:cs typeface="(AH) Manal Black" pitchFamily="2" charset="-78"/>
                            </a:rPr>
                            <m:t>2</m:t>
                          </m:r>
                        </m:den>
                      </m:f>
                    </m:oMath>
                  </m:oMathPara>
                </a14:m>
                <a:endParaRPr kumimoji="0" lang="ar-SA"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26" name="مربع نص 25">
                <a:extLst>
                  <a:ext uri="{FF2B5EF4-FFF2-40B4-BE49-F238E27FC236}">
                    <a16:creationId xmlns:a16="http://schemas.microsoft.com/office/drawing/2014/main" id="{F8A8BAB5-96E9-46EE-B878-C832C73D92A5}"/>
                  </a:ext>
                </a:extLst>
              </p:cNvPr>
              <p:cNvSpPr txBox="1">
                <a:spLocks noRot="1" noChangeAspect="1" noMove="1" noResize="1" noEditPoints="1" noAdjustHandles="1" noChangeArrowheads="1" noChangeShapeType="1" noTextEdit="1"/>
              </p:cNvSpPr>
              <p:nvPr/>
            </p:nvSpPr>
            <p:spPr>
              <a:xfrm>
                <a:off x="5084813" y="5008098"/>
                <a:ext cx="1966894" cy="914609"/>
              </a:xfrm>
              <a:prstGeom prst="rect">
                <a:avLst/>
              </a:prstGeom>
              <a:blipFill>
                <a:blip r:embed="rId4"/>
                <a:stretch>
                  <a:fillRect/>
                </a:stretch>
              </a:blipFill>
            </p:spPr>
            <p:txBody>
              <a:bodyPr/>
              <a:lstStyle/>
              <a:p>
                <a:r>
                  <a:rPr lang="ar-SA">
                    <a:noFill/>
                  </a:rPr>
                  <a:t> </a:t>
                </a:r>
              </a:p>
            </p:txBody>
          </p:sp>
        </mc:Fallback>
      </mc:AlternateContent>
      <p:sp>
        <p:nvSpPr>
          <p:cNvPr id="28" name="سهم: لأسفل 27">
            <a:extLst>
              <a:ext uri="{FF2B5EF4-FFF2-40B4-BE49-F238E27FC236}">
                <a16:creationId xmlns:a16="http://schemas.microsoft.com/office/drawing/2014/main" id="{2A1C4798-0D28-4093-801F-9BF036B551AF}"/>
              </a:ext>
            </a:extLst>
          </p:cNvPr>
          <p:cNvSpPr/>
          <p:nvPr/>
        </p:nvSpPr>
        <p:spPr>
          <a:xfrm rot="2212605">
            <a:off x="3223861" y="1652827"/>
            <a:ext cx="928477" cy="175329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9" name="مربع نص 28">
            <a:extLst>
              <a:ext uri="{FF2B5EF4-FFF2-40B4-BE49-F238E27FC236}">
                <a16:creationId xmlns:a16="http://schemas.microsoft.com/office/drawing/2014/main" id="{029A0217-F4B7-4131-9191-249A19ECFC4D}"/>
              </a:ext>
            </a:extLst>
          </p:cNvPr>
          <p:cNvSpPr txBox="1"/>
          <p:nvPr/>
        </p:nvSpPr>
        <p:spPr>
          <a:xfrm>
            <a:off x="1970576" y="3247711"/>
            <a:ext cx="217274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كسر عشري  </a:t>
            </a:r>
          </a:p>
        </p:txBody>
      </p:sp>
      <p:cxnSp>
        <p:nvCxnSpPr>
          <p:cNvPr id="30" name="رابط كسهم مستقيم 29">
            <a:extLst>
              <a:ext uri="{FF2B5EF4-FFF2-40B4-BE49-F238E27FC236}">
                <a16:creationId xmlns:a16="http://schemas.microsoft.com/office/drawing/2014/main" id="{66E63B59-1C12-4731-93FC-3F00BF4361CD}"/>
              </a:ext>
            </a:extLst>
          </p:cNvPr>
          <p:cNvCxnSpPr>
            <a:cxnSpLocks/>
          </p:cNvCxnSpPr>
          <p:nvPr/>
        </p:nvCxnSpPr>
        <p:spPr>
          <a:xfrm>
            <a:off x="2907009" y="3790743"/>
            <a:ext cx="0" cy="811613"/>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1" name="مربع نص 30">
                <a:extLst>
                  <a:ext uri="{FF2B5EF4-FFF2-40B4-BE49-F238E27FC236}">
                    <a16:creationId xmlns:a16="http://schemas.microsoft.com/office/drawing/2014/main" id="{EC4ED983-5564-436F-8285-27B606E8E815}"/>
                  </a:ext>
                </a:extLst>
              </p:cNvPr>
              <p:cNvSpPr txBox="1"/>
              <p:nvPr/>
            </p:nvSpPr>
            <p:spPr>
              <a:xfrm>
                <a:off x="1892839" y="4602356"/>
                <a:ext cx="1966894"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ar-SA" sz="2800" b="1" i="0" u="none" strike="noStrike" kern="1200" cap="none" spc="0" normalizeH="0" baseline="0" noProof="0" dirty="0" smtClean="0">
                          <a:ln>
                            <a:noFill/>
                          </a:ln>
                          <a:solidFill>
                            <a:srgbClr val="002060"/>
                          </a:solidFill>
                          <a:effectLst/>
                          <a:uLnTx/>
                          <a:uFillTx/>
                          <a:latin typeface="Calibri" panose="020F0502020204030204"/>
                          <a:ea typeface="+mn-ea"/>
                          <a:cs typeface="(AH) Manal Black" pitchFamily="2" charset="-78"/>
                        </a:rPr>
                        <m:t>4</m:t>
                      </m:r>
                      <m:r>
                        <m:rPr>
                          <m:nor/>
                        </m:rPr>
                        <a:rPr kumimoji="0" lang="ar-SA" sz="2800" b="1" i="0" u="none" strike="noStrike" kern="1200" cap="none" spc="0" normalizeH="0" baseline="0" noProof="0" dirty="0" smtClean="0">
                          <a:ln>
                            <a:noFill/>
                          </a:ln>
                          <a:solidFill>
                            <a:srgbClr val="002060"/>
                          </a:solidFill>
                          <a:effectLst/>
                          <a:uLnTx/>
                          <a:uFillTx/>
                          <a:latin typeface="Calibri" panose="020F0502020204030204"/>
                          <a:ea typeface="+mn-ea"/>
                          <a:cs typeface="(AH) Manal Black" pitchFamily="2" charset="-78"/>
                        </a:rPr>
                        <m:t>,</m:t>
                      </m:r>
                      <m:r>
                        <m:rPr>
                          <m:nor/>
                        </m:rPr>
                        <a:rPr kumimoji="0" lang="ar-SA" sz="2800" b="1" i="0" u="none" strike="noStrike" kern="1200" cap="none" spc="0" normalizeH="0" baseline="0" noProof="0" dirty="0" smtClean="0">
                          <a:ln>
                            <a:noFill/>
                          </a:ln>
                          <a:solidFill>
                            <a:srgbClr val="002060"/>
                          </a:solidFill>
                          <a:effectLst/>
                          <a:uLnTx/>
                          <a:uFillTx/>
                          <a:latin typeface="Calibri" panose="020F0502020204030204"/>
                          <a:ea typeface="+mn-ea"/>
                          <a:cs typeface="(AH) Manal Black" pitchFamily="2" charset="-78"/>
                        </a:rPr>
                        <m:t>5</m:t>
                      </m:r>
                    </m:oMath>
                  </m:oMathPara>
                </a14:m>
                <a:endParaRPr kumimoji="0" lang="ar-SA"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xmlns="">
          <p:sp>
            <p:nvSpPr>
              <p:cNvPr id="31" name="مربع نص 30">
                <a:extLst>
                  <a:ext uri="{FF2B5EF4-FFF2-40B4-BE49-F238E27FC236}">
                    <a16:creationId xmlns:a16="http://schemas.microsoft.com/office/drawing/2014/main" id="{EC4ED983-5564-436F-8285-27B606E8E815}"/>
                  </a:ext>
                </a:extLst>
              </p:cNvPr>
              <p:cNvSpPr txBox="1">
                <a:spLocks noRot="1" noChangeAspect="1" noMove="1" noResize="1" noEditPoints="1" noAdjustHandles="1" noChangeArrowheads="1" noChangeShapeType="1" noTextEdit="1"/>
              </p:cNvSpPr>
              <p:nvPr/>
            </p:nvSpPr>
            <p:spPr>
              <a:xfrm>
                <a:off x="1892839" y="4602356"/>
                <a:ext cx="1966894" cy="523220"/>
              </a:xfrm>
              <a:prstGeom prst="rect">
                <a:avLst/>
              </a:prstGeom>
              <a:blipFill>
                <a:blip r:embed="rId5"/>
                <a:stretch>
                  <a:fillRect/>
                </a:stretch>
              </a:blipFill>
            </p:spPr>
            <p:txBody>
              <a:bodyPr/>
              <a:lstStyle/>
              <a:p>
                <a:r>
                  <a:rPr lang="ar-SA">
                    <a:noFill/>
                  </a:rPr>
                  <a:t> </a:t>
                </a:r>
              </a:p>
            </p:txBody>
          </p:sp>
        </mc:Fallback>
      </mc:AlternateContent>
      <p:pic>
        <p:nvPicPr>
          <p:cNvPr id="37" name="Picture 2" descr="مشاهدة صورة المصدر">
            <a:extLst>
              <a:ext uri="{FF2B5EF4-FFF2-40B4-BE49-F238E27FC236}">
                <a16:creationId xmlns:a16="http://schemas.microsoft.com/office/drawing/2014/main" id="{B435EAA5-4112-41B2-A0CF-324477A452A9}"/>
              </a:ext>
            </a:extLst>
          </p:cNvPr>
          <p:cNvPicPr>
            <a:picLocks noChangeAspect="1" noChangeArrowheads="1"/>
          </p:cNvPicPr>
          <p:nvPr/>
        </p:nvPicPr>
        <p:blipFill>
          <a:blip r:embed="rId6">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159725" y="307181"/>
            <a:ext cx="2276266" cy="1553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16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80">
                                          <p:stCondLst>
                                            <p:cond delay="0"/>
                                          </p:stCondLst>
                                        </p:cTn>
                                        <p:tgtEl>
                                          <p:spTgt spid="7"/>
                                        </p:tgtEl>
                                      </p:cBhvr>
                                    </p:animEffect>
                                    <p:anim calcmode="lin" valueType="num">
                                      <p:cBhvr>
                                        <p:cTn id="1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2" dur="26">
                                          <p:stCondLst>
                                            <p:cond delay="650"/>
                                          </p:stCondLst>
                                        </p:cTn>
                                        <p:tgtEl>
                                          <p:spTgt spid="7"/>
                                        </p:tgtEl>
                                      </p:cBhvr>
                                      <p:to x="100000" y="60000"/>
                                    </p:animScale>
                                    <p:animScale>
                                      <p:cBhvr>
                                        <p:cTn id="23" dur="166" decel="50000">
                                          <p:stCondLst>
                                            <p:cond delay="676"/>
                                          </p:stCondLst>
                                        </p:cTn>
                                        <p:tgtEl>
                                          <p:spTgt spid="7"/>
                                        </p:tgtEl>
                                      </p:cBhvr>
                                      <p:to x="100000" y="100000"/>
                                    </p:animScale>
                                    <p:animScale>
                                      <p:cBhvr>
                                        <p:cTn id="24" dur="26">
                                          <p:stCondLst>
                                            <p:cond delay="1312"/>
                                          </p:stCondLst>
                                        </p:cTn>
                                        <p:tgtEl>
                                          <p:spTgt spid="7"/>
                                        </p:tgtEl>
                                      </p:cBhvr>
                                      <p:to x="100000" y="80000"/>
                                    </p:animScale>
                                    <p:animScale>
                                      <p:cBhvr>
                                        <p:cTn id="25" dur="166" decel="50000">
                                          <p:stCondLst>
                                            <p:cond delay="1338"/>
                                          </p:stCondLst>
                                        </p:cTn>
                                        <p:tgtEl>
                                          <p:spTgt spid="7"/>
                                        </p:tgtEl>
                                      </p:cBhvr>
                                      <p:to x="100000" y="100000"/>
                                    </p:animScale>
                                    <p:animScale>
                                      <p:cBhvr>
                                        <p:cTn id="26" dur="26">
                                          <p:stCondLst>
                                            <p:cond delay="1642"/>
                                          </p:stCondLst>
                                        </p:cTn>
                                        <p:tgtEl>
                                          <p:spTgt spid="7"/>
                                        </p:tgtEl>
                                      </p:cBhvr>
                                      <p:to x="100000" y="90000"/>
                                    </p:animScale>
                                    <p:animScale>
                                      <p:cBhvr>
                                        <p:cTn id="27" dur="166" decel="50000">
                                          <p:stCondLst>
                                            <p:cond delay="1668"/>
                                          </p:stCondLst>
                                        </p:cTn>
                                        <p:tgtEl>
                                          <p:spTgt spid="7"/>
                                        </p:tgtEl>
                                      </p:cBhvr>
                                      <p:to x="100000" y="100000"/>
                                    </p:animScale>
                                    <p:animScale>
                                      <p:cBhvr>
                                        <p:cTn id="28" dur="26">
                                          <p:stCondLst>
                                            <p:cond delay="1808"/>
                                          </p:stCondLst>
                                        </p:cTn>
                                        <p:tgtEl>
                                          <p:spTgt spid="7"/>
                                        </p:tgtEl>
                                      </p:cBhvr>
                                      <p:to x="100000" y="95000"/>
                                    </p:animScale>
                                    <p:animScale>
                                      <p:cBhvr>
                                        <p:cTn id="29" dur="166" decel="50000">
                                          <p:stCondLst>
                                            <p:cond delay="1834"/>
                                          </p:stCondLst>
                                        </p:cTn>
                                        <p:tgtEl>
                                          <p:spTgt spid="7"/>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ircle(in)">
                                      <p:cBhvr>
                                        <p:cTn id="62" dur="20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circle(in)">
                                      <p:cBhvr>
                                        <p:cTn id="67" dur="20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down)">
                                      <p:cBhvr>
                                        <p:cTn id="72" dur="580">
                                          <p:stCondLst>
                                            <p:cond delay="0"/>
                                          </p:stCondLst>
                                        </p:cTn>
                                        <p:tgtEl>
                                          <p:spTgt spid="18"/>
                                        </p:tgtEl>
                                      </p:cBhvr>
                                    </p:animEffect>
                                    <p:anim calcmode="lin" valueType="num">
                                      <p:cBhvr>
                                        <p:cTn id="7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78" dur="26">
                                          <p:stCondLst>
                                            <p:cond delay="650"/>
                                          </p:stCondLst>
                                        </p:cTn>
                                        <p:tgtEl>
                                          <p:spTgt spid="18"/>
                                        </p:tgtEl>
                                      </p:cBhvr>
                                      <p:to x="100000" y="60000"/>
                                    </p:animScale>
                                    <p:animScale>
                                      <p:cBhvr>
                                        <p:cTn id="79" dur="166" decel="50000">
                                          <p:stCondLst>
                                            <p:cond delay="676"/>
                                          </p:stCondLst>
                                        </p:cTn>
                                        <p:tgtEl>
                                          <p:spTgt spid="18"/>
                                        </p:tgtEl>
                                      </p:cBhvr>
                                      <p:to x="100000" y="100000"/>
                                    </p:animScale>
                                    <p:animScale>
                                      <p:cBhvr>
                                        <p:cTn id="80" dur="26">
                                          <p:stCondLst>
                                            <p:cond delay="1312"/>
                                          </p:stCondLst>
                                        </p:cTn>
                                        <p:tgtEl>
                                          <p:spTgt spid="18"/>
                                        </p:tgtEl>
                                      </p:cBhvr>
                                      <p:to x="100000" y="80000"/>
                                    </p:animScale>
                                    <p:animScale>
                                      <p:cBhvr>
                                        <p:cTn id="81" dur="166" decel="50000">
                                          <p:stCondLst>
                                            <p:cond delay="1338"/>
                                          </p:stCondLst>
                                        </p:cTn>
                                        <p:tgtEl>
                                          <p:spTgt spid="18"/>
                                        </p:tgtEl>
                                      </p:cBhvr>
                                      <p:to x="100000" y="100000"/>
                                    </p:animScale>
                                    <p:animScale>
                                      <p:cBhvr>
                                        <p:cTn id="82" dur="26">
                                          <p:stCondLst>
                                            <p:cond delay="1642"/>
                                          </p:stCondLst>
                                        </p:cTn>
                                        <p:tgtEl>
                                          <p:spTgt spid="18"/>
                                        </p:tgtEl>
                                      </p:cBhvr>
                                      <p:to x="100000" y="90000"/>
                                    </p:animScale>
                                    <p:animScale>
                                      <p:cBhvr>
                                        <p:cTn id="83" dur="166" decel="50000">
                                          <p:stCondLst>
                                            <p:cond delay="1668"/>
                                          </p:stCondLst>
                                        </p:cTn>
                                        <p:tgtEl>
                                          <p:spTgt spid="18"/>
                                        </p:tgtEl>
                                      </p:cBhvr>
                                      <p:to x="100000" y="100000"/>
                                    </p:animScale>
                                    <p:animScale>
                                      <p:cBhvr>
                                        <p:cTn id="84" dur="26">
                                          <p:stCondLst>
                                            <p:cond delay="1808"/>
                                          </p:stCondLst>
                                        </p:cTn>
                                        <p:tgtEl>
                                          <p:spTgt spid="18"/>
                                        </p:tgtEl>
                                      </p:cBhvr>
                                      <p:to x="100000" y="95000"/>
                                    </p:animScale>
                                    <p:animScale>
                                      <p:cBhvr>
                                        <p:cTn id="85" dur="166" decel="50000">
                                          <p:stCondLst>
                                            <p:cond delay="1834"/>
                                          </p:stCondLst>
                                        </p:cTn>
                                        <p:tgtEl>
                                          <p:spTgt spid="18"/>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6" presetClass="entr" presetSubtype="16"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circle(in)">
                                      <p:cBhvr>
                                        <p:cTn id="90" dur="2000"/>
                                        <p:tgtEl>
                                          <p:spTgt spid="19"/>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down)">
                                      <p:cBhvr>
                                        <p:cTn id="95" dur="580">
                                          <p:stCondLst>
                                            <p:cond delay="0"/>
                                          </p:stCondLst>
                                        </p:cTn>
                                        <p:tgtEl>
                                          <p:spTgt spid="20"/>
                                        </p:tgtEl>
                                      </p:cBhvr>
                                    </p:animEffect>
                                    <p:anim calcmode="lin" valueType="num">
                                      <p:cBhvr>
                                        <p:cTn id="9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01" dur="26">
                                          <p:stCondLst>
                                            <p:cond delay="650"/>
                                          </p:stCondLst>
                                        </p:cTn>
                                        <p:tgtEl>
                                          <p:spTgt spid="20"/>
                                        </p:tgtEl>
                                      </p:cBhvr>
                                      <p:to x="100000" y="60000"/>
                                    </p:animScale>
                                    <p:animScale>
                                      <p:cBhvr>
                                        <p:cTn id="102" dur="166" decel="50000">
                                          <p:stCondLst>
                                            <p:cond delay="676"/>
                                          </p:stCondLst>
                                        </p:cTn>
                                        <p:tgtEl>
                                          <p:spTgt spid="20"/>
                                        </p:tgtEl>
                                      </p:cBhvr>
                                      <p:to x="100000" y="100000"/>
                                    </p:animScale>
                                    <p:animScale>
                                      <p:cBhvr>
                                        <p:cTn id="103" dur="26">
                                          <p:stCondLst>
                                            <p:cond delay="1312"/>
                                          </p:stCondLst>
                                        </p:cTn>
                                        <p:tgtEl>
                                          <p:spTgt spid="20"/>
                                        </p:tgtEl>
                                      </p:cBhvr>
                                      <p:to x="100000" y="80000"/>
                                    </p:animScale>
                                    <p:animScale>
                                      <p:cBhvr>
                                        <p:cTn id="104" dur="166" decel="50000">
                                          <p:stCondLst>
                                            <p:cond delay="1338"/>
                                          </p:stCondLst>
                                        </p:cTn>
                                        <p:tgtEl>
                                          <p:spTgt spid="20"/>
                                        </p:tgtEl>
                                      </p:cBhvr>
                                      <p:to x="100000" y="100000"/>
                                    </p:animScale>
                                    <p:animScale>
                                      <p:cBhvr>
                                        <p:cTn id="105" dur="26">
                                          <p:stCondLst>
                                            <p:cond delay="1642"/>
                                          </p:stCondLst>
                                        </p:cTn>
                                        <p:tgtEl>
                                          <p:spTgt spid="20"/>
                                        </p:tgtEl>
                                      </p:cBhvr>
                                      <p:to x="100000" y="90000"/>
                                    </p:animScale>
                                    <p:animScale>
                                      <p:cBhvr>
                                        <p:cTn id="106" dur="166" decel="50000">
                                          <p:stCondLst>
                                            <p:cond delay="1668"/>
                                          </p:stCondLst>
                                        </p:cTn>
                                        <p:tgtEl>
                                          <p:spTgt spid="20"/>
                                        </p:tgtEl>
                                      </p:cBhvr>
                                      <p:to x="100000" y="100000"/>
                                    </p:animScale>
                                    <p:animScale>
                                      <p:cBhvr>
                                        <p:cTn id="107" dur="26">
                                          <p:stCondLst>
                                            <p:cond delay="1808"/>
                                          </p:stCondLst>
                                        </p:cTn>
                                        <p:tgtEl>
                                          <p:spTgt spid="20"/>
                                        </p:tgtEl>
                                      </p:cBhvr>
                                      <p:to x="100000" y="95000"/>
                                    </p:animScale>
                                    <p:animScale>
                                      <p:cBhvr>
                                        <p:cTn id="108" dur="166" decel="50000">
                                          <p:stCondLst>
                                            <p:cond delay="1834"/>
                                          </p:stCondLst>
                                        </p:cTn>
                                        <p:tgtEl>
                                          <p:spTgt spid="20"/>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6" presetClass="entr" presetSubtype="16" fill="hold" nodeType="clickEffect">
                                  <p:stCondLst>
                                    <p:cond delay="0"/>
                                  </p:stCondLst>
                                  <p:childTnLst>
                                    <p:set>
                                      <p:cBhvr>
                                        <p:cTn id="112" dur="1" fill="hold">
                                          <p:stCondLst>
                                            <p:cond delay="0"/>
                                          </p:stCondLst>
                                        </p:cTn>
                                        <p:tgtEl>
                                          <p:spTgt spid="22"/>
                                        </p:tgtEl>
                                        <p:attrNameLst>
                                          <p:attrName>style.visibility</p:attrName>
                                        </p:attrNameLst>
                                      </p:cBhvr>
                                      <p:to>
                                        <p:strVal val="visible"/>
                                      </p:to>
                                    </p:set>
                                    <p:animEffect transition="in" filter="circle(in)">
                                      <p:cBhvr>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6" presetClass="entr" presetSubtype="0" fill="hold" grpId="0" nodeType="clickEffect">
                                  <p:stCondLst>
                                    <p:cond delay="0"/>
                                  </p:stCondLst>
                                  <p:childTnLst>
                                    <p:set>
                                      <p:cBhvr>
                                        <p:cTn id="117" dur="1" fill="hold">
                                          <p:stCondLst>
                                            <p:cond delay="0"/>
                                          </p:stCondLst>
                                        </p:cTn>
                                        <p:tgtEl>
                                          <p:spTgt spid="26"/>
                                        </p:tgtEl>
                                        <p:attrNameLst>
                                          <p:attrName>style.visibility</p:attrName>
                                        </p:attrNameLst>
                                      </p:cBhvr>
                                      <p:to>
                                        <p:strVal val="visible"/>
                                      </p:to>
                                    </p:set>
                                    <p:animEffect transition="in" filter="wipe(down)">
                                      <p:cBhvr>
                                        <p:cTn id="118" dur="580">
                                          <p:stCondLst>
                                            <p:cond delay="0"/>
                                          </p:stCondLst>
                                        </p:cTn>
                                        <p:tgtEl>
                                          <p:spTgt spid="26"/>
                                        </p:tgtEl>
                                      </p:cBhvr>
                                    </p:animEffect>
                                    <p:anim calcmode="lin" valueType="num">
                                      <p:cBhvr>
                                        <p:cTn id="11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2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2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2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24" dur="26">
                                          <p:stCondLst>
                                            <p:cond delay="650"/>
                                          </p:stCondLst>
                                        </p:cTn>
                                        <p:tgtEl>
                                          <p:spTgt spid="26"/>
                                        </p:tgtEl>
                                      </p:cBhvr>
                                      <p:to x="100000" y="60000"/>
                                    </p:animScale>
                                    <p:animScale>
                                      <p:cBhvr>
                                        <p:cTn id="125" dur="166" decel="50000">
                                          <p:stCondLst>
                                            <p:cond delay="676"/>
                                          </p:stCondLst>
                                        </p:cTn>
                                        <p:tgtEl>
                                          <p:spTgt spid="26"/>
                                        </p:tgtEl>
                                      </p:cBhvr>
                                      <p:to x="100000" y="100000"/>
                                    </p:animScale>
                                    <p:animScale>
                                      <p:cBhvr>
                                        <p:cTn id="126" dur="26">
                                          <p:stCondLst>
                                            <p:cond delay="1312"/>
                                          </p:stCondLst>
                                        </p:cTn>
                                        <p:tgtEl>
                                          <p:spTgt spid="26"/>
                                        </p:tgtEl>
                                      </p:cBhvr>
                                      <p:to x="100000" y="80000"/>
                                    </p:animScale>
                                    <p:animScale>
                                      <p:cBhvr>
                                        <p:cTn id="127" dur="166" decel="50000">
                                          <p:stCondLst>
                                            <p:cond delay="1338"/>
                                          </p:stCondLst>
                                        </p:cTn>
                                        <p:tgtEl>
                                          <p:spTgt spid="26"/>
                                        </p:tgtEl>
                                      </p:cBhvr>
                                      <p:to x="100000" y="100000"/>
                                    </p:animScale>
                                    <p:animScale>
                                      <p:cBhvr>
                                        <p:cTn id="128" dur="26">
                                          <p:stCondLst>
                                            <p:cond delay="1642"/>
                                          </p:stCondLst>
                                        </p:cTn>
                                        <p:tgtEl>
                                          <p:spTgt spid="26"/>
                                        </p:tgtEl>
                                      </p:cBhvr>
                                      <p:to x="100000" y="90000"/>
                                    </p:animScale>
                                    <p:animScale>
                                      <p:cBhvr>
                                        <p:cTn id="129" dur="166" decel="50000">
                                          <p:stCondLst>
                                            <p:cond delay="1668"/>
                                          </p:stCondLst>
                                        </p:cTn>
                                        <p:tgtEl>
                                          <p:spTgt spid="26"/>
                                        </p:tgtEl>
                                      </p:cBhvr>
                                      <p:to x="100000" y="100000"/>
                                    </p:animScale>
                                    <p:animScale>
                                      <p:cBhvr>
                                        <p:cTn id="130" dur="26">
                                          <p:stCondLst>
                                            <p:cond delay="1808"/>
                                          </p:stCondLst>
                                        </p:cTn>
                                        <p:tgtEl>
                                          <p:spTgt spid="26"/>
                                        </p:tgtEl>
                                      </p:cBhvr>
                                      <p:to x="100000" y="95000"/>
                                    </p:animScale>
                                    <p:animScale>
                                      <p:cBhvr>
                                        <p:cTn id="131" dur="166" decel="50000">
                                          <p:stCondLst>
                                            <p:cond delay="1834"/>
                                          </p:stCondLst>
                                        </p:cTn>
                                        <p:tgtEl>
                                          <p:spTgt spid="26"/>
                                        </p:tgtEl>
                                      </p:cBhvr>
                                      <p:to x="100000" y="100000"/>
                                    </p:animScale>
                                  </p:childTnLst>
                                </p:cTn>
                              </p:par>
                            </p:childTnLst>
                          </p:cTn>
                        </p:par>
                      </p:childTnLst>
                    </p:cTn>
                  </p:par>
                  <p:par>
                    <p:cTn id="132" fill="hold">
                      <p:stCondLst>
                        <p:cond delay="indefinite"/>
                      </p:stCondLst>
                      <p:childTnLst>
                        <p:par>
                          <p:cTn id="133" fill="hold">
                            <p:stCondLst>
                              <p:cond delay="0"/>
                            </p:stCondLst>
                            <p:childTnLst>
                              <p:par>
                                <p:cTn id="134" presetID="6" presetClass="entr" presetSubtype="16" fill="hold" grpId="0" nodeType="clickEffect">
                                  <p:stCondLst>
                                    <p:cond delay="0"/>
                                  </p:stCondLst>
                                  <p:childTnLst>
                                    <p:set>
                                      <p:cBhvr>
                                        <p:cTn id="135" dur="1" fill="hold">
                                          <p:stCondLst>
                                            <p:cond delay="0"/>
                                          </p:stCondLst>
                                        </p:cTn>
                                        <p:tgtEl>
                                          <p:spTgt spid="28"/>
                                        </p:tgtEl>
                                        <p:attrNameLst>
                                          <p:attrName>style.visibility</p:attrName>
                                        </p:attrNameLst>
                                      </p:cBhvr>
                                      <p:to>
                                        <p:strVal val="visible"/>
                                      </p:to>
                                    </p:set>
                                    <p:animEffect transition="in" filter="circle(in)">
                                      <p:cBhvr>
                                        <p:cTn id="136" dur="2000"/>
                                        <p:tgtEl>
                                          <p:spTgt spid="28"/>
                                        </p:tgtEl>
                                      </p:cBhvr>
                                    </p:animEffect>
                                  </p:childTnLst>
                                </p:cTn>
                              </p:par>
                            </p:childTnLst>
                          </p:cTn>
                        </p:par>
                      </p:childTnLst>
                    </p:cTn>
                  </p:par>
                  <p:par>
                    <p:cTn id="137" fill="hold">
                      <p:stCondLst>
                        <p:cond delay="indefinite"/>
                      </p:stCondLst>
                      <p:childTnLst>
                        <p:par>
                          <p:cTn id="138" fill="hold">
                            <p:stCondLst>
                              <p:cond delay="0"/>
                            </p:stCondLst>
                            <p:childTnLst>
                              <p:par>
                                <p:cTn id="139" presetID="26" presetClass="entr" presetSubtype="0" fill="hold" grpId="0" nodeType="click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wipe(down)">
                                      <p:cBhvr>
                                        <p:cTn id="141" dur="580">
                                          <p:stCondLst>
                                            <p:cond delay="0"/>
                                          </p:stCondLst>
                                        </p:cTn>
                                        <p:tgtEl>
                                          <p:spTgt spid="29"/>
                                        </p:tgtEl>
                                      </p:cBhvr>
                                    </p:animEffect>
                                    <p:anim calcmode="lin" valueType="num">
                                      <p:cBhvr>
                                        <p:cTn id="14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47" dur="26">
                                          <p:stCondLst>
                                            <p:cond delay="650"/>
                                          </p:stCondLst>
                                        </p:cTn>
                                        <p:tgtEl>
                                          <p:spTgt spid="29"/>
                                        </p:tgtEl>
                                      </p:cBhvr>
                                      <p:to x="100000" y="60000"/>
                                    </p:animScale>
                                    <p:animScale>
                                      <p:cBhvr>
                                        <p:cTn id="148" dur="166" decel="50000">
                                          <p:stCondLst>
                                            <p:cond delay="676"/>
                                          </p:stCondLst>
                                        </p:cTn>
                                        <p:tgtEl>
                                          <p:spTgt spid="29"/>
                                        </p:tgtEl>
                                      </p:cBhvr>
                                      <p:to x="100000" y="100000"/>
                                    </p:animScale>
                                    <p:animScale>
                                      <p:cBhvr>
                                        <p:cTn id="149" dur="26">
                                          <p:stCondLst>
                                            <p:cond delay="1312"/>
                                          </p:stCondLst>
                                        </p:cTn>
                                        <p:tgtEl>
                                          <p:spTgt spid="29"/>
                                        </p:tgtEl>
                                      </p:cBhvr>
                                      <p:to x="100000" y="80000"/>
                                    </p:animScale>
                                    <p:animScale>
                                      <p:cBhvr>
                                        <p:cTn id="150" dur="166" decel="50000">
                                          <p:stCondLst>
                                            <p:cond delay="1338"/>
                                          </p:stCondLst>
                                        </p:cTn>
                                        <p:tgtEl>
                                          <p:spTgt spid="29"/>
                                        </p:tgtEl>
                                      </p:cBhvr>
                                      <p:to x="100000" y="100000"/>
                                    </p:animScale>
                                    <p:animScale>
                                      <p:cBhvr>
                                        <p:cTn id="151" dur="26">
                                          <p:stCondLst>
                                            <p:cond delay="1642"/>
                                          </p:stCondLst>
                                        </p:cTn>
                                        <p:tgtEl>
                                          <p:spTgt spid="29"/>
                                        </p:tgtEl>
                                      </p:cBhvr>
                                      <p:to x="100000" y="90000"/>
                                    </p:animScale>
                                    <p:animScale>
                                      <p:cBhvr>
                                        <p:cTn id="152" dur="166" decel="50000">
                                          <p:stCondLst>
                                            <p:cond delay="1668"/>
                                          </p:stCondLst>
                                        </p:cTn>
                                        <p:tgtEl>
                                          <p:spTgt spid="29"/>
                                        </p:tgtEl>
                                      </p:cBhvr>
                                      <p:to x="100000" y="100000"/>
                                    </p:animScale>
                                    <p:animScale>
                                      <p:cBhvr>
                                        <p:cTn id="153" dur="26">
                                          <p:stCondLst>
                                            <p:cond delay="1808"/>
                                          </p:stCondLst>
                                        </p:cTn>
                                        <p:tgtEl>
                                          <p:spTgt spid="29"/>
                                        </p:tgtEl>
                                      </p:cBhvr>
                                      <p:to x="100000" y="95000"/>
                                    </p:animScale>
                                    <p:animScale>
                                      <p:cBhvr>
                                        <p:cTn id="154" dur="166" decel="50000">
                                          <p:stCondLst>
                                            <p:cond delay="1834"/>
                                          </p:stCondLst>
                                        </p:cTn>
                                        <p:tgtEl>
                                          <p:spTgt spid="29"/>
                                        </p:tgtEl>
                                      </p:cBhvr>
                                      <p:to x="100000" y="100000"/>
                                    </p:animScale>
                                  </p:childTnLst>
                                </p:cTn>
                              </p:par>
                            </p:childTnLst>
                          </p:cTn>
                        </p:par>
                      </p:childTnLst>
                    </p:cTn>
                  </p:par>
                  <p:par>
                    <p:cTn id="155" fill="hold">
                      <p:stCondLst>
                        <p:cond delay="indefinite"/>
                      </p:stCondLst>
                      <p:childTnLst>
                        <p:par>
                          <p:cTn id="156" fill="hold">
                            <p:stCondLst>
                              <p:cond delay="0"/>
                            </p:stCondLst>
                            <p:childTnLst>
                              <p:par>
                                <p:cTn id="157" presetID="6" presetClass="entr" presetSubtype="16" fill="hold" nodeType="click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circle(in)">
                                      <p:cBhvr>
                                        <p:cTn id="159" dur="2000"/>
                                        <p:tgtEl>
                                          <p:spTgt spid="30"/>
                                        </p:tgtEl>
                                      </p:cBhvr>
                                    </p:animEffect>
                                  </p:childTnLst>
                                </p:cTn>
                              </p:par>
                            </p:childTnLst>
                          </p:cTn>
                        </p:par>
                      </p:childTnLst>
                    </p:cTn>
                  </p:par>
                  <p:par>
                    <p:cTn id="160" fill="hold">
                      <p:stCondLst>
                        <p:cond delay="indefinite"/>
                      </p:stCondLst>
                      <p:childTnLst>
                        <p:par>
                          <p:cTn id="161" fill="hold">
                            <p:stCondLst>
                              <p:cond delay="0"/>
                            </p:stCondLst>
                            <p:childTnLst>
                              <p:par>
                                <p:cTn id="162" presetID="26" presetClass="entr" presetSubtype="0" fill="hold" grpId="0" nodeType="clickEffect">
                                  <p:stCondLst>
                                    <p:cond delay="0"/>
                                  </p:stCondLst>
                                  <p:childTnLst>
                                    <p:set>
                                      <p:cBhvr>
                                        <p:cTn id="163" dur="1" fill="hold">
                                          <p:stCondLst>
                                            <p:cond delay="0"/>
                                          </p:stCondLst>
                                        </p:cTn>
                                        <p:tgtEl>
                                          <p:spTgt spid="31"/>
                                        </p:tgtEl>
                                        <p:attrNameLst>
                                          <p:attrName>style.visibility</p:attrName>
                                        </p:attrNameLst>
                                      </p:cBhvr>
                                      <p:to>
                                        <p:strVal val="visible"/>
                                      </p:to>
                                    </p:set>
                                    <p:animEffect transition="in" filter="wipe(down)">
                                      <p:cBhvr>
                                        <p:cTn id="164" dur="580">
                                          <p:stCondLst>
                                            <p:cond delay="0"/>
                                          </p:stCondLst>
                                        </p:cTn>
                                        <p:tgtEl>
                                          <p:spTgt spid="31"/>
                                        </p:tgtEl>
                                      </p:cBhvr>
                                    </p:animEffect>
                                    <p:anim calcmode="lin" valueType="num">
                                      <p:cBhvr>
                                        <p:cTn id="16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6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6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6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6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70" dur="26">
                                          <p:stCondLst>
                                            <p:cond delay="650"/>
                                          </p:stCondLst>
                                        </p:cTn>
                                        <p:tgtEl>
                                          <p:spTgt spid="31"/>
                                        </p:tgtEl>
                                      </p:cBhvr>
                                      <p:to x="100000" y="60000"/>
                                    </p:animScale>
                                    <p:animScale>
                                      <p:cBhvr>
                                        <p:cTn id="171" dur="166" decel="50000">
                                          <p:stCondLst>
                                            <p:cond delay="676"/>
                                          </p:stCondLst>
                                        </p:cTn>
                                        <p:tgtEl>
                                          <p:spTgt spid="31"/>
                                        </p:tgtEl>
                                      </p:cBhvr>
                                      <p:to x="100000" y="100000"/>
                                    </p:animScale>
                                    <p:animScale>
                                      <p:cBhvr>
                                        <p:cTn id="172" dur="26">
                                          <p:stCondLst>
                                            <p:cond delay="1312"/>
                                          </p:stCondLst>
                                        </p:cTn>
                                        <p:tgtEl>
                                          <p:spTgt spid="31"/>
                                        </p:tgtEl>
                                      </p:cBhvr>
                                      <p:to x="100000" y="80000"/>
                                    </p:animScale>
                                    <p:animScale>
                                      <p:cBhvr>
                                        <p:cTn id="173" dur="166" decel="50000">
                                          <p:stCondLst>
                                            <p:cond delay="1338"/>
                                          </p:stCondLst>
                                        </p:cTn>
                                        <p:tgtEl>
                                          <p:spTgt spid="31"/>
                                        </p:tgtEl>
                                      </p:cBhvr>
                                      <p:to x="100000" y="100000"/>
                                    </p:animScale>
                                    <p:animScale>
                                      <p:cBhvr>
                                        <p:cTn id="174" dur="26">
                                          <p:stCondLst>
                                            <p:cond delay="1642"/>
                                          </p:stCondLst>
                                        </p:cTn>
                                        <p:tgtEl>
                                          <p:spTgt spid="31"/>
                                        </p:tgtEl>
                                      </p:cBhvr>
                                      <p:to x="100000" y="90000"/>
                                    </p:animScale>
                                    <p:animScale>
                                      <p:cBhvr>
                                        <p:cTn id="175" dur="166" decel="50000">
                                          <p:stCondLst>
                                            <p:cond delay="1668"/>
                                          </p:stCondLst>
                                        </p:cTn>
                                        <p:tgtEl>
                                          <p:spTgt spid="31"/>
                                        </p:tgtEl>
                                      </p:cBhvr>
                                      <p:to x="100000" y="100000"/>
                                    </p:animScale>
                                    <p:animScale>
                                      <p:cBhvr>
                                        <p:cTn id="176" dur="26">
                                          <p:stCondLst>
                                            <p:cond delay="1808"/>
                                          </p:stCondLst>
                                        </p:cTn>
                                        <p:tgtEl>
                                          <p:spTgt spid="31"/>
                                        </p:tgtEl>
                                      </p:cBhvr>
                                      <p:to x="100000" y="95000"/>
                                    </p:animScale>
                                    <p:animScale>
                                      <p:cBhvr>
                                        <p:cTn id="177"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15" grpId="0"/>
      <p:bldP spid="16" grpId="0"/>
      <p:bldP spid="17" grpId="0"/>
      <p:bldP spid="18" grpId="0"/>
      <p:bldP spid="19" grpId="0" animBg="1"/>
      <p:bldP spid="20" grpId="0" animBg="1"/>
      <p:bldP spid="26" grpId="0"/>
      <p:bldP spid="28" grpId="0" animBg="1"/>
      <p:bldP spid="29" grpId="0" animBg="1"/>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D8DC7F5-E39B-EDB5-431C-539DDFD57325}"/>
              </a:ext>
            </a:extLst>
          </p:cNvPr>
          <p:cNvPicPr>
            <a:picLocks noChangeAspect="1"/>
          </p:cNvPicPr>
          <p:nvPr/>
        </p:nvPicPr>
        <p:blipFill rotWithShape="1">
          <a:blip r:embed="rId2">
            <a:extLst>
              <a:ext uri="{28A0092B-C50C-407E-A947-70E740481C1C}">
                <a14:useLocalDpi xmlns:a14="http://schemas.microsoft.com/office/drawing/2010/main" val="0"/>
              </a:ext>
            </a:extLst>
          </a:blip>
          <a:srcRect r="64726"/>
          <a:stretch/>
        </p:blipFill>
        <p:spPr>
          <a:xfrm rot="19410448" flipH="1">
            <a:off x="11128127" y="-1301249"/>
            <a:ext cx="2732954" cy="6858000"/>
          </a:xfrm>
          <a:prstGeom prst="rect">
            <a:avLst/>
          </a:prstGeom>
        </p:spPr>
      </p:pic>
      <p:pic>
        <p:nvPicPr>
          <p:cNvPr id="5" name="صورة 4">
            <a:extLst>
              <a:ext uri="{FF2B5EF4-FFF2-40B4-BE49-F238E27FC236}">
                <a16:creationId xmlns:a16="http://schemas.microsoft.com/office/drawing/2014/main" id="{E74F4D28-27A8-4BC3-B8A1-934993A60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4592" y="2456298"/>
            <a:ext cx="679705" cy="765050"/>
          </a:xfrm>
          <a:prstGeom prst="rect">
            <a:avLst/>
          </a:prstGeom>
        </p:spPr>
      </p:pic>
      <p:pic>
        <p:nvPicPr>
          <p:cNvPr id="6" name="صورة 5">
            <a:extLst>
              <a:ext uri="{FF2B5EF4-FFF2-40B4-BE49-F238E27FC236}">
                <a16:creationId xmlns:a16="http://schemas.microsoft.com/office/drawing/2014/main" id="{722FB746-4D37-0DB2-1F9F-0F7A449F3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4567" y="1234783"/>
            <a:ext cx="658125" cy="709278"/>
          </a:xfrm>
          <a:prstGeom prst="rect">
            <a:avLst/>
          </a:prstGeom>
        </p:spPr>
      </p:pic>
      <p:pic>
        <p:nvPicPr>
          <p:cNvPr id="7" name="صورة 6">
            <a:extLst>
              <a:ext uri="{FF2B5EF4-FFF2-40B4-BE49-F238E27FC236}">
                <a16:creationId xmlns:a16="http://schemas.microsoft.com/office/drawing/2014/main" id="{33DB926C-2DC0-8FE1-9FC0-0D5779C907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0114" y="1340264"/>
            <a:ext cx="1362459" cy="1283211"/>
          </a:xfrm>
          <a:prstGeom prst="rect">
            <a:avLst/>
          </a:prstGeom>
        </p:spPr>
      </p:pic>
      <p:pic>
        <p:nvPicPr>
          <p:cNvPr id="8" name="صورة 7">
            <a:extLst>
              <a:ext uri="{FF2B5EF4-FFF2-40B4-BE49-F238E27FC236}">
                <a16:creationId xmlns:a16="http://schemas.microsoft.com/office/drawing/2014/main" id="{7AB3AEF3-8A82-9D7B-84F6-B9018809A7AE}"/>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134819" y="91980"/>
            <a:ext cx="806475" cy="806475"/>
          </a:xfrm>
          <a:prstGeom prst="rect">
            <a:avLst/>
          </a:prstGeom>
        </p:spPr>
      </p:pic>
      <p:pic>
        <p:nvPicPr>
          <p:cNvPr id="9" name="صورة 8">
            <a:extLst>
              <a:ext uri="{FF2B5EF4-FFF2-40B4-BE49-F238E27FC236}">
                <a16:creationId xmlns:a16="http://schemas.microsoft.com/office/drawing/2014/main" id="{064C8EE9-2FF7-52B5-A8B8-1B9AEE0C88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61394" y="5782459"/>
            <a:ext cx="1030606" cy="1032671"/>
          </a:xfrm>
          <a:prstGeom prst="rect">
            <a:avLst/>
          </a:prstGeom>
        </p:spPr>
      </p:pic>
      <p:grpSp>
        <p:nvGrpSpPr>
          <p:cNvPr id="4" name="مجموعة 3">
            <a:extLst>
              <a:ext uri="{FF2B5EF4-FFF2-40B4-BE49-F238E27FC236}">
                <a16:creationId xmlns:a16="http://schemas.microsoft.com/office/drawing/2014/main" id="{AFB6D3EB-EF37-BAB3-A0EF-C83414D2DF38}"/>
              </a:ext>
            </a:extLst>
          </p:cNvPr>
          <p:cNvGrpSpPr/>
          <p:nvPr/>
        </p:nvGrpSpPr>
        <p:grpSpPr>
          <a:xfrm>
            <a:off x="4738082" y="166983"/>
            <a:ext cx="2098430" cy="943041"/>
            <a:chOff x="-212521" y="2687979"/>
            <a:chExt cx="5262342" cy="1840911"/>
          </a:xfrm>
        </p:grpSpPr>
        <p:pic>
          <p:nvPicPr>
            <p:cNvPr id="11" name="صورة 10">
              <a:extLst>
                <a:ext uri="{FF2B5EF4-FFF2-40B4-BE49-F238E27FC236}">
                  <a16:creationId xmlns:a16="http://schemas.microsoft.com/office/drawing/2014/main" id="{A55D5945-74AE-E9EB-27B4-34732A0E86F6}"/>
                </a:ext>
              </a:extLst>
            </p:cNvPr>
            <p:cNvPicPr>
              <a:picLocks noChangeAspect="1"/>
            </p:cNvPicPr>
            <p:nvPr/>
          </p:nvPicPr>
          <p:blipFill rotWithShape="1">
            <a:blip r:embed="rId8"/>
            <a:srcRect l="265" t="39788" r="50025" b="40025"/>
            <a:stretch/>
          </p:blipFill>
          <p:spPr>
            <a:xfrm>
              <a:off x="-212521" y="2687979"/>
              <a:ext cx="5262342" cy="1840911"/>
            </a:xfrm>
            <a:prstGeom prst="rect">
              <a:avLst/>
            </a:prstGeom>
          </p:spPr>
        </p:pic>
        <p:sp>
          <p:nvSpPr>
            <p:cNvPr id="12" name="مستطيل 11">
              <a:extLst>
                <a:ext uri="{FF2B5EF4-FFF2-40B4-BE49-F238E27FC236}">
                  <a16:creationId xmlns:a16="http://schemas.microsoft.com/office/drawing/2014/main" id="{C8496173-F200-BEE1-529B-56A0F758FFA8}"/>
                </a:ext>
              </a:extLst>
            </p:cNvPr>
            <p:cNvSpPr/>
            <p:nvPr/>
          </p:nvSpPr>
          <p:spPr>
            <a:xfrm>
              <a:off x="434873" y="4245334"/>
              <a:ext cx="266448" cy="96889"/>
            </a:xfrm>
            <a:prstGeom prst="rect">
              <a:avLst/>
            </a:prstGeom>
            <a:solidFill>
              <a:srgbClr val="FF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0" name="TextBox 19">
            <a:extLst>
              <a:ext uri="{FF2B5EF4-FFF2-40B4-BE49-F238E27FC236}">
                <a16:creationId xmlns:a16="http://schemas.microsoft.com/office/drawing/2014/main" id="{B9BAC13A-F5FE-FE9A-AD2C-E4E69914B429}"/>
              </a:ext>
            </a:extLst>
          </p:cNvPr>
          <p:cNvSpPr txBox="1"/>
          <p:nvPr/>
        </p:nvSpPr>
        <p:spPr>
          <a:xfrm>
            <a:off x="4738082" y="317182"/>
            <a:ext cx="2123354" cy="679673"/>
          </a:xfrm>
          <a:prstGeom prst="rect">
            <a:avLst/>
          </a:prstGeom>
          <a:noFill/>
          <a:ln>
            <a:noFill/>
            <a:prstDash val="sysDot"/>
          </a:ln>
        </p:spPr>
        <p:txBody>
          <a:bodyPr wrap="square" lIns="0" tIns="0" rIns="0" bIns="0" rtlCol="0" anchor="t">
            <a:spAutoFit/>
          </a:bodyPr>
          <a:lstStyle/>
          <a:p>
            <a:pPr marL="0" lvl="1" algn="ctr" rtl="0">
              <a:lnSpc>
                <a:spcPts val="5319"/>
              </a:lnSpc>
              <a:spcBef>
                <a:spcPct val="0"/>
              </a:spcBef>
              <a:defRPr/>
            </a:pPr>
            <a:r>
              <a:rPr lang="ar-SA" sz="4800" b="1" dirty="0">
                <a:solidFill>
                  <a:schemeClr val="tx1">
                    <a:lumMod val="95000"/>
                    <a:lumOff val="5000"/>
                  </a:schemeClr>
                </a:solidFill>
                <a:cs typeface="Childos Arabic SemiBold Bold"/>
              </a:rPr>
              <a:t>استعد</a:t>
            </a:r>
          </a:p>
        </p:txBody>
      </p:sp>
      <p:pic>
        <p:nvPicPr>
          <p:cNvPr id="13" name="صورة 12">
            <a:extLst>
              <a:ext uri="{FF2B5EF4-FFF2-40B4-BE49-F238E27FC236}">
                <a16:creationId xmlns:a16="http://schemas.microsoft.com/office/drawing/2014/main" id="{3AB96990-E1FA-C954-52C3-5BBE9D39CC99}"/>
              </a:ext>
            </a:extLst>
          </p:cNvPr>
          <p:cNvPicPr>
            <a:picLocks noChangeAspect="1"/>
          </p:cNvPicPr>
          <p:nvPr/>
        </p:nvPicPr>
        <p:blipFill rotWithShape="1">
          <a:blip r:embed="rId9"/>
          <a:srcRect l="46547" t="25098" r="37218" b="45333"/>
          <a:stretch/>
        </p:blipFill>
        <p:spPr>
          <a:xfrm>
            <a:off x="6170040" y="1821905"/>
            <a:ext cx="4530074" cy="4393239"/>
          </a:xfrm>
          <a:prstGeom prst="rect">
            <a:avLst/>
          </a:prstGeom>
        </p:spPr>
      </p:pic>
      <p:pic>
        <p:nvPicPr>
          <p:cNvPr id="14" name="صورة 13">
            <a:extLst>
              <a:ext uri="{FF2B5EF4-FFF2-40B4-BE49-F238E27FC236}">
                <a16:creationId xmlns:a16="http://schemas.microsoft.com/office/drawing/2014/main" id="{D87502F6-EEC9-DCCD-D2DC-3EF055878A32}"/>
              </a:ext>
            </a:extLst>
          </p:cNvPr>
          <p:cNvPicPr>
            <a:picLocks noChangeAspect="1"/>
          </p:cNvPicPr>
          <p:nvPr/>
        </p:nvPicPr>
        <p:blipFill rotWithShape="1">
          <a:blip r:embed="rId10"/>
          <a:srcRect r="42468" b="17128"/>
          <a:stretch/>
        </p:blipFill>
        <p:spPr>
          <a:xfrm>
            <a:off x="538056" y="2264729"/>
            <a:ext cx="4608799" cy="3132451"/>
          </a:xfrm>
          <a:prstGeom prst="rect">
            <a:avLst/>
          </a:prstGeom>
        </p:spPr>
      </p:pic>
      <p:sp>
        <p:nvSpPr>
          <p:cNvPr id="17" name="مستطيل 16">
            <a:extLst>
              <a:ext uri="{FF2B5EF4-FFF2-40B4-BE49-F238E27FC236}">
                <a16:creationId xmlns:a16="http://schemas.microsoft.com/office/drawing/2014/main" id="{C0A2679D-F8A1-DD6C-A8EF-2C1316DA85AC}"/>
              </a:ext>
            </a:extLst>
          </p:cNvPr>
          <p:cNvSpPr/>
          <p:nvPr/>
        </p:nvSpPr>
        <p:spPr>
          <a:xfrm>
            <a:off x="5484549" y="3830954"/>
            <a:ext cx="1074824" cy="973567"/>
          </a:xfrm>
          <a:custGeom>
            <a:avLst/>
            <a:gdLst>
              <a:gd name="connsiteX0" fmla="*/ 0 w 1074824"/>
              <a:gd name="connsiteY0" fmla="*/ 0 h 973567"/>
              <a:gd name="connsiteX1" fmla="*/ 526664 w 1074824"/>
              <a:gd name="connsiteY1" fmla="*/ 0 h 973567"/>
              <a:gd name="connsiteX2" fmla="*/ 1074824 w 1074824"/>
              <a:gd name="connsiteY2" fmla="*/ 0 h 973567"/>
              <a:gd name="connsiteX3" fmla="*/ 1074824 w 1074824"/>
              <a:gd name="connsiteY3" fmla="*/ 457576 h 973567"/>
              <a:gd name="connsiteX4" fmla="*/ 1074824 w 1074824"/>
              <a:gd name="connsiteY4" fmla="*/ 973567 h 973567"/>
              <a:gd name="connsiteX5" fmla="*/ 558908 w 1074824"/>
              <a:gd name="connsiteY5" fmla="*/ 973567 h 973567"/>
              <a:gd name="connsiteX6" fmla="*/ 0 w 1074824"/>
              <a:gd name="connsiteY6" fmla="*/ 973567 h 973567"/>
              <a:gd name="connsiteX7" fmla="*/ 0 w 1074824"/>
              <a:gd name="connsiteY7" fmla="*/ 515991 h 973567"/>
              <a:gd name="connsiteX8" fmla="*/ 0 w 1074824"/>
              <a:gd name="connsiteY8"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4824" h="973567" extrusionOk="0">
                <a:moveTo>
                  <a:pt x="0" y="0"/>
                </a:moveTo>
                <a:cubicBezTo>
                  <a:pt x="260316" y="-10206"/>
                  <a:pt x="377223" y="14630"/>
                  <a:pt x="526664" y="0"/>
                </a:cubicBezTo>
                <a:cubicBezTo>
                  <a:pt x="676105" y="-14630"/>
                  <a:pt x="908916" y="-11105"/>
                  <a:pt x="1074824" y="0"/>
                </a:cubicBezTo>
                <a:cubicBezTo>
                  <a:pt x="1064985" y="110239"/>
                  <a:pt x="1078688" y="336577"/>
                  <a:pt x="1074824" y="457576"/>
                </a:cubicBezTo>
                <a:cubicBezTo>
                  <a:pt x="1070960" y="578575"/>
                  <a:pt x="1088617" y="762756"/>
                  <a:pt x="1074824" y="973567"/>
                </a:cubicBezTo>
                <a:cubicBezTo>
                  <a:pt x="838881" y="979274"/>
                  <a:pt x="731561" y="965052"/>
                  <a:pt x="558908" y="973567"/>
                </a:cubicBezTo>
                <a:cubicBezTo>
                  <a:pt x="386255" y="982082"/>
                  <a:pt x="220588" y="993280"/>
                  <a:pt x="0" y="973567"/>
                </a:cubicBezTo>
                <a:cubicBezTo>
                  <a:pt x="-21430" y="768422"/>
                  <a:pt x="17985" y="702378"/>
                  <a:pt x="0" y="515991"/>
                </a:cubicBezTo>
                <a:cubicBezTo>
                  <a:pt x="-17985" y="329604"/>
                  <a:pt x="10802" y="232145"/>
                  <a:pt x="0" y="0"/>
                </a:cubicBezTo>
                <a:close/>
              </a:path>
            </a:pathLst>
          </a:custGeom>
          <a:noFill/>
          <a:ln>
            <a:solidFill>
              <a:schemeClr val="bg1"/>
            </a:solidFill>
            <a:extLst>
              <a:ext uri="{C807C97D-BFC1-408E-A445-0C87EB9F89A2}">
                <ask:lineSketchStyleProps xmlns:ask="http://schemas.microsoft.com/office/drawing/2018/sketchyshapes" sd="256064405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dirty="0">
                <a:solidFill>
                  <a:srgbClr val="0070C0"/>
                </a:solidFill>
                <a:latin typeface="Calibri" panose="020F0502020204030204"/>
                <a:cs typeface="Arial" panose="020B0604020202020204" pitchFamily="34" charset="0"/>
              </a:rPr>
              <a:t>26%</a:t>
            </a:r>
            <a:endParaRPr kumimoji="0" lang="ar-SA"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p:txBody>
      </p:sp>
      <p:sp>
        <p:nvSpPr>
          <p:cNvPr id="3" name="مستطيل 2">
            <a:extLst>
              <a:ext uri="{FF2B5EF4-FFF2-40B4-BE49-F238E27FC236}">
                <a16:creationId xmlns:a16="http://schemas.microsoft.com/office/drawing/2014/main" id="{33D650AD-ABA3-C549-53A5-FA965ABA6732}"/>
              </a:ext>
            </a:extLst>
          </p:cNvPr>
          <p:cNvSpPr/>
          <p:nvPr/>
        </p:nvSpPr>
        <p:spPr>
          <a:xfrm>
            <a:off x="2561887" y="2838823"/>
            <a:ext cx="461012" cy="39803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mc:AlternateContent xmlns:mc="http://schemas.openxmlformats.org/markup-compatibility/2006" xmlns:a14="http://schemas.microsoft.com/office/drawing/2010/main">
        <mc:Choice Requires="a14">
          <p:sp>
            <p:nvSpPr>
              <p:cNvPr id="10" name="مستطيل 9">
                <a:extLst>
                  <a:ext uri="{FF2B5EF4-FFF2-40B4-BE49-F238E27FC236}">
                    <a16:creationId xmlns:a16="http://schemas.microsoft.com/office/drawing/2014/main" id="{9F33FD42-D646-B50C-DEB9-C1CEC8F488B5}"/>
                  </a:ext>
                </a:extLst>
              </p:cNvPr>
              <p:cNvSpPr/>
              <p:nvPr/>
            </p:nvSpPr>
            <p:spPr>
              <a:xfrm>
                <a:off x="6309360" y="5643605"/>
                <a:ext cx="2125717" cy="973567"/>
              </a:xfrm>
              <a:custGeom>
                <a:avLst/>
                <a:gdLst>
                  <a:gd name="connsiteX0" fmla="*/ 0 w 2125717"/>
                  <a:gd name="connsiteY0" fmla="*/ 0 h 973567"/>
                  <a:gd name="connsiteX1" fmla="*/ 510172 w 2125717"/>
                  <a:gd name="connsiteY1" fmla="*/ 0 h 973567"/>
                  <a:gd name="connsiteX2" fmla="*/ 1041601 w 2125717"/>
                  <a:gd name="connsiteY2" fmla="*/ 0 h 973567"/>
                  <a:gd name="connsiteX3" fmla="*/ 1530516 w 2125717"/>
                  <a:gd name="connsiteY3" fmla="*/ 0 h 973567"/>
                  <a:gd name="connsiteX4" fmla="*/ 2125717 w 2125717"/>
                  <a:gd name="connsiteY4" fmla="*/ 0 h 973567"/>
                  <a:gd name="connsiteX5" fmla="*/ 2125717 w 2125717"/>
                  <a:gd name="connsiteY5" fmla="*/ 506255 h 973567"/>
                  <a:gd name="connsiteX6" fmla="*/ 2125717 w 2125717"/>
                  <a:gd name="connsiteY6" fmla="*/ 973567 h 973567"/>
                  <a:gd name="connsiteX7" fmla="*/ 1636802 w 2125717"/>
                  <a:gd name="connsiteY7" fmla="*/ 973567 h 973567"/>
                  <a:gd name="connsiteX8" fmla="*/ 1147887 w 2125717"/>
                  <a:gd name="connsiteY8" fmla="*/ 973567 h 973567"/>
                  <a:gd name="connsiteX9" fmla="*/ 616458 w 2125717"/>
                  <a:gd name="connsiteY9" fmla="*/ 973567 h 973567"/>
                  <a:gd name="connsiteX10" fmla="*/ 0 w 2125717"/>
                  <a:gd name="connsiteY10" fmla="*/ 973567 h 973567"/>
                  <a:gd name="connsiteX11" fmla="*/ 0 w 2125717"/>
                  <a:gd name="connsiteY11" fmla="*/ 496519 h 973567"/>
                  <a:gd name="connsiteX12" fmla="*/ 0 w 2125717"/>
                  <a:gd name="connsiteY12"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5717" h="973567" extrusionOk="0">
                    <a:moveTo>
                      <a:pt x="0" y="0"/>
                    </a:moveTo>
                    <a:cubicBezTo>
                      <a:pt x="150852" y="-15318"/>
                      <a:pt x="288729" y="-20101"/>
                      <a:pt x="510172" y="0"/>
                    </a:cubicBezTo>
                    <a:cubicBezTo>
                      <a:pt x="731615" y="20101"/>
                      <a:pt x="883698" y="10726"/>
                      <a:pt x="1041601" y="0"/>
                    </a:cubicBezTo>
                    <a:cubicBezTo>
                      <a:pt x="1199504" y="-10726"/>
                      <a:pt x="1372508" y="7279"/>
                      <a:pt x="1530516" y="0"/>
                    </a:cubicBezTo>
                    <a:cubicBezTo>
                      <a:pt x="1688524" y="-7279"/>
                      <a:pt x="1959477" y="18233"/>
                      <a:pt x="2125717" y="0"/>
                    </a:cubicBezTo>
                    <a:cubicBezTo>
                      <a:pt x="2122361" y="232635"/>
                      <a:pt x="2146257" y="399842"/>
                      <a:pt x="2125717" y="506255"/>
                    </a:cubicBezTo>
                    <a:cubicBezTo>
                      <a:pt x="2105177" y="612669"/>
                      <a:pt x="2148371" y="805943"/>
                      <a:pt x="2125717" y="973567"/>
                    </a:cubicBezTo>
                    <a:cubicBezTo>
                      <a:pt x="1971581" y="973127"/>
                      <a:pt x="1770351" y="995888"/>
                      <a:pt x="1636802" y="973567"/>
                    </a:cubicBezTo>
                    <a:cubicBezTo>
                      <a:pt x="1503254" y="951246"/>
                      <a:pt x="1272425" y="979921"/>
                      <a:pt x="1147887" y="973567"/>
                    </a:cubicBezTo>
                    <a:cubicBezTo>
                      <a:pt x="1023349" y="967213"/>
                      <a:pt x="806237" y="960194"/>
                      <a:pt x="616458" y="973567"/>
                    </a:cubicBezTo>
                    <a:cubicBezTo>
                      <a:pt x="426679" y="986940"/>
                      <a:pt x="259802" y="981302"/>
                      <a:pt x="0" y="973567"/>
                    </a:cubicBezTo>
                    <a:cubicBezTo>
                      <a:pt x="-1082" y="852103"/>
                      <a:pt x="7353" y="599558"/>
                      <a:pt x="0" y="496519"/>
                    </a:cubicBezTo>
                    <a:cubicBezTo>
                      <a:pt x="-7353" y="393480"/>
                      <a:pt x="8443" y="193838"/>
                      <a:pt x="0" y="0"/>
                    </a:cubicBezTo>
                    <a:close/>
                  </a:path>
                </a:pathLst>
              </a:custGeom>
              <a:noFill/>
              <a:ln>
                <a:solidFill>
                  <a:schemeClr val="bg1"/>
                </a:solidFill>
                <a:extLst>
                  <a:ext uri="{C807C97D-BFC1-408E-A445-0C87EB9F89A2}">
                    <ask:lineSketchStyleProps xmlns:ask="http://schemas.microsoft.com/office/drawing/2018/sketchyshapes" sd="140594866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14:m>
                  <m:oMath xmlns:m="http://schemas.openxmlformats.org/officeDocument/2006/math">
                    <m:f>
                      <m:fPr>
                        <m:ctrlPr>
                          <a:rPr kumimoji="0" lang="ar-SA"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ctrlPr>
                      </m:fPr>
                      <m:num>
                        <m:r>
                          <a:rPr kumimoji="0" lang="ku-Arab-IQ" sz="3200" b="1" i="1" u="none" strike="noStrike" kern="1200" cap="none" spc="0" normalizeH="0" baseline="0" noProof="0" smtClean="0">
                            <a:ln>
                              <a:noFill/>
                            </a:ln>
                            <a:solidFill>
                              <a:srgbClr val="FF0000"/>
                            </a:solidFill>
                            <a:effectLst/>
                            <a:uLnTx/>
                            <a:uFillTx/>
                            <a:latin typeface="Cambria Math" panose="02040503050406030204" pitchFamily="18" charset="0"/>
                            <a:ea typeface="+mn-ea"/>
                          </a:rPr>
                          <m:t>٢</m:t>
                        </m:r>
                        <m:r>
                          <a:rPr kumimoji="0" lang="ku-Arab-IQ" sz="3200" b="1" i="1" u="none" strike="noStrike" kern="1200" cap="none" spc="0" normalizeH="0" baseline="0" noProof="0" smtClean="0">
                            <a:ln>
                              <a:noFill/>
                            </a:ln>
                            <a:solidFill>
                              <a:srgbClr val="FF0000"/>
                            </a:solidFill>
                            <a:effectLst/>
                            <a:uLnTx/>
                            <a:uFillTx/>
                            <a:latin typeface="Cambria Math" panose="02040503050406030204" pitchFamily="18" charset="0"/>
                            <a:ea typeface="+mn-ea"/>
                          </a:rPr>
                          <m:t> ÷ </m:t>
                        </m:r>
                        <m:r>
                          <a:rPr kumimoji="0" lang="ku-Arab-IQ"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t>٢٦</m:t>
                        </m:r>
                      </m:num>
                      <m:den>
                        <m:r>
                          <a:rPr kumimoji="0" lang="ku-Arab-IQ"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t> </m:t>
                        </m:r>
                        <m:r>
                          <a:rPr kumimoji="0" lang="ku-Arab-IQ" sz="3200" b="1" i="1" u="none" strike="noStrike" kern="1200" cap="none" spc="0" normalizeH="0" baseline="0" noProof="0" smtClean="0">
                            <a:ln>
                              <a:noFill/>
                            </a:ln>
                            <a:solidFill>
                              <a:srgbClr val="FF0000"/>
                            </a:solidFill>
                            <a:effectLst/>
                            <a:uLnTx/>
                            <a:uFillTx/>
                            <a:latin typeface="Cambria Math" panose="02040503050406030204" pitchFamily="18" charset="0"/>
                            <a:ea typeface="+mn-ea"/>
                          </a:rPr>
                          <m:t>٢</m:t>
                        </m:r>
                        <m:r>
                          <a:rPr kumimoji="0" lang="ar-SA" sz="3200" b="1" i="1" u="none" strike="noStrike" kern="1200" cap="none" spc="0" normalizeH="0" baseline="0" noProof="0" smtClean="0">
                            <a:ln>
                              <a:noFill/>
                            </a:ln>
                            <a:solidFill>
                              <a:srgbClr val="FF0000"/>
                            </a:solidFill>
                            <a:effectLst/>
                            <a:uLnTx/>
                            <a:uFillTx/>
                            <a:latin typeface="Cambria Math" panose="02040503050406030204" pitchFamily="18" charset="0"/>
                            <a:ea typeface="+mn-ea"/>
                          </a:rPr>
                          <m:t> ÷</m:t>
                        </m:r>
                        <m:r>
                          <a:rPr kumimoji="0" lang="ar-SA"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t> </m:t>
                        </m:r>
                        <m:r>
                          <a:rPr kumimoji="0" lang="ku-Arab-IQ"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t>١٠٠</m:t>
                        </m:r>
                      </m:den>
                    </m:f>
                  </m:oMath>
                </a14:m>
                <a:endParaRPr kumimoji="0" lang="ar-SA"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p:txBody>
          </p:sp>
        </mc:Choice>
        <mc:Fallback xmlns="">
          <p:sp>
            <p:nvSpPr>
              <p:cNvPr id="10" name="مستطيل 9">
                <a:extLst>
                  <a:ext uri="{FF2B5EF4-FFF2-40B4-BE49-F238E27FC236}">
                    <a16:creationId xmlns:a16="http://schemas.microsoft.com/office/drawing/2014/main" id="{9F33FD42-D646-B50C-DEB9-C1CEC8F488B5}"/>
                  </a:ext>
                </a:extLst>
              </p:cNvPr>
              <p:cNvSpPr>
                <a:spLocks noRot="1" noChangeAspect="1" noMove="1" noResize="1" noEditPoints="1" noAdjustHandles="1" noChangeArrowheads="1" noChangeShapeType="1" noTextEdit="1"/>
              </p:cNvSpPr>
              <p:nvPr/>
            </p:nvSpPr>
            <p:spPr>
              <a:xfrm>
                <a:off x="6309360" y="5643605"/>
                <a:ext cx="2125717" cy="973567"/>
              </a:xfrm>
              <a:prstGeom prst="rect">
                <a:avLst/>
              </a:prstGeom>
              <a:blipFill>
                <a:blip r:embed="rId11"/>
                <a:stretch>
                  <a:fillRect b="-2410"/>
                </a:stretch>
              </a:blipFill>
              <a:ln>
                <a:solidFill>
                  <a:schemeClr val="bg1"/>
                </a:solidFill>
                <a:extLst>
                  <a:ext uri="{C807C97D-BFC1-408E-A445-0C87EB9F89A2}">
                    <ask:lineSketchStyleProps xmlns:ask="http://schemas.microsoft.com/office/drawing/2018/sketchyshapes" sd="1405948663">
                      <a:custGeom>
                        <a:avLst/>
                        <a:gdLst>
                          <a:gd name="connsiteX0" fmla="*/ 0 w 2125717"/>
                          <a:gd name="connsiteY0" fmla="*/ 0 h 973567"/>
                          <a:gd name="connsiteX1" fmla="*/ 510172 w 2125717"/>
                          <a:gd name="connsiteY1" fmla="*/ 0 h 973567"/>
                          <a:gd name="connsiteX2" fmla="*/ 1041601 w 2125717"/>
                          <a:gd name="connsiteY2" fmla="*/ 0 h 973567"/>
                          <a:gd name="connsiteX3" fmla="*/ 1530516 w 2125717"/>
                          <a:gd name="connsiteY3" fmla="*/ 0 h 973567"/>
                          <a:gd name="connsiteX4" fmla="*/ 2125717 w 2125717"/>
                          <a:gd name="connsiteY4" fmla="*/ 0 h 973567"/>
                          <a:gd name="connsiteX5" fmla="*/ 2125717 w 2125717"/>
                          <a:gd name="connsiteY5" fmla="*/ 506255 h 973567"/>
                          <a:gd name="connsiteX6" fmla="*/ 2125717 w 2125717"/>
                          <a:gd name="connsiteY6" fmla="*/ 973567 h 973567"/>
                          <a:gd name="connsiteX7" fmla="*/ 1636802 w 2125717"/>
                          <a:gd name="connsiteY7" fmla="*/ 973567 h 973567"/>
                          <a:gd name="connsiteX8" fmla="*/ 1147887 w 2125717"/>
                          <a:gd name="connsiteY8" fmla="*/ 973567 h 973567"/>
                          <a:gd name="connsiteX9" fmla="*/ 616458 w 2125717"/>
                          <a:gd name="connsiteY9" fmla="*/ 973567 h 973567"/>
                          <a:gd name="connsiteX10" fmla="*/ 0 w 2125717"/>
                          <a:gd name="connsiteY10" fmla="*/ 973567 h 973567"/>
                          <a:gd name="connsiteX11" fmla="*/ 0 w 2125717"/>
                          <a:gd name="connsiteY11" fmla="*/ 496519 h 973567"/>
                          <a:gd name="connsiteX12" fmla="*/ 0 w 2125717"/>
                          <a:gd name="connsiteY12"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5717" h="973567" extrusionOk="0">
                            <a:moveTo>
                              <a:pt x="0" y="0"/>
                            </a:moveTo>
                            <a:cubicBezTo>
                              <a:pt x="150852" y="-15318"/>
                              <a:pt x="288729" y="-20101"/>
                              <a:pt x="510172" y="0"/>
                            </a:cubicBezTo>
                            <a:cubicBezTo>
                              <a:pt x="731615" y="20101"/>
                              <a:pt x="883698" y="10726"/>
                              <a:pt x="1041601" y="0"/>
                            </a:cubicBezTo>
                            <a:cubicBezTo>
                              <a:pt x="1199504" y="-10726"/>
                              <a:pt x="1372508" y="7279"/>
                              <a:pt x="1530516" y="0"/>
                            </a:cubicBezTo>
                            <a:cubicBezTo>
                              <a:pt x="1688524" y="-7279"/>
                              <a:pt x="1959477" y="18233"/>
                              <a:pt x="2125717" y="0"/>
                            </a:cubicBezTo>
                            <a:cubicBezTo>
                              <a:pt x="2122361" y="232635"/>
                              <a:pt x="2146257" y="399842"/>
                              <a:pt x="2125717" y="506255"/>
                            </a:cubicBezTo>
                            <a:cubicBezTo>
                              <a:pt x="2105177" y="612669"/>
                              <a:pt x="2148371" y="805943"/>
                              <a:pt x="2125717" y="973567"/>
                            </a:cubicBezTo>
                            <a:cubicBezTo>
                              <a:pt x="1971581" y="973127"/>
                              <a:pt x="1770351" y="995888"/>
                              <a:pt x="1636802" y="973567"/>
                            </a:cubicBezTo>
                            <a:cubicBezTo>
                              <a:pt x="1503254" y="951246"/>
                              <a:pt x="1272425" y="979921"/>
                              <a:pt x="1147887" y="973567"/>
                            </a:cubicBezTo>
                            <a:cubicBezTo>
                              <a:pt x="1023349" y="967213"/>
                              <a:pt x="806237" y="960194"/>
                              <a:pt x="616458" y="973567"/>
                            </a:cubicBezTo>
                            <a:cubicBezTo>
                              <a:pt x="426679" y="986940"/>
                              <a:pt x="259802" y="981302"/>
                              <a:pt x="0" y="973567"/>
                            </a:cubicBezTo>
                            <a:cubicBezTo>
                              <a:pt x="-1082" y="852103"/>
                              <a:pt x="7353" y="599558"/>
                              <a:pt x="0" y="496519"/>
                            </a:cubicBezTo>
                            <a:cubicBezTo>
                              <a:pt x="-7353" y="393480"/>
                              <a:pt x="8443" y="193838"/>
                              <a:pt x="0" y="0"/>
                            </a:cubicBezTo>
                            <a:close/>
                          </a:path>
                        </a:pathLst>
                      </a:custGeom>
                      <ask:type>
                        <ask:lineSketchFreehand/>
                      </ask:type>
                    </ask:lineSketchStyleProps>
                  </a:ext>
                </a:extLst>
              </a:ln>
            </p:spPr>
            <p:txBody>
              <a:bodyPr/>
              <a:lstStyle/>
              <a:p>
                <a:r>
                  <a:rPr lang="ar-SA">
                    <a:noFill/>
                  </a:rPr>
                  <a:t> </a:t>
                </a:r>
              </a:p>
            </p:txBody>
          </p:sp>
        </mc:Fallback>
      </mc:AlternateContent>
      <mc:AlternateContent xmlns:mc="http://schemas.openxmlformats.org/markup-compatibility/2006" xmlns:a14="http://schemas.microsoft.com/office/drawing/2010/main">
        <mc:Choice Requires="a14">
          <p:sp>
            <p:nvSpPr>
              <p:cNvPr id="15" name="مستطيل 14">
                <a:extLst>
                  <a:ext uri="{FF2B5EF4-FFF2-40B4-BE49-F238E27FC236}">
                    <a16:creationId xmlns:a16="http://schemas.microsoft.com/office/drawing/2014/main" id="{E1738645-7720-31F8-A4C8-A6201BF9A0BE}"/>
                  </a:ext>
                </a:extLst>
              </p:cNvPr>
              <p:cNvSpPr/>
              <p:nvPr/>
            </p:nvSpPr>
            <p:spPr>
              <a:xfrm>
                <a:off x="4849189" y="5643604"/>
                <a:ext cx="1631385" cy="973567"/>
              </a:xfrm>
              <a:custGeom>
                <a:avLst/>
                <a:gdLst>
                  <a:gd name="connsiteX0" fmla="*/ 0 w 1631385"/>
                  <a:gd name="connsiteY0" fmla="*/ 0 h 973567"/>
                  <a:gd name="connsiteX1" fmla="*/ 527481 w 1631385"/>
                  <a:gd name="connsiteY1" fmla="*/ 0 h 973567"/>
                  <a:gd name="connsiteX2" fmla="*/ 1071276 w 1631385"/>
                  <a:gd name="connsiteY2" fmla="*/ 0 h 973567"/>
                  <a:gd name="connsiteX3" fmla="*/ 1631385 w 1631385"/>
                  <a:gd name="connsiteY3" fmla="*/ 0 h 973567"/>
                  <a:gd name="connsiteX4" fmla="*/ 1631385 w 1631385"/>
                  <a:gd name="connsiteY4" fmla="*/ 496519 h 973567"/>
                  <a:gd name="connsiteX5" fmla="*/ 1631385 w 1631385"/>
                  <a:gd name="connsiteY5" fmla="*/ 973567 h 973567"/>
                  <a:gd name="connsiteX6" fmla="*/ 1087590 w 1631385"/>
                  <a:gd name="connsiteY6" fmla="*/ 973567 h 973567"/>
                  <a:gd name="connsiteX7" fmla="*/ 576423 w 1631385"/>
                  <a:gd name="connsiteY7" fmla="*/ 973567 h 973567"/>
                  <a:gd name="connsiteX8" fmla="*/ 0 w 1631385"/>
                  <a:gd name="connsiteY8" fmla="*/ 973567 h 973567"/>
                  <a:gd name="connsiteX9" fmla="*/ 0 w 1631385"/>
                  <a:gd name="connsiteY9" fmla="*/ 486784 h 973567"/>
                  <a:gd name="connsiteX10" fmla="*/ 0 w 1631385"/>
                  <a:gd name="connsiteY10"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1385" h="973567" extrusionOk="0">
                    <a:moveTo>
                      <a:pt x="0" y="0"/>
                    </a:moveTo>
                    <a:cubicBezTo>
                      <a:pt x="134583" y="-11420"/>
                      <a:pt x="400075" y="-16395"/>
                      <a:pt x="527481" y="0"/>
                    </a:cubicBezTo>
                    <a:cubicBezTo>
                      <a:pt x="654887" y="16395"/>
                      <a:pt x="934769" y="23609"/>
                      <a:pt x="1071276" y="0"/>
                    </a:cubicBezTo>
                    <a:cubicBezTo>
                      <a:pt x="1207784" y="-23609"/>
                      <a:pt x="1473128" y="551"/>
                      <a:pt x="1631385" y="0"/>
                    </a:cubicBezTo>
                    <a:cubicBezTo>
                      <a:pt x="1628748" y="208626"/>
                      <a:pt x="1628460" y="280580"/>
                      <a:pt x="1631385" y="496519"/>
                    </a:cubicBezTo>
                    <a:cubicBezTo>
                      <a:pt x="1634310" y="712458"/>
                      <a:pt x="1648636" y="856792"/>
                      <a:pt x="1631385" y="973567"/>
                    </a:cubicBezTo>
                    <a:cubicBezTo>
                      <a:pt x="1378088" y="962148"/>
                      <a:pt x="1292232" y="990429"/>
                      <a:pt x="1087590" y="973567"/>
                    </a:cubicBezTo>
                    <a:cubicBezTo>
                      <a:pt x="882949" y="956705"/>
                      <a:pt x="751480" y="958952"/>
                      <a:pt x="576423" y="973567"/>
                    </a:cubicBezTo>
                    <a:cubicBezTo>
                      <a:pt x="401366" y="988182"/>
                      <a:pt x="128020" y="989529"/>
                      <a:pt x="0" y="973567"/>
                    </a:cubicBezTo>
                    <a:cubicBezTo>
                      <a:pt x="-6360" y="750355"/>
                      <a:pt x="-16277" y="722686"/>
                      <a:pt x="0" y="486784"/>
                    </a:cubicBezTo>
                    <a:cubicBezTo>
                      <a:pt x="16277" y="250882"/>
                      <a:pt x="-16670" y="131095"/>
                      <a:pt x="0" y="0"/>
                    </a:cubicBezTo>
                    <a:close/>
                  </a:path>
                </a:pathLst>
              </a:custGeom>
              <a:noFill/>
              <a:ln>
                <a:solidFill>
                  <a:schemeClr val="bg1"/>
                </a:solidFill>
                <a:extLst>
                  <a:ext uri="{C807C97D-BFC1-408E-A445-0C87EB9F89A2}">
                    <ask:lineSketchStyleProps xmlns:ask="http://schemas.microsoft.com/office/drawing/2018/sketchyshapes" sd="140594866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14:m>
                  <m:oMath xmlns:m="http://schemas.openxmlformats.org/officeDocument/2006/math">
                    <m:f>
                      <m:fPr>
                        <m:ctrlPr>
                          <a:rPr kumimoji="0" lang="ar-SA"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ctrlPr>
                      </m:fPr>
                      <m:num>
                        <m:r>
                          <a:rPr kumimoji="0" lang="ku-Arab-IQ"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t>١٣</m:t>
                        </m:r>
                      </m:num>
                      <m:den>
                        <m:r>
                          <a:rPr kumimoji="0" lang="ku-Arab-IQ" sz="3200" b="1" i="1" u="none" strike="noStrike" kern="1200" cap="none" spc="0" normalizeH="0" baseline="0" noProof="0" smtClean="0">
                            <a:ln>
                              <a:noFill/>
                            </a:ln>
                            <a:solidFill>
                              <a:srgbClr val="0070C0"/>
                            </a:solidFill>
                            <a:effectLst/>
                            <a:uLnTx/>
                            <a:uFillTx/>
                            <a:latin typeface="Cambria Math" panose="02040503050406030204" pitchFamily="18" charset="0"/>
                            <a:ea typeface="+mn-ea"/>
                          </a:rPr>
                          <m:t>٥٠</m:t>
                        </m:r>
                      </m:den>
                    </m:f>
                  </m:oMath>
                </a14:m>
                <a:endParaRPr kumimoji="0" lang="ar-SA"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p:txBody>
          </p:sp>
        </mc:Choice>
        <mc:Fallback xmlns="">
          <p:sp>
            <p:nvSpPr>
              <p:cNvPr id="15" name="مستطيل 14">
                <a:extLst>
                  <a:ext uri="{FF2B5EF4-FFF2-40B4-BE49-F238E27FC236}">
                    <a16:creationId xmlns:a16="http://schemas.microsoft.com/office/drawing/2014/main" id="{E1738645-7720-31F8-A4C8-A6201BF9A0BE}"/>
                  </a:ext>
                </a:extLst>
              </p:cNvPr>
              <p:cNvSpPr>
                <a:spLocks noRot="1" noChangeAspect="1" noMove="1" noResize="1" noEditPoints="1" noAdjustHandles="1" noChangeArrowheads="1" noChangeShapeType="1" noTextEdit="1"/>
              </p:cNvSpPr>
              <p:nvPr/>
            </p:nvSpPr>
            <p:spPr>
              <a:xfrm>
                <a:off x="4849189" y="5643604"/>
                <a:ext cx="1631385" cy="973567"/>
              </a:xfrm>
              <a:prstGeom prst="rect">
                <a:avLst/>
              </a:prstGeom>
              <a:blipFill>
                <a:blip r:embed="rId12"/>
                <a:stretch>
                  <a:fillRect b="-3030"/>
                </a:stretch>
              </a:blipFill>
              <a:ln>
                <a:solidFill>
                  <a:schemeClr val="bg1"/>
                </a:solidFill>
                <a:extLst>
                  <a:ext uri="{C807C97D-BFC1-408E-A445-0C87EB9F89A2}">
                    <ask:lineSketchStyleProps xmlns:ask="http://schemas.microsoft.com/office/drawing/2018/sketchyshapes" sd="1405948663">
                      <a:custGeom>
                        <a:avLst/>
                        <a:gdLst>
                          <a:gd name="connsiteX0" fmla="*/ 0 w 1631385"/>
                          <a:gd name="connsiteY0" fmla="*/ 0 h 973567"/>
                          <a:gd name="connsiteX1" fmla="*/ 560109 w 1631385"/>
                          <a:gd name="connsiteY1" fmla="*/ 0 h 973567"/>
                          <a:gd name="connsiteX2" fmla="*/ 1087590 w 1631385"/>
                          <a:gd name="connsiteY2" fmla="*/ 0 h 973567"/>
                          <a:gd name="connsiteX3" fmla="*/ 1631385 w 1631385"/>
                          <a:gd name="connsiteY3" fmla="*/ 0 h 973567"/>
                          <a:gd name="connsiteX4" fmla="*/ 1631385 w 1631385"/>
                          <a:gd name="connsiteY4" fmla="*/ 477048 h 973567"/>
                          <a:gd name="connsiteX5" fmla="*/ 1631385 w 1631385"/>
                          <a:gd name="connsiteY5" fmla="*/ 973567 h 973567"/>
                          <a:gd name="connsiteX6" fmla="*/ 1136532 w 1631385"/>
                          <a:gd name="connsiteY6" fmla="*/ 973567 h 973567"/>
                          <a:gd name="connsiteX7" fmla="*/ 609050 w 1631385"/>
                          <a:gd name="connsiteY7" fmla="*/ 973567 h 973567"/>
                          <a:gd name="connsiteX8" fmla="*/ 0 w 1631385"/>
                          <a:gd name="connsiteY8" fmla="*/ 973567 h 973567"/>
                          <a:gd name="connsiteX9" fmla="*/ 0 w 1631385"/>
                          <a:gd name="connsiteY9" fmla="*/ 486784 h 973567"/>
                          <a:gd name="connsiteX10" fmla="*/ 0 w 1631385"/>
                          <a:gd name="connsiteY10"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1385" h="973567" fill="none" extrusionOk="0">
                            <a:moveTo>
                              <a:pt x="0" y="0"/>
                            </a:moveTo>
                            <a:cubicBezTo>
                              <a:pt x="175301" y="-10060"/>
                              <a:pt x="304239" y="3422"/>
                              <a:pt x="560109" y="0"/>
                            </a:cubicBezTo>
                            <a:cubicBezTo>
                              <a:pt x="815979" y="-3422"/>
                              <a:pt x="855012" y="21932"/>
                              <a:pt x="1087590" y="0"/>
                            </a:cubicBezTo>
                            <a:cubicBezTo>
                              <a:pt x="1320168" y="-21932"/>
                              <a:pt x="1402948" y="3620"/>
                              <a:pt x="1631385" y="0"/>
                            </a:cubicBezTo>
                            <a:cubicBezTo>
                              <a:pt x="1615415" y="144707"/>
                              <a:pt x="1651206" y="247344"/>
                              <a:pt x="1631385" y="477048"/>
                            </a:cubicBezTo>
                            <a:cubicBezTo>
                              <a:pt x="1611564" y="706752"/>
                              <a:pt x="1641463" y="861863"/>
                              <a:pt x="1631385" y="973567"/>
                            </a:cubicBezTo>
                            <a:cubicBezTo>
                              <a:pt x="1500483" y="992273"/>
                              <a:pt x="1308012" y="965022"/>
                              <a:pt x="1136532" y="973567"/>
                            </a:cubicBezTo>
                            <a:cubicBezTo>
                              <a:pt x="965052" y="982112"/>
                              <a:pt x="838365" y="976798"/>
                              <a:pt x="609050" y="973567"/>
                            </a:cubicBezTo>
                            <a:cubicBezTo>
                              <a:pt x="379735" y="970336"/>
                              <a:pt x="165213" y="987138"/>
                              <a:pt x="0" y="973567"/>
                            </a:cubicBezTo>
                            <a:cubicBezTo>
                              <a:pt x="8789" y="830015"/>
                              <a:pt x="-1733" y="695636"/>
                              <a:pt x="0" y="486784"/>
                            </a:cubicBezTo>
                            <a:cubicBezTo>
                              <a:pt x="1733" y="277932"/>
                              <a:pt x="-2515" y="181121"/>
                              <a:pt x="0" y="0"/>
                            </a:cubicBezTo>
                            <a:close/>
                          </a:path>
                          <a:path w="1631385" h="973567" stroke="0" extrusionOk="0">
                            <a:moveTo>
                              <a:pt x="0" y="0"/>
                            </a:moveTo>
                            <a:cubicBezTo>
                              <a:pt x="134583" y="-11420"/>
                              <a:pt x="400075" y="-16395"/>
                              <a:pt x="527481" y="0"/>
                            </a:cubicBezTo>
                            <a:cubicBezTo>
                              <a:pt x="654887" y="16395"/>
                              <a:pt x="934769" y="23609"/>
                              <a:pt x="1071276" y="0"/>
                            </a:cubicBezTo>
                            <a:cubicBezTo>
                              <a:pt x="1207784" y="-23609"/>
                              <a:pt x="1473128" y="551"/>
                              <a:pt x="1631385" y="0"/>
                            </a:cubicBezTo>
                            <a:cubicBezTo>
                              <a:pt x="1628748" y="208626"/>
                              <a:pt x="1628460" y="280580"/>
                              <a:pt x="1631385" y="496519"/>
                            </a:cubicBezTo>
                            <a:cubicBezTo>
                              <a:pt x="1634310" y="712458"/>
                              <a:pt x="1648636" y="856792"/>
                              <a:pt x="1631385" y="973567"/>
                            </a:cubicBezTo>
                            <a:cubicBezTo>
                              <a:pt x="1378088" y="962148"/>
                              <a:pt x="1292232" y="990429"/>
                              <a:pt x="1087590" y="973567"/>
                            </a:cubicBezTo>
                            <a:cubicBezTo>
                              <a:pt x="882949" y="956705"/>
                              <a:pt x="751480" y="958952"/>
                              <a:pt x="576423" y="973567"/>
                            </a:cubicBezTo>
                            <a:cubicBezTo>
                              <a:pt x="401366" y="988182"/>
                              <a:pt x="128020" y="989529"/>
                              <a:pt x="0" y="973567"/>
                            </a:cubicBezTo>
                            <a:cubicBezTo>
                              <a:pt x="-6360" y="750355"/>
                              <a:pt x="-16277" y="722686"/>
                              <a:pt x="0" y="486784"/>
                            </a:cubicBezTo>
                            <a:cubicBezTo>
                              <a:pt x="16277" y="250882"/>
                              <a:pt x="-16670" y="131095"/>
                              <a:pt x="0" y="0"/>
                            </a:cubicBezTo>
                            <a:close/>
                          </a:path>
                        </a:pathLst>
                      </a:custGeom>
                      <ask:type>
                        <ask:lineSketchFreehand/>
                      </ask:type>
                    </ask:lineSketchStyleProps>
                  </a:ext>
                </a:extLst>
              </a:ln>
            </p:spPr>
            <p:txBody>
              <a:bodyPr/>
              <a:lstStyle/>
              <a:p>
                <a:r>
                  <a:rPr lang="ar-SA">
                    <a:noFill/>
                  </a:rPr>
                  <a:t> </a:t>
                </a:r>
              </a:p>
            </p:txBody>
          </p:sp>
        </mc:Fallback>
      </mc:AlternateContent>
      <p:sp>
        <p:nvSpPr>
          <p:cNvPr id="16" name="مستطيل 15">
            <a:extLst>
              <a:ext uri="{FF2B5EF4-FFF2-40B4-BE49-F238E27FC236}">
                <a16:creationId xmlns:a16="http://schemas.microsoft.com/office/drawing/2014/main" id="{0EC2E60F-4FE3-BC20-5631-F752124C354D}"/>
              </a:ext>
            </a:extLst>
          </p:cNvPr>
          <p:cNvSpPr/>
          <p:nvPr/>
        </p:nvSpPr>
        <p:spPr>
          <a:xfrm>
            <a:off x="2894686" y="5697111"/>
            <a:ext cx="2270619" cy="973567"/>
          </a:xfrm>
          <a:custGeom>
            <a:avLst/>
            <a:gdLst>
              <a:gd name="connsiteX0" fmla="*/ 0 w 2270619"/>
              <a:gd name="connsiteY0" fmla="*/ 0 h 973567"/>
              <a:gd name="connsiteX1" fmla="*/ 544949 w 2270619"/>
              <a:gd name="connsiteY1" fmla="*/ 0 h 973567"/>
              <a:gd name="connsiteX2" fmla="*/ 1158016 w 2270619"/>
              <a:gd name="connsiteY2" fmla="*/ 0 h 973567"/>
              <a:gd name="connsiteX3" fmla="*/ 1657552 w 2270619"/>
              <a:gd name="connsiteY3" fmla="*/ 0 h 973567"/>
              <a:gd name="connsiteX4" fmla="*/ 2270619 w 2270619"/>
              <a:gd name="connsiteY4" fmla="*/ 0 h 973567"/>
              <a:gd name="connsiteX5" fmla="*/ 2270619 w 2270619"/>
              <a:gd name="connsiteY5" fmla="*/ 467312 h 973567"/>
              <a:gd name="connsiteX6" fmla="*/ 2270619 w 2270619"/>
              <a:gd name="connsiteY6" fmla="*/ 973567 h 973567"/>
              <a:gd name="connsiteX7" fmla="*/ 1657552 w 2270619"/>
              <a:gd name="connsiteY7" fmla="*/ 973567 h 973567"/>
              <a:gd name="connsiteX8" fmla="*/ 1089897 w 2270619"/>
              <a:gd name="connsiteY8" fmla="*/ 973567 h 973567"/>
              <a:gd name="connsiteX9" fmla="*/ 590361 w 2270619"/>
              <a:gd name="connsiteY9" fmla="*/ 973567 h 973567"/>
              <a:gd name="connsiteX10" fmla="*/ 0 w 2270619"/>
              <a:gd name="connsiteY10" fmla="*/ 973567 h 973567"/>
              <a:gd name="connsiteX11" fmla="*/ 0 w 2270619"/>
              <a:gd name="connsiteY11" fmla="*/ 496519 h 973567"/>
              <a:gd name="connsiteX12" fmla="*/ 0 w 2270619"/>
              <a:gd name="connsiteY12" fmla="*/ 0 h 97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0619" h="973567" extrusionOk="0">
                <a:moveTo>
                  <a:pt x="0" y="0"/>
                </a:moveTo>
                <a:cubicBezTo>
                  <a:pt x="225105" y="7177"/>
                  <a:pt x="331208" y="-27144"/>
                  <a:pt x="544949" y="0"/>
                </a:cubicBezTo>
                <a:cubicBezTo>
                  <a:pt x="758690" y="27144"/>
                  <a:pt x="1007429" y="30131"/>
                  <a:pt x="1158016" y="0"/>
                </a:cubicBezTo>
                <a:cubicBezTo>
                  <a:pt x="1308603" y="-30131"/>
                  <a:pt x="1442457" y="7192"/>
                  <a:pt x="1657552" y="0"/>
                </a:cubicBezTo>
                <a:cubicBezTo>
                  <a:pt x="1872647" y="-7192"/>
                  <a:pt x="2024981" y="-9415"/>
                  <a:pt x="2270619" y="0"/>
                </a:cubicBezTo>
                <a:cubicBezTo>
                  <a:pt x="2264309" y="95476"/>
                  <a:pt x="2252767" y="292397"/>
                  <a:pt x="2270619" y="467312"/>
                </a:cubicBezTo>
                <a:cubicBezTo>
                  <a:pt x="2288471" y="642227"/>
                  <a:pt x="2257438" y="774268"/>
                  <a:pt x="2270619" y="973567"/>
                </a:cubicBezTo>
                <a:cubicBezTo>
                  <a:pt x="2039574" y="978237"/>
                  <a:pt x="1944992" y="965630"/>
                  <a:pt x="1657552" y="973567"/>
                </a:cubicBezTo>
                <a:cubicBezTo>
                  <a:pt x="1370112" y="981504"/>
                  <a:pt x="1301359" y="960215"/>
                  <a:pt x="1089897" y="973567"/>
                </a:cubicBezTo>
                <a:cubicBezTo>
                  <a:pt x="878436" y="986919"/>
                  <a:pt x="758634" y="985046"/>
                  <a:pt x="590361" y="973567"/>
                </a:cubicBezTo>
                <a:cubicBezTo>
                  <a:pt x="422088" y="962088"/>
                  <a:pt x="135812" y="959501"/>
                  <a:pt x="0" y="973567"/>
                </a:cubicBezTo>
                <a:cubicBezTo>
                  <a:pt x="7975" y="825683"/>
                  <a:pt x="-1944" y="702065"/>
                  <a:pt x="0" y="496519"/>
                </a:cubicBezTo>
                <a:cubicBezTo>
                  <a:pt x="1944" y="290973"/>
                  <a:pt x="4433" y="231643"/>
                  <a:pt x="0" y="0"/>
                </a:cubicBezTo>
                <a:close/>
              </a:path>
            </a:pathLst>
          </a:custGeom>
          <a:noFill/>
          <a:ln>
            <a:solidFill>
              <a:schemeClr val="bg1"/>
            </a:solidFill>
            <a:extLst>
              <a:ext uri="{C807C97D-BFC1-408E-A445-0C87EB9F89A2}">
                <ask:lineSketchStyleProps xmlns:ask="http://schemas.microsoft.com/office/drawing/2018/sketchyshapes" sd="256064405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200" b="1" dirty="0">
                <a:solidFill>
                  <a:srgbClr val="0070C0"/>
                </a:solidFill>
                <a:latin typeface="Calibri" panose="020F0502020204030204"/>
                <a:cs typeface="Arial" panose="020B0604020202020204" pitchFamily="34" charset="0"/>
              </a:rPr>
              <a:t>أو 13</a:t>
            </a:r>
            <a:r>
              <a:rPr lang="ar-SA" sz="3200" b="1" noProof="0" dirty="0">
                <a:solidFill>
                  <a:srgbClr val="0070C0"/>
                </a:solidFill>
                <a:latin typeface="Calibri" panose="020F0502020204030204"/>
                <a:cs typeface="Arial" panose="020B0604020202020204" pitchFamily="34" charset="0"/>
              </a:rPr>
              <a:t> : 50</a:t>
            </a:r>
            <a:endParaRPr kumimoji="0" lang="ar-SA"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3357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righ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par>
                          <p:cTn id="17" fill="hold">
                            <p:stCondLst>
                              <p:cond delay="500"/>
                            </p:stCondLst>
                            <p:childTnLst>
                              <p:par>
                                <p:cTn id="18" presetID="22" presetClass="entr" presetSubtype="2" fill="hold" grpId="0" nodeType="afterEffect">
                                  <p:stCondLst>
                                    <p:cond delay="100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par>
                          <p:cTn id="26" fill="hold">
                            <p:stCondLst>
                              <p:cond delay="500"/>
                            </p:stCondLst>
                            <p:childTnLst>
                              <p:par>
                                <p:cTn id="27" presetID="22" presetClass="entr" presetSubtype="2" fill="hold" grpId="0" nodeType="afterEffect">
                                  <p:stCondLst>
                                    <p:cond delay="150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par>
                          <p:cTn id="30" fill="hold">
                            <p:stCondLst>
                              <p:cond delay="2500"/>
                            </p:stCondLst>
                            <p:childTnLst>
                              <p:par>
                                <p:cTn id="31" presetID="22" presetClass="entr" presetSubtype="2" fill="hold" grpId="0" nodeType="afterEffect">
                                  <p:stCondLst>
                                    <p:cond delay="1500"/>
                                  </p:stCondLst>
                                  <p:childTnLst>
                                    <p:set>
                                      <p:cBhvr>
                                        <p:cTn id="32" dur="1" fill="hold">
                                          <p:stCondLst>
                                            <p:cond delay="0"/>
                                          </p:stCondLst>
                                        </p:cTn>
                                        <p:tgtEl>
                                          <p:spTgt spid="16"/>
                                        </p:tgtEl>
                                        <p:attrNameLst>
                                          <p:attrName>style.visibility</p:attrName>
                                        </p:attrNameLst>
                                      </p:cBhvr>
                                      <p:to>
                                        <p:strVal val="visible"/>
                                      </p:to>
                                    </p:set>
                                    <p:animEffect transition="in" filter="wipe(righ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7" grpId="0" animBg="1"/>
      <p:bldP spid="3" grpId="0" animBg="1"/>
      <p:bldP spid="10" grpId="0" animBg="1"/>
      <p:bldP spid="15" grpId="0" animBg="1"/>
      <p:bldP spid="16" grpId="0" animBg="1"/>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371</Words>
  <Application>Microsoft Office PowerPoint</Application>
  <PresentationFormat>شاشة عريضة</PresentationFormat>
  <Paragraphs>104</Paragraphs>
  <Slides>25</Slides>
  <Notes>0</Notes>
  <HiddenSlides>0</HiddenSlides>
  <MMClips>0</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25</vt:i4>
      </vt:variant>
    </vt:vector>
  </HeadingPairs>
  <TitlesOfParts>
    <vt:vector size="32" baseType="lpstr">
      <vt:lpstr>Arial</vt:lpstr>
      <vt:lpstr>Calibri</vt:lpstr>
      <vt:lpstr>Calibri Light</vt:lpstr>
      <vt:lpstr>Cambria Math</vt:lpstr>
      <vt:lpstr>FF Hekaya Light</vt:lpstr>
      <vt:lpstr>Wingdings</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فاطمه السبيعي</dc:creator>
  <cp:lastModifiedBy>فاطمه السبيعي</cp:lastModifiedBy>
  <cp:revision>42</cp:revision>
  <dcterms:created xsi:type="dcterms:W3CDTF">2022-12-05T15:38:02Z</dcterms:created>
  <dcterms:modified xsi:type="dcterms:W3CDTF">2023-01-01T07:35:20Z</dcterms:modified>
</cp:coreProperties>
</file>